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82" r:id="rId3"/>
    <p:sldId id="387" r:id="rId4"/>
    <p:sldId id="393" r:id="rId5"/>
    <p:sldId id="399" r:id="rId6"/>
    <p:sldId id="403" r:id="rId7"/>
    <p:sldId id="404" r:id="rId8"/>
    <p:sldId id="405" r:id="rId9"/>
    <p:sldId id="401" r:id="rId10"/>
    <p:sldId id="400" r:id="rId11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016E19-7ABA-4498-B782-1BC65F3B4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92D6D4B-02D0-4D8D-855A-8FB18EB73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A95ED-EF0C-4AB3-8C8D-6CDE4247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5235F1-88FD-47EF-808C-6B8EBF97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9377EB-64D0-41EA-92DA-6270E01F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756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3E8EBA-53F9-43E3-8D12-DA516B73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3FF557-5435-4FD6-A07E-5A83D4505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113D82-6A7F-4A98-93ED-074AAFF2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49C11C-5FFA-4BEE-BA1E-9612158B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A124B2-72B9-43EA-BF6F-DCB4591B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81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995A5EE-C5C3-4626-8F38-2A3C64112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AE6AC15-6D28-4361-8E51-4046A888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9CBC1B-E5F5-472C-90D1-828E6D8A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8F07A0-5819-4C7F-BAE8-601EF273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F10D5F-FFDC-4821-A178-0BE36307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594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7CF526-C69C-45C3-9AE8-4270FF48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79AD03-7BD2-4221-9620-441E9175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DACB77-E7C8-4869-BEDC-8E3E450E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5F351E-83AB-48C6-888A-00F8F847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019A22-7407-463C-A93C-8A5DDEAC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312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6BFE70-7333-4045-8202-6FCF9F1B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AD8DB6-C284-43AD-881E-AE97D63E3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D8049C-3F14-4EE5-8619-0FE6F505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5D1C4C-1366-4605-A7AB-2A8CDCAD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85A3F2-BFC5-4AB2-81DB-26343A71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146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F918CA-35E7-4E38-8C33-8AFC4842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9AF528-9AE8-4F77-B976-326F0547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7F58189-E243-43C6-956F-BB4905380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6605F1-0CB5-4DBB-AFD2-49D76A65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CA3FAF-3E5F-49F1-91F2-A91CCFAE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A4366-2BDE-47D9-8848-996CF5AF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52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37830-98D6-4315-B88F-4FEF73BA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8D0BA3-A79E-4CE5-8250-C8ED3AD2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19E7BF-C7DC-47DB-80CC-D02E8EA1B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844463F-DCDE-40E1-AB11-5034C0088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2B16FFD-762C-49FB-B108-F944332DC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96ACB06-AB10-44F5-9112-3E2F5416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521E2F-B5DF-443E-B45A-640B0408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9196F5-B996-4C63-8E55-7F5488C3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724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1B3A08-F746-4EE9-B2EF-3A8D347C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E845F1D-AABC-47AB-AFC5-AA5F69E8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15A16B-3834-4F7F-8C84-9C5A2323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4E1DA45-5C5E-4AFF-A992-5BBD9956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567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342ECEF-4C69-4702-9D07-AD64A4C6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74DD3EC-7BB3-4B7F-B5E5-931B236E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8D0AB1-AFA5-4772-A3B0-B9C49FE9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817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1CF7A-7939-4CDA-BADA-DF7A8815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B9C6FC-AE1B-44BE-AAEF-8C96C7B6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8E6DD5D-74F7-4234-ACEF-62D67C73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AD3BD4-193D-4141-BEE9-5F1AA73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14C061-B3B7-4B76-A03B-6BCF0F2B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FB62C2-E958-497E-B47B-4527BFD1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722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CD7DC-EBE7-4178-AEB7-19FA871E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DA4066E-D28F-4C1F-8E76-47FF94EC9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A5C685-F467-4119-AF65-DB2ABCE95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5CEB06-49DE-4359-B1E7-DEB738EF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84065C-39ED-4523-8E07-B1A7498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25C00A-ADB3-4C7E-BC3A-EEC1C111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14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1B2B331-8F88-4745-B14D-20548A29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21AD65-A56C-42BC-BBAC-4DD26514D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B33808-A620-40BC-807E-7368FB581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602F-DD1E-480F-93B0-A75FF65F2D0B}" type="datetimeFigureOut">
              <a:rPr lang="ar-SY" smtClean="0"/>
              <a:t>16/02/1441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19A64-3F90-4604-B109-0F8F3D2C1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1E9DF6-36E8-4DD0-A310-CA8CD5DB3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B68A-5407-4467-94EF-8504C9F49FB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55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7.m4a"/><Relationship Id="rId7" Type="http://schemas.openxmlformats.org/officeDocument/2006/relationships/slideLayout" Target="../slideLayouts/slideLayout6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1.png"/><Relationship Id="rId4" Type="http://schemas.openxmlformats.org/officeDocument/2006/relationships/audio" Target="../media/media7.m4a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2.jp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B6BE3B-7E6D-4CAE-9A35-2864E7D7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267096"/>
            <a:ext cx="8915399" cy="3640911"/>
          </a:xfrm>
        </p:spPr>
        <p:txBody>
          <a:bodyPr>
            <a:noAutofit/>
          </a:bodyPr>
          <a:lstStyle/>
          <a:p>
            <a:pPr algn="ctr"/>
            <a:r>
              <a:rPr lang="ar-SY" sz="5400" b="1" dirty="0">
                <a:solidFill>
                  <a:srgbClr val="C00000"/>
                </a:solidFill>
              </a:rPr>
              <a:t>النَّقلُ العصبيُّ (2)</a:t>
            </a:r>
            <a:br>
              <a:rPr lang="ar-SY" sz="5400" b="1" dirty="0">
                <a:solidFill>
                  <a:srgbClr val="C00000"/>
                </a:solidFill>
              </a:rPr>
            </a:br>
            <a:r>
              <a:rPr lang="ar-SY" sz="5400" b="1" dirty="0">
                <a:solidFill>
                  <a:srgbClr val="00B0F0"/>
                </a:solidFill>
              </a:rPr>
              <a:t>كموناتُ العملِ</a:t>
            </a:r>
            <a:br>
              <a:rPr lang="ar-SY" sz="5400" b="1" dirty="0">
                <a:solidFill>
                  <a:srgbClr val="00B0F0"/>
                </a:solidFill>
              </a:rPr>
            </a:br>
            <a:r>
              <a:rPr lang="ar-SY" sz="3600" b="1" dirty="0">
                <a:solidFill>
                  <a:srgbClr val="7030A0"/>
                </a:solidFill>
              </a:rPr>
              <a:t>"المفهومُ الحديثُ"</a:t>
            </a:r>
            <a:br>
              <a:rPr lang="ar-SY" sz="36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Neural Conduction (2)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00B0F0"/>
                </a:solidFill>
              </a:rPr>
              <a:t>Action Potentials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“Innovated Conception”</a:t>
            </a:r>
            <a:endParaRPr lang="ar-SY" sz="2800" b="1" dirty="0">
              <a:solidFill>
                <a:srgbClr val="7030A0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6C852B-AA3F-43DD-BD21-1A3B0440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117014"/>
            <a:ext cx="8915399" cy="11262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SY" sz="4800" b="1" dirty="0">
                <a:solidFill>
                  <a:srgbClr val="7030A0"/>
                </a:solidFill>
              </a:rPr>
              <a:t>د. عمَّـــار ياسين منصور</a:t>
            </a:r>
            <a:br>
              <a:rPr lang="ar-SY" sz="2400" b="1" dirty="0">
                <a:solidFill>
                  <a:srgbClr val="00B0F0"/>
                </a:solidFill>
              </a:rPr>
            </a:br>
            <a:r>
              <a:rPr lang="en-US" sz="3500" b="1" dirty="0">
                <a:solidFill>
                  <a:srgbClr val="7030A0"/>
                </a:solidFill>
              </a:rPr>
              <a:t>AMMAR YASEEN MANSOUR</a:t>
            </a:r>
            <a:endParaRPr lang="ar-SY" sz="3500" b="1" dirty="0">
              <a:solidFill>
                <a:srgbClr val="7030A0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89626EC5-7FF6-4D53-9291-588406863C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8729506">
            <a:off x="3609703" y="2079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45E221-71C0-4217-A70D-855DF4F6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2163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269418" y="2968467"/>
            <a:ext cx="895647" cy="1619100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1937 h 1580351"/>
              <a:gd name="connsiteX1" fmla="*/ 530968 w 920867"/>
              <a:gd name="connsiteY1" fmla="*/ 352381 h 1580351"/>
              <a:gd name="connsiteX2" fmla="*/ 870602 w 920867"/>
              <a:gd name="connsiteY2" fmla="*/ 535261 h 1580351"/>
              <a:gd name="connsiteX3" fmla="*/ 883665 w 920867"/>
              <a:gd name="connsiteY3" fmla="*/ 1044713 h 1580351"/>
              <a:gd name="connsiteX4" fmla="*/ 530968 w 920867"/>
              <a:gd name="connsiteY4" fmla="*/ 1227593 h 1580351"/>
              <a:gd name="connsiteX5" fmla="*/ 230523 w 920867"/>
              <a:gd name="connsiteY5" fmla="*/ 1528039 h 1580351"/>
              <a:gd name="connsiteX6" fmla="*/ 8453 w 920867"/>
              <a:gd name="connsiteY6" fmla="*/ 51937 h 1580351"/>
              <a:gd name="connsiteX0" fmla="*/ 9358 w 895647"/>
              <a:gd name="connsiteY0" fmla="*/ 49055 h 1619100"/>
              <a:gd name="connsiteX1" fmla="*/ 505748 w 895647"/>
              <a:gd name="connsiteY1" fmla="*/ 388688 h 1619100"/>
              <a:gd name="connsiteX2" fmla="*/ 845382 w 895647"/>
              <a:gd name="connsiteY2" fmla="*/ 571568 h 1619100"/>
              <a:gd name="connsiteX3" fmla="*/ 858445 w 895647"/>
              <a:gd name="connsiteY3" fmla="*/ 1081020 h 1619100"/>
              <a:gd name="connsiteX4" fmla="*/ 505748 w 895647"/>
              <a:gd name="connsiteY4" fmla="*/ 1263900 h 1619100"/>
              <a:gd name="connsiteX5" fmla="*/ 205303 w 895647"/>
              <a:gd name="connsiteY5" fmla="*/ 1564346 h 1619100"/>
              <a:gd name="connsiteX6" fmla="*/ 9358 w 895647"/>
              <a:gd name="connsiteY6" fmla="*/ 49055 h 16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647" h="1619100">
                <a:moveTo>
                  <a:pt x="9358" y="49055"/>
                </a:moveTo>
                <a:cubicBezTo>
                  <a:pt x="59432" y="-146888"/>
                  <a:pt x="366411" y="301603"/>
                  <a:pt x="505748" y="388688"/>
                </a:cubicBezTo>
                <a:cubicBezTo>
                  <a:pt x="645085" y="475773"/>
                  <a:pt x="786599" y="456179"/>
                  <a:pt x="845382" y="571568"/>
                </a:cubicBezTo>
                <a:cubicBezTo>
                  <a:pt x="904165" y="686957"/>
                  <a:pt x="915051" y="965631"/>
                  <a:pt x="858445" y="1081020"/>
                </a:cubicBezTo>
                <a:cubicBezTo>
                  <a:pt x="801839" y="1196409"/>
                  <a:pt x="610251" y="1178991"/>
                  <a:pt x="505748" y="1263900"/>
                </a:cubicBezTo>
                <a:cubicBezTo>
                  <a:pt x="401245" y="1348809"/>
                  <a:pt x="288035" y="1766820"/>
                  <a:pt x="205303" y="1564346"/>
                </a:cubicBezTo>
                <a:cubicBezTo>
                  <a:pt x="122571" y="1361872"/>
                  <a:pt x="-40716" y="244998"/>
                  <a:pt x="9358" y="49055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99453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0369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905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0B9111A-89F9-4C8F-8727-9EA1074AA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29" y="1084154"/>
              <a:ext cx="340594" cy="333020"/>
            </a:xfrm>
            <a:custGeom>
              <a:avLst/>
              <a:gdLst>
                <a:gd name="T0" fmla="*/ 50 w 509"/>
                <a:gd name="T1" fmla="*/ 4 h 526"/>
                <a:gd name="T2" fmla="*/ 508 w 509"/>
                <a:gd name="T3" fmla="*/ 229 h 526"/>
                <a:gd name="T4" fmla="*/ 58 w 509"/>
                <a:gd name="T5" fmla="*/ 522 h 526"/>
                <a:gd name="T6" fmla="*/ 163 w 509"/>
                <a:gd name="T7" fmla="*/ 252 h 526"/>
                <a:gd name="T8" fmla="*/ 50 w 509"/>
                <a:gd name="T9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526">
                  <a:moveTo>
                    <a:pt x="50" y="4"/>
                  </a:moveTo>
                  <a:cubicBezTo>
                    <a:pt x="108" y="0"/>
                    <a:pt x="507" y="143"/>
                    <a:pt x="508" y="229"/>
                  </a:cubicBezTo>
                  <a:cubicBezTo>
                    <a:pt x="509" y="315"/>
                    <a:pt x="116" y="518"/>
                    <a:pt x="58" y="522"/>
                  </a:cubicBezTo>
                  <a:cubicBezTo>
                    <a:pt x="0" y="526"/>
                    <a:pt x="164" y="338"/>
                    <a:pt x="163" y="252"/>
                  </a:cubicBezTo>
                  <a:cubicBezTo>
                    <a:pt x="162" y="166"/>
                    <a:pt x="74" y="56"/>
                    <a:pt x="50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43">
            <a:extLst>
              <a:ext uri="{FF2B5EF4-FFF2-40B4-BE49-F238E27FC236}">
                <a16:creationId xmlns:a16="http://schemas.microsoft.com/office/drawing/2014/main" id="{EEB40403-FD47-4798-9EC5-03F47F1700EF}"/>
              </a:ext>
            </a:extLst>
          </p:cNvPr>
          <p:cNvSpPr>
            <a:spLocks/>
          </p:cNvSpPr>
          <p:nvPr/>
        </p:nvSpPr>
        <p:spPr bwMode="auto">
          <a:xfrm rot="16200000">
            <a:off x="2709174" y="941436"/>
            <a:ext cx="492027" cy="1345417"/>
          </a:xfrm>
          <a:prstGeom prst="rightBrace">
            <a:avLst>
              <a:gd name="adj1" fmla="val 41381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A15C73C7-2548-424A-AA2D-2B10B9A8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059" y="1056068"/>
            <a:ext cx="1345416" cy="42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Soma</a:t>
            </a:r>
          </a:p>
        </p:txBody>
      </p:sp>
      <p:sp>
        <p:nvSpPr>
          <p:cNvPr id="23" name="AutoShape 43">
            <a:extLst>
              <a:ext uri="{FF2B5EF4-FFF2-40B4-BE49-F238E27FC236}">
                <a16:creationId xmlns:a16="http://schemas.microsoft.com/office/drawing/2014/main" id="{6EDE0121-28BB-4938-904F-211E80DB113B}"/>
              </a:ext>
            </a:extLst>
          </p:cNvPr>
          <p:cNvSpPr>
            <a:spLocks/>
          </p:cNvSpPr>
          <p:nvPr/>
        </p:nvSpPr>
        <p:spPr bwMode="auto">
          <a:xfrm rot="16200000">
            <a:off x="5945794" y="-467335"/>
            <a:ext cx="492027" cy="4165196"/>
          </a:xfrm>
          <a:prstGeom prst="rightBrace">
            <a:avLst>
              <a:gd name="adj1" fmla="val 67930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52DF293C-1829-4639-A3E0-E39C88CE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426" y="1046138"/>
            <a:ext cx="2172622" cy="3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Myelinated Motor Axon</a:t>
            </a:r>
          </a:p>
        </p:txBody>
      </p:sp>
      <p:sp>
        <p:nvSpPr>
          <p:cNvPr id="25" name="AutoShape 43">
            <a:extLst>
              <a:ext uri="{FF2B5EF4-FFF2-40B4-BE49-F238E27FC236}">
                <a16:creationId xmlns:a16="http://schemas.microsoft.com/office/drawing/2014/main" id="{3CD97B61-15AE-4DB8-BBCF-1DF46FA3F0E8}"/>
              </a:ext>
            </a:extLst>
          </p:cNvPr>
          <p:cNvSpPr>
            <a:spLocks/>
          </p:cNvSpPr>
          <p:nvPr/>
        </p:nvSpPr>
        <p:spPr bwMode="auto">
          <a:xfrm rot="16200000">
            <a:off x="8856568" y="842679"/>
            <a:ext cx="492027" cy="1541132"/>
          </a:xfrm>
          <a:prstGeom prst="rightBrace">
            <a:avLst>
              <a:gd name="adj1" fmla="val 28106"/>
              <a:gd name="adj2" fmla="val 50000"/>
            </a:avLst>
          </a:prstGeom>
          <a:noFill/>
          <a:ln w="3175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99761E46-1FA5-4CFE-A963-DCA46CAA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072" y="1058903"/>
            <a:ext cx="1431638" cy="3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Synapse</a:t>
            </a: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id="{80276BE9-2EBF-4BCC-990C-31A0F55E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16" y="2184447"/>
            <a:ext cx="1431638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Axon Hillock</a:t>
            </a:r>
            <a:endParaRPr lang="en-US" sz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2D842E3C-D33E-4571-8477-BD4A41146279}"/>
              </a:ext>
            </a:extLst>
          </p:cNvPr>
          <p:cNvCxnSpPr>
            <a:cxnSpLocks/>
          </p:cNvCxnSpPr>
          <p:nvPr/>
        </p:nvCxnSpPr>
        <p:spPr>
          <a:xfrm flipV="1">
            <a:off x="3914012" y="4190702"/>
            <a:ext cx="0" cy="35172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4">
            <a:extLst>
              <a:ext uri="{FF2B5EF4-FFF2-40B4-BE49-F238E27FC236}">
                <a16:creationId xmlns:a16="http://schemas.microsoft.com/office/drawing/2014/main" id="{89295E56-5CB1-4594-A362-C996647E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900" y="4593777"/>
            <a:ext cx="2507926" cy="1148261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dashed line indicates the massive presence of</a:t>
            </a:r>
            <a:b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Pressure- Gated Na</a:t>
            </a:r>
            <a:r>
              <a:rPr lang="en-US" sz="12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Channels in the cell membrane</a:t>
            </a:r>
            <a:b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Axon Hillock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FC4B5EE-FF73-4155-B6E5-3AAE6C6D21C4}"/>
              </a:ext>
            </a:extLst>
          </p:cNvPr>
          <p:cNvCxnSpPr>
            <a:cxnSpLocks/>
          </p:cNvCxnSpPr>
          <p:nvPr/>
        </p:nvCxnSpPr>
        <p:spPr>
          <a:xfrm flipV="1">
            <a:off x="6256091" y="4150615"/>
            <a:ext cx="0" cy="3517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409C13B-CA3B-419B-A885-E01AAE46EB73}"/>
              </a:ext>
            </a:extLst>
          </p:cNvPr>
          <p:cNvSpPr/>
          <p:nvPr/>
        </p:nvSpPr>
        <p:spPr>
          <a:xfrm>
            <a:off x="4893320" y="4492065"/>
            <a:ext cx="2745678" cy="1348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The interrupted line indicates the massive presence of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Pressure-Gated Na</a:t>
            </a:r>
            <a:r>
              <a:rPr lang="en-US" sz="1200" dirty="0">
                <a:solidFill>
                  <a:srgbClr val="C00000"/>
                </a:solidFill>
              </a:rPr>
              <a:t>+ </a:t>
            </a:r>
            <a:r>
              <a:rPr lang="en-US" sz="1400" dirty="0">
                <a:solidFill>
                  <a:srgbClr val="C00000"/>
                </a:solidFill>
              </a:rPr>
              <a:t>Channels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in the cell membrane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of  Ranvier node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34" name="سهم: دائري 33">
            <a:extLst>
              <a:ext uri="{FF2B5EF4-FFF2-40B4-BE49-F238E27FC236}">
                <a16:creationId xmlns:a16="http://schemas.microsoft.com/office/drawing/2014/main" id="{AD7FB402-167B-4B3E-8543-392C8B879018}"/>
              </a:ext>
            </a:extLst>
          </p:cNvPr>
          <p:cNvSpPr/>
          <p:nvPr/>
        </p:nvSpPr>
        <p:spPr>
          <a:xfrm rot="6714302">
            <a:off x="8159391" y="3284478"/>
            <a:ext cx="1295138" cy="1096582"/>
          </a:xfrm>
          <a:prstGeom prst="circularArrow">
            <a:avLst>
              <a:gd name="adj1" fmla="val 38338"/>
              <a:gd name="adj2" fmla="val 74223"/>
              <a:gd name="adj3" fmla="val 18039872"/>
              <a:gd name="adj4" fmla="val 11214183"/>
              <a:gd name="adj5" fmla="val 17990"/>
            </a:avLst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B0510CC9-7A21-4FC2-8142-FB3CE6BB4C3A}"/>
              </a:ext>
            </a:extLst>
          </p:cNvPr>
          <p:cNvCxnSpPr>
            <a:cxnSpLocks/>
          </p:cNvCxnSpPr>
          <p:nvPr/>
        </p:nvCxnSpPr>
        <p:spPr>
          <a:xfrm flipV="1">
            <a:off x="9154793" y="4320434"/>
            <a:ext cx="0" cy="35172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4">
            <a:extLst>
              <a:ext uri="{FF2B5EF4-FFF2-40B4-BE49-F238E27FC236}">
                <a16:creationId xmlns:a16="http://schemas.microsoft.com/office/drawing/2014/main" id="{2C540FB6-751D-4C18-8C9F-B0A2FF72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952" y="4795765"/>
            <a:ext cx="2354413" cy="8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rest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in action, 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Neurotransmitters are always present in Synaptic Cleft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906B1E9E-5530-4A70-8154-6AEEBB53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524" y="2703070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ECB4196E-93F9-445E-9076-4515EFB161BD}"/>
              </a:ext>
            </a:extLst>
          </p:cNvPr>
          <p:cNvCxnSpPr/>
          <p:nvPr/>
        </p:nvCxnSpPr>
        <p:spPr>
          <a:xfrm>
            <a:off x="6635931" y="3179741"/>
            <a:ext cx="1638475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4">
            <a:extLst>
              <a:ext uri="{FF2B5EF4-FFF2-40B4-BE49-F238E27FC236}">
                <a16:creationId xmlns:a16="http://schemas.microsoft.com/office/drawing/2014/main" id="{10E9166E-B41C-4C93-809D-94FED05A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413" y="2908726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Internodal Segment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6740466D-F045-43E1-B2CD-4F618AAB1038}"/>
              </a:ext>
            </a:extLst>
          </p:cNvPr>
          <p:cNvCxnSpPr/>
          <p:nvPr/>
        </p:nvCxnSpPr>
        <p:spPr>
          <a:xfrm>
            <a:off x="5043003" y="2905189"/>
            <a:ext cx="0" cy="3344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4">
            <a:extLst>
              <a:ext uri="{FF2B5EF4-FFF2-40B4-BE49-F238E27FC236}">
                <a16:creationId xmlns:a16="http://schemas.microsoft.com/office/drawing/2014/main" id="{EAFA7BA7-1A9C-4902-B4BB-FBD131CA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377" y="2472599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Myelin Sheath</a:t>
            </a:r>
            <a:endParaRPr lang="en-US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سهم: مخطط إلى اليمين 39">
            <a:extLst>
              <a:ext uri="{FF2B5EF4-FFF2-40B4-BE49-F238E27FC236}">
                <a16:creationId xmlns:a16="http://schemas.microsoft.com/office/drawing/2014/main" id="{ABAA48F4-0CA0-4176-8348-B606BC3AE30F}"/>
              </a:ext>
            </a:extLst>
          </p:cNvPr>
          <p:cNvSpPr/>
          <p:nvPr/>
        </p:nvSpPr>
        <p:spPr>
          <a:xfrm>
            <a:off x="3243454" y="3594873"/>
            <a:ext cx="374133" cy="348219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AF40C2BF-0EA8-47AF-8610-92649B48A9FA}"/>
              </a:ext>
            </a:extLst>
          </p:cNvPr>
          <p:cNvSpPr/>
          <p:nvPr/>
        </p:nvSpPr>
        <p:spPr>
          <a:xfrm>
            <a:off x="428453" y="3311433"/>
            <a:ext cx="2852251" cy="908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At rest,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 Microtubules’  Montage protrudes into the lumen of the Axon Hillock </a:t>
            </a:r>
            <a:endParaRPr lang="ar-SY" sz="1400" dirty="0">
              <a:solidFill>
                <a:srgbClr val="0070C0"/>
              </a:solidFill>
            </a:endParaRP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7C989F8D-A0CF-4ACD-BD38-D087D0C6DC1F}"/>
              </a:ext>
            </a:extLst>
          </p:cNvPr>
          <p:cNvCxnSpPr/>
          <p:nvPr/>
        </p:nvCxnSpPr>
        <p:spPr>
          <a:xfrm flipV="1">
            <a:off x="3825624" y="6096567"/>
            <a:ext cx="5474709" cy="2183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B9A96FC-47FA-42A4-A230-1B4034B65B3E}"/>
              </a:ext>
            </a:extLst>
          </p:cNvPr>
          <p:cNvSpPr/>
          <p:nvPr/>
        </p:nvSpPr>
        <p:spPr>
          <a:xfrm>
            <a:off x="5146533" y="5519005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Intraluminal Resting Pressure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488A0197-9C4F-4EC9-A348-A58AB4C887B0}"/>
              </a:ext>
            </a:extLst>
          </p:cNvPr>
          <p:cNvCxnSpPr>
            <a:cxnSpLocks/>
          </p:cNvCxnSpPr>
          <p:nvPr/>
        </p:nvCxnSpPr>
        <p:spPr>
          <a:xfrm>
            <a:off x="3717241" y="2487072"/>
            <a:ext cx="447824" cy="4752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347D05E7-0341-42F2-9FED-498D1B3D9CE4}"/>
              </a:ext>
            </a:extLst>
          </p:cNvPr>
          <p:cNvCxnSpPr/>
          <p:nvPr/>
        </p:nvCxnSpPr>
        <p:spPr>
          <a:xfrm>
            <a:off x="5981666" y="2994594"/>
            <a:ext cx="594375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4AA3203-DDAE-4183-92F1-1C098B00DD9A}"/>
              </a:ext>
            </a:extLst>
          </p:cNvPr>
          <p:cNvSpPr/>
          <p:nvPr/>
        </p:nvSpPr>
        <p:spPr>
          <a:xfrm>
            <a:off x="3865570" y="31864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CB29E6EA-6677-48C6-9596-58B0F0B10E44}"/>
              </a:ext>
            </a:extLst>
          </p:cNvPr>
          <p:cNvSpPr/>
          <p:nvPr/>
        </p:nvSpPr>
        <p:spPr>
          <a:xfrm>
            <a:off x="4017661" y="320772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D64B2BE-084C-4973-956B-1A798C75CE64}"/>
              </a:ext>
            </a:extLst>
          </p:cNvPr>
          <p:cNvSpPr/>
          <p:nvPr/>
        </p:nvSpPr>
        <p:spPr>
          <a:xfrm>
            <a:off x="4064711" y="424962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AB541BF2-6B8D-4754-9E7B-3E8109646D8B}"/>
              </a:ext>
            </a:extLst>
          </p:cNvPr>
          <p:cNvSpPr/>
          <p:nvPr/>
        </p:nvSpPr>
        <p:spPr>
          <a:xfrm>
            <a:off x="3720545" y="31331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4016982-D9A3-43E9-9118-FF54E890A966}"/>
              </a:ext>
            </a:extLst>
          </p:cNvPr>
          <p:cNvSpPr/>
          <p:nvPr/>
        </p:nvSpPr>
        <p:spPr>
          <a:xfrm>
            <a:off x="3979752" y="446321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5A3DCE06-6567-43D9-8A98-20DB8611DCB1}"/>
              </a:ext>
            </a:extLst>
          </p:cNvPr>
          <p:cNvSpPr/>
          <p:nvPr/>
        </p:nvSpPr>
        <p:spPr>
          <a:xfrm>
            <a:off x="3908159" y="332419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04D3EA75-39C1-4CCB-A532-B32DCC19E3C7}"/>
              </a:ext>
            </a:extLst>
          </p:cNvPr>
          <p:cNvSpPr/>
          <p:nvPr/>
        </p:nvSpPr>
        <p:spPr>
          <a:xfrm>
            <a:off x="3865570" y="308283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83B59834-642B-4803-8081-9AAA7EB79C8F}"/>
              </a:ext>
            </a:extLst>
          </p:cNvPr>
          <p:cNvSpPr/>
          <p:nvPr/>
        </p:nvSpPr>
        <p:spPr>
          <a:xfrm>
            <a:off x="3707938" y="437292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1C0D8ACC-1F1E-49FC-9A57-25BD46E751DA}"/>
              </a:ext>
            </a:extLst>
          </p:cNvPr>
          <p:cNvSpPr/>
          <p:nvPr/>
        </p:nvSpPr>
        <p:spPr>
          <a:xfrm>
            <a:off x="3749824" y="44804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B309E03B-B24B-47F9-94BB-0EEC95871E56}"/>
              </a:ext>
            </a:extLst>
          </p:cNvPr>
          <p:cNvSpPr/>
          <p:nvPr/>
        </p:nvSpPr>
        <p:spPr>
          <a:xfrm>
            <a:off x="3914211" y="42934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1D5F917F-D38F-409D-BA2A-0126F0A258A7}"/>
              </a:ext>
            </a:extLst>
          </p:cNvPr>
          <p:cNvSpPr/>
          <p:nvPr/>
        </p:nvSpPr>
        <p:spPr>
          <a:xfrm>
            <a:off x="6091047" y="320650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EC9CBBA4-06E4-4DC8-BA32-04065E5B89D4}"/>
              </a:ext>
            </a:extLst>
          </p:cNvPr>
          <p:cNvSpPr/>
          <p:nvPr/>
        </p:nvSpPr>
        <p:spPr>
          <a:xfrm>
            <a:off x="6349369" y="326768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66FABBA6-1C78-4A09-9CF6-70C3DFC95F2A}"/>
              </a:ext>
            </a:extLst>
          </p:cNvPr>
          <p:cNvSpPr/>
          <p:nvPr/>
        </p:nvSpPr>
        <p:spPr>
          <a:xfrm>
            <a:off x="6201570" y="313120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86CF33A6-A247-436F-BBB1-CB2F07F14259}"/>
              </a:ext>
            </a:extLst>
          </p:cNvPr>
          <p:cNvSpPr/>
          <p:nvPr/>
        </p:nvSpPr>
        <p:spPr>
          <a:xfrm>
            <a:off x="6038585" y="432772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ED20516F-D941-42D9-9855-7C371DB20931}"/>
              </a:ext>
            </a:extLst>
          </p:cNvPr>
          <p:cNvSpPr/>
          <p:nvPr/>
        </p:nvSpPr>
        <p:spPr>
          <a:xfrm>
            <a:off x="6298718" y="414087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95F7738D-7DCA-4B5A-9F4B-88058BC4B4E0}"/>
              </a:ext>
            </a:extLst>
          </p:cNvPr>
          <p:cNvSpPr/>
          <p:nvPr/>
        </p:nvSpPr>
        <p:spPr>
          <a:xfrm>
            <a:off x="6200327" y="331377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D29E3813-FE50-4295-8F32-0EAB6777DEA0}"/>
              </a:ext>
            </a:extLst>
          </p:cNvPr>
          <p:cNvSpPr/>
          <p:nvPr/>
        </p:nvSpPr>
        <p:spPr>
          <a:xfrm>
            <a:off x="6404804" y="431121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0C1FD6CC-82FC-4C4C-85BF-2DFC89F2B5CF}"/>
              </a:ext>
            </a:extLst>
          </p:cNvPr>
          <p:cNvSpPr/>
          <p:nvPr/>
        </p:nvSpPr>
        <p:spPr>
          <a:xfrm>
            <a:off x="5976974" y="330057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2C69CDF7-4CEC-4A65-86DC-12EB685078E2}"/>
              </a:ext>
            </a:extLst>
          </p:cNvPr>
          <p:cNvSpPr/>
          <p:nvPr/>
        </p:nvSpPr>
        <p:spPr>
          <a:xfrm>
            <a:off x="6051643" y="409332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ADC0ED47-FBB4-496F-A936-11168613D4B3}"/>
              </a:ext>
            </a:extLst>
          </p:cNvPr>
          <p:cNvSpPr/>
          <p:nvPr/>
        </p:nvSpPr>
        <p:spPr>
          <a:xfrm>
            <a:off x="3775325" y="326822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EF416A08-97E4-4D80-A171-2B31C26C2F40}"/>
              </a:ext>
            </a:extLst>
          </p:cNvPr>
          <p:cNvSpPr/>
          <p:nvPr/>
        </p:nvSpPr>
        <p:spPr>
          <a:xfrm>
            <a:off x="3678971" y="428030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A4FE5570-E027-4985-B0D9-6B11CF9F0CB1}"/>
              </a:ext>
            </a:extLst>
          </p:cNvPr>
          <p:cNvSpPr/>
          <p:nvPr/>
        </p:nvSpPr>
        <p:spPr>
          <a:xfrm>
            <a:off x="6091252" y="421090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30E792E-2F82-4DFE-AF48-C784AB4DC4BA}"/>
              </a:ext>
            </a:extLst>
          </p:cNvPr>
          <p:cNvSpPr/>
          <p:nvPr/>
        </p:nvSpPr>
        <p:spPr>
          <a:xfrm>
            <a:off x="4009182" y="4260783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2182024C-EAA8-47B8-AC17-60B3DB89CA4B}"/>
              </a:ext>
            </a:extLst>
          </p:cNvPr>
          <p:cNvSpPr/>
          <p:nvPr/>
        </p:nvSpPr>
        <p:spPr>
          <a:xfrm>
            <a:off x="5702546" y="4279993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A7691E45-B555-4F77-8FA3-369DA36CC0C9}"/>
              </a:ext>
            </a:extLst>
          </p:cNvPr>
          <p:cNvSpPr/>
          <p:nvPr/>
        </p:nvSpPr>
        <p:spPr>
          <a:xfrm>
            <a:off x="5724957" y="2918015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86FAE5D0-2CB3-4C9E-A4E2-0922FFF4EF72}"/>
              </a:ext>
            </a:extLst>
          </p:cNvPr>
          <p:cNvSpPr/>
          <p:nvPr/>
        </p:nvSpPr>
        <p:spPr>
          <a:xfrm>
            <a:off x="3487995" y="2718516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F8CA246A-D171-4AE1-A8E4-F3F63F004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05" y="3600998"/>
            <a:ext cx="341376" cy="335280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7CD19513-72B5-48D1-BB5F-BFDF922D2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64" y="3595575"/>
            <a:ext cx="341376" cy="335280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1DD19948-D4A3-48D5-928D-B266A5DA9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88" y="3590137"/>
            <a:ext cx="341376" cy="335280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343D6871-A42E-4D8A-BFCC-2737F2F47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32" y="3604764"/>
            <a:ext cx="341376" cy="335280"/>
          </a:xfrm>
          <a:prstGeom prst="rect">
            <a:avLst/>
          </a:prstGeom>
        </p:spPr>
      </p:pic>
      <p:sp>
        <p:nvSpPr>
          <p:cNvPr id="75" name="مستطيل 74">
            <a:extLst>
              <a:ext uri="{FF2B5EF4-FFF2-40B4-BE49-F238E27FC236}">
                <a16:creationId xmlns:a16="http://schemas.microsoft.com/office/drawing/2014/main" id="{A0888A38-28A3-4EFE-9783-03901A402A52}"/>
              </a:ext>
            </a:extLst>
          </p:cNvPr>
          <p:cNvSpPr/>
          <p:nvPr/>
        </p:nvSpPr>
        <p:spPr>
          <a:xfrm>
            <a:off x="9678406" y="3548374"/>
            <a:ext cx="208112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Postsynaptic Dendrite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0A4DB649-6F64-405E-B0DA-EE85FBD7D6F3}"/>
              </a:ext>
            </a:extLst>
          </p:cNvPr>
          <p:cNvSpPr/>
          <p:nvPr/>
        </p:nvSpPr>
        <p:spPr>
          <a:xfrm>
            <a:off x="8027574" y="2410695"/>
            <a:ext cx="844894" cy="54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Ca++</a:t>
            </a:r>
            <a:endParaRPr lang="ar-SY" sz="2000" dirty="0">
              <a:solidFill>
                <a:srgbClr val="FF0000"/>
              </a:solidFill>
            </a:endParaRPr>
          </a:p>
        </p:txBody>
      </p:sp>
      <p:sp>
        <p:nvSpPr>
          <p:cNvPr id="30" name="دائرة جزئية 29">
            <a:extLst>
              <a:ext uri="{FF2B5EF4-FFF2-40B4-BE49-F238E27FC236}">
                <a16:creationId xmlns:a16="http://schemas.microsoft.com/office/drawing/2014/main" id="{942D2EC5-A16C-4947-9935-B26E25728C25}"/>
              </a:ext>
            </a:extLst>
          </p:cNvPr>
          <p:cNvSpPr/>
          <p:nvPr/>
        </p:nvSpPr>
        <p:spPr>
          <a:xfrm>
            <a:off x="8629285" y="2942267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77" name="دائرة جزئية 76">
            <a:extLst>
              <a:ext uri="{FF2B5EF4-FFF2-40B4-BE49-F238E27FC236}">
                <a16:creationId xmlns:a16="http://schemas.microsoft.com/office/drawing/2014/main" id="{3F240231-E050-40E2-89BF-2A0A6781F79E}"/>
              </a:ext>
            </a:extLst>
          </p:cNvPr>
          <p:cNvSpPr/>
          <p:nvPr/>
        </p:nvSpPr>
        <p:spPr>
          <a:xfrm>
            <a:off x="8781685" y="3094667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78" name="دائرة جزئية 77">
            <a:extLst>
              <a:ext uri="{FF2B5EF4-FFF2-40B4-BE49-F238E27FC236}">
                <a16:creationId xmlns:a16="http://schemas.microsoft.com/office/drawing/2014/main" id="{A8616746-E13F-44A6-A162-AC4C40F86795}"/>
              </a:ext>
            </a:extLst>
          </p:cNvPr>
          <p:cNvSpPr/>
          <p:nvPr/>
        </p:nvSpPr>
        <p:spPr>
          <a:xfrm>
            <a:off x="8450021" y="2804746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79" name="دائرة جزئية 78">
            <a:extLst>
              <a:ext uri="{FF2B5EF4-FFF2-40B4-BE49-F238E27FC236}">
                <a16:creationId xmlns:a16="http://schemas.microsoft.com/office/drawing/2014/main" id="{E24866AE-0534-4844-971D-A072F6A26F56}"/>
              </a:ext>
            </a:extLst>
          </p:cNvPr>
          <p:cNvSpPr/>
          <p:nvPr/>
        </p:nvSpPr>
        <p:spPr>
          <a:xfrm>
            <a:off x="8408577" y="3033654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0" name="دائرة جزئية 79">
            <a:extLst>
              <a:ext uri="{FF2B5EF4-FFF2-40B4-BE49-F238E27FC236}">
                <a16:creationId xmlns:a16="http://schemas.microsoft.com/office/drawing/2014/main" id="{75EB06B2-DC63-4AF4-9348-2D9087EEB169}"/>
              </a:ext>
            </a:extLst>
          </p:cNvPr>
          <p:cNvSpPr/>
          <p:nvPr/>
        </p:nvSpPr>
        <p:spPr>
          <a:xfrm>
            <a:off x="8324483" y="4226880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1" name="دائرة جزئية 80">
            <a:extLst>
              <a:ext uri="{FF2B5EF4-FFF2-40B4-BE49-F238E27FC236}">
                <a16:creationId xmlns:a16="http://schemas.microsoft.com/office/drawing/2014/main" id="{C77BDBD5-7077-454C-87AF-9685B0D18B14}"/>
              </a:ext>
            </a:extLst>
          </p:cNvPr>
          <p:cNvSpPr/>
          <p:nvPr/>
        </p:nvSpPr>
        <p:spPr>
          <a:xfrm>
            <a:off x="8476883" y="4379280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2" name="دائرة جزئية 81">
            <a:extLst>
              <a:ext uri="{FF2B5EF4-FFF2-40B4-BE49-F238E27FC236}">
                <a16:creationId xmlns:a16="http://schemas.microsoft.com/office/drawing/2014/main" id="{60ACF24F-E4F4-4A79-9F14-A1AAD9C1368E}"/>
              </a:ext>
            </a:extLst>
          </p:cNvPr>
          <p:cNvSpPr/>
          <p:nvPr/>
        </p:nvSpPr>
        <p:spPr>
          <a:xfrm>
            <a:off x="8549289" y="4191993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3" name="دائرة جزئية 82">
            <a:extLst>
              <a:ext uri="{FF2B5EF4-FFF2-40B4-BE49-F238E27FC236}">
                <a16:creationId xmlns:a16="http://schemas.microsoft.com/office/drawing/2014/main" id="{87C2BC8B-8FC3-461E-9456-7945B183B027}"/>
              </a:ext>
            </a:extLst>
          </p:cNvPr>
          <p:cNvSpPr/>
          <p:nvPr/>
        </p:nvSpPr>
        <p:spPr>
          <a:xfrm>
            <a:off x="8669845" y="4293443"/>
            <a:ext cx="168188" cy="213413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pic>
        <p:nvPicPr>
          <p:cNvPr id="84" name="٢">
            <a:hlinkClick r:id="" action="ppaction://media"/>
            <a:extLst>
              <a:ext uri="{FF2B5EF4-FFF2-40B4-BE49-F238E27FC236}">
                <a16:creationId xmlns:a16="http://schemas.microsoft.com/office/drawing/2014/main" id="{D5AC93D8-8554-4247-BFCC-3A5BC753E4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725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4021" y="407214"/>
            <a:ext cx="609600" cy="609600"/>
          </a:xfrm>
          <a:prstGeom prst="rect">
            <a:avLst/>
          </a:prstGeom>
        </p:spPr>
      </p:pic>
      <p:pic>
        <p:nvPicPr>
          <p:cNvPr id="85" name="٢.">
            <a:hlinkClick r:id="" action="ppaction://media"/>
            <a:extLst>
              <a:ext uri="{FF2B5EF4-FFF2-40B4-BE49-F238E27FC236}">
                <a16:creationId xmlns:a16="http://schemas.microsoft.com/office/drawing/2014/main" id="{34D9D703-A1D2-4DF6-BBFC-1DFBA5344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657.97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3491" y="461378"/>
            <a:ext cx="609600" cy="609600"/>
          </a:xfrm>
          <a:prstGeom prst="rect">
            <a:avLst/>
          </a:prstGeom>
        </p:spPr>
      </p:pic>
      <p:cxnSp>
        <p:nvCxnSpPr>
          <p:cNvPr id="86" name="رابط كسهم مستقيم 85">
            <a:extLst>
              <a:ext uri="{FF2B5EF4-FFF2-40B4-BE49-F238E27FC236}">
                <a16:creationId xmlns:a16="http://schemas.microsoft.com/office/drawing/2014/main" id="{6D276BCD-BE8C-442C-A08C-5F126AFD447E}"/>
              </a:ext>
            </a:extLst>
          </p:cNvPr>
          <p:cNvCxnSpPr>
            <a:cxnSpLocks/>
          </p:cNvCxnSpPr>
          <p:nvPr/>
        </p:nvCxnSpPr>
        <p:spPr>
          <a:xfrm>
            <a:off x="8619175" y="2242964"/>
            <a:ext cx="21592" cy="10127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1509E8FF-C721-4891-BFD4-7B29D7BB6030}"/>
              </a:ext>
            </a:extLst>
          </p:cNvPr>
          <p:cNvSpPr/>
          <p:nvPr/>
        </p:nvSpPr>
        <p:spPr>
          <a:xfrm>
            <a:off x="7334481" y="1777393"/>
            <a:ext cx="2586445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Presynaptic Axon (Knob)</a:t>
            </a:r>
            <a:endParaRPr lang="ar-SY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228" decel="50000">
                                          <p:stCondLst>
                                            <p:cond delay="22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7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75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75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75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67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75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7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925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2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25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250"/>
                            </p:stCondLst>
                            <p:childTnLst>
                              <p:par>
                                <p:cTn id="1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25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4250"/>
                            </p:stCondLst>
                            <p:childTnLst>
                              <p:par>
                                <p:cTn id="2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500"/>
                            </p:stCondLst>
                            <p:childTnLst>
                              <p:par>
                                <p:cTn id="2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500"/>
                            </p:stCondLst>
                            <p:childTnLst>
                              <p:par>
                                <p:cTn id="2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0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1" presetClass="entr" presetSubtype="1" repeatCount="indefinite" fill="hold" nodeType="click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1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19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23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"/>
                            </p:stCondLst>
                            <p:childTnLst>
                              <p:par>
                                <p:cTn id="3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 numSld="999" showWhenStopped="0">
                <p:cTn id="3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  <p:bldLst>
      <p:bldP spid="21" grpId="0" animBg="1"/>
      <p:bldP spid="23" grpId="0" animBg="1"/>
      <p:bldP spid="24" grpId="0"/>
      <p:bldP spid="25" grpId="0" animBg="1"/>
      <p:bldP spid="26" grpId="0"/>
      <p:bldP spid="28" grpId="0"/>
      <p:bldP spid="28" grpId="1"/>
      <p:bldP spid="33" grpId="0"/>
      <p:bldP spid="34" grpId="0" animBg="1"/>
      <p:bldP spid="36" grpId="0"/>
      <p:bldP spid="37" grpId="0"/>
      <p:bldP spid="39" grpId="0"/>
      <p:bldP spid="42" grpId="0"/>
      <p:bldP spid="40" grpId="0" animBg="1"/>
      <p:bldP spid="43" grpId="0"/>
      <p:bldP spid="45" grpId="0"/>
      <p:bldP spid="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27" grpId="0"/>
      <p:bldP spid="69" grpId="0"/>
      <p:bldP spid="70" grpId="0"/>
      <p:bldP spid="71" grpId="0"/>
      <p:bldP spid="75" grpId="0"/>
      <p:bldP spid="76" grpId="0"/>
      <p:bldP spid="30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صورة 68">
            <a:extLst>
              <a:ext uri="{FF2B5EF4-FFF2-40B4-BE49-F238E27FC236}">
                <a16:creationId xmlns:a16="http://schemas.microsoft.com/office/drawing/2014/main" id="{3A1632AF-4C82-4220-A969-A5318446A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21" y="3640321"/>
            <a:ext cx="341376" cy="33528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40" name="انفجار: 14 نقطة 39">
            <a:extLst>
              <a:ext uri="{FF2B5EF4-FFF2-40B4-BE49-F238E27FC236}">
                <a16:creationId xmlns:a16="http://schemas.microsoft.com/office/drawing/2014/main" id="{A93C53B3-743D-48F1-8D33-EB861F3FE4A7}"/>
              </a:ext>
            </a:extLst>
          </p:cNvPr>
          <p:cNvSpPr/>
          <p:nvPr/>
        </p:nvSpPr>
        <p:spPr>
          <a:xfrm>
            <a:off x="1748963" y="57942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3772900" y="2995187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279" y="2737700"/>
            <a:ext cx="1345416" cy="4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Axon Hillock</a:t>
            </a:r>
          </a:p>
        </p:txBody>
      </p:sp>
      <p:sp>
        <p:nvSpPr>
          <p:cNvPr id="24" name="شكل حر 812">
            <a:extLst>
              <a:ext uri="{FF2B5EF4-FFF2-40B4-BE49-F238E27FC236}">
                <a16:creationId xmlns:a16="http://schemas.microsoft.com/office/drawing/2014/main" id="{F70BB15E-311A-4597-BC30-B80E5B4E139D}"/>
              </a:ext>
            </a:extLst>
          </p:cNvPr>
          <p:cNvSpPr/>
          <p:nvPr/>
        </p:nvSpPr>
        <p:spPr>
          <a:xfrm>
            <a:off x="3573154" y="4641285"/>
            <a:ext cx="5037167" cy="462502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840" h="201109">
                <a:moveTo>
                  <a:pt x="0" y="19079"/>
                </a:moveTo>
                <a:cubicBezTo>
                  <a:pt x="84345" y="51781"/>
                  <a:pt x="126447" y="201741"/>
                  <a:pt x="203251" y="201108"/>
                </a:cubicBezTo>
                <a:cubicBezTo>
                  <a:pt x="280055" y="200475"/>
                  <a:pt x="352308" y="47211"/>
                  <a:pt x="460827" y="15278"/>
                </a:cubicBezTo>
                <a:cubicBezTo>
                  <a:pt x="569346" y="-16655"/>
                  <a:pt x="643221" y="11738"/>
                  <a:pt x="854366" y="9509"/>
                </a:cubicBezTo>
                <a:lnTo>
                  <a:pt x="3388840" y="4897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47468935-FF8A-4E55-9C6A-687DCACE4CAC}"/>
              </a:ext>
            </a:extLst>
          </p:cNvPr>
          <p:cNvCxnSpPr>
            <a:cxnSpLocks/>
          </p:cNvCxnSpPr>
          <p:nvPr/>
        </p:nvCxnSpPr>
        <p:spPr>
          <a:xfrm flipV="1">
            <a:off x="3893727" y="5251268"/>
            <a:ext cx="0" cy="3396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76D64ED-033B-4A9F-97E1-826948661473}"/>
              </a:ext>
            </a:extLst>
          </p:cNvPr>
          <p:cNvSpPr/>
          <p:nvPr/>
        </p:nvSpPr>
        <p:spPr>
          <a:xfrm>
            <a:off x="2400202" y="5690730"/>
            <a:ext cx="2968629" cy="723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 zone of Negative Pressure (Trough) is built up within the lumen of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Axon Hillock </a:t>
            </a: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285EAEAE-14D8-4708-B021-AD0E7D95A9D3}"/>
              </a:ext>
            </a:extLst>
          </p:cNvPr>
          <p:cNvSpPr>
            <a:spLocks/>
          </p:cNvSpPr>
          <p:nvPr/>
        </p:nvSpPr>
        <p:spPr bwMode="auto">
          <a:xfrm>
            <a:off x="3445014" y="3426957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6B5D079E-8572-4B6D-B218-3ED68119952B}"/>
              </a:ext>
            </a:extLst>
          </p:cNvPr>
          <p:cNvSpPr/>
          <p:nvPr/>
        </p:nvSpPr>
        <p:spPr>
          <a:xfrm>
            <a:off x="3957011" y="348689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74481040-B1C8-4F47-AD92-64D1156E83FC}"/>
              </a:ext>
            </a:extLst>
          </p:cNvPr>
          <p:cNvSpPr/>
          <p:nvPr/>
        </p:nvSpPr>
        <p:spPr>
          <a:xfrm>
            <a:off x="3861214" y="346947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E29FD75E-0AD2-4FD1-8B11-A9C328FAA06A}"/>
              </a:ext>
            </a:extLst>
          </p:cNvPr>
          <p:cNvSpPr/>
          <p:nvPr/>
        </p:nvSpPr>
        <p:spPr>
          <a:xfrm>
            <a:off x="3700106" y="34912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2F45B899-AE82-4B26-96FD-23C9A446BC0F}"/>
              </a:ext>
            </a:extLst>
          </p:cNvPr>
          <p:cNvSpPr/>
          <p:nvPr/>
        </p:nvSpPr>
        <p:spPr>
          <a:xfrm>
            <a:off x="3957007" y="36436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EAEC887D-262B-4149-9181-A4ABFE4422FF}"/>
              </a:ext>
            </a:extLst>
          </p:cNvPr>
          <p:cNvSpPr/>
          <p:nvPr/>
        </p:nvSpPr>
        <p:spPr>
          <a:xfrm>
            <a:off x="3782839" y="362622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35200684-4ECC-4892-B34C-E57A3DA20D73}"/>
              </a:ext>
            </a:extLst>
          </p:cNvPr>
          <p:cNvSpPr/>
          <p:nvPr/>
        </p:nvSpPr>
        <p:spPr>
          <a:xfrm>
            <a:off x="3989309" y="394923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24F558B6-67B5-479F-9DBB-F3B2E1E5091A}"/>
              </a:ext>
            </a:extLst>
          </p:cNvPr>
          <p:cNvSpPr/>
          <p:nvPr/>
        </p:nvSpPr>
        <p:spPr>
          <a:xfrm>
            <a:off x="3867386" y="40101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7A9E763-7713-4EC7-8E39-FEA8AFD23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3F54ABE0-B034-452F-BD1E-BF65890FD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8" y="3622768"/>
            <a:ext cx="341376" cy="335280"/>
          </a:xfrm>
          <a:prstGeom prst="rect">
            <a:avLst/>
          </a:prstGeom>
        </p:spPr>
      </p:pic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160A8C1A-2ACB-4184-9D32-4933552F2F29}"/>
              </a:ext>
            </a:extLst>
          </p:cNvPr>
          <p:cNvCxnSpPr>
            <a:cxnSpLocks/>
          </p:cNvCxnSpPr>
          <p:nvPr/>
        </p:nvCxnSpPr>
        <p:spPr>
          <a:xfrm flipH="1">
            <a:off x="5008403" y="2726883"/>
            <a:ext cx="15352" cy="7288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62A2A2F-4BC1-44E8-8941-FD94B96328D9}"/>
              </a:ext>
            </a:extLst>
          </p:cNvPr>
          <p:cNvSpPr/>
          <p:nvPr/>
        </p:nvSpPr>
        <p:spPr>
          <a:xfrm>
            <a:off x="3745557" y="2274191"/>
            <a:ext cx="2524193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Preliminary Action Potential</a:t>
            </a:r>
            <a:endParaRPr lang="ar-SY" sz="1400" dirty="0">
              <a:solidFill>
                <a:srgbClr val="7030A0"/>
              </a:solidFill>
            </a:endParaRPr>
          </a:p>
        </p:txBody>
      </p:sp>
      <p:cxnSp>
        <p:nvCxnSpPr>
          <p:cNvPr id="53" name="موصل: على شكل مرفق 52">
            <a:extLst>
              <a:ext uri="{FF2B5EF4-FFF2-40B4-BE49-F238E27FC236}">
                <a16:creationId xmlns:a16="http://schemas.microsoft.com/office/drawing/2014/main" id="{DB19CE1C-596D-42C8-972F-F6502080819A}"/>
              </a:ext>
            </a:extLst>
          </p:cNvPr>
          <p:cNvCxnSpPr/>
          <p:nvPr/>
        </p:nvCxnSpPr>
        <p:spPr>
          <a:xfrm>
            <a:off x="1547971" y="3467883"/>
            <a:ext cx="1570416" cy="365254"/>
          </a:xfrm>
          <a:prstGeom prst="bentConnector3">
            <a:avLst>
              <a:gd name="adj1" fmla="val 923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9C618EE4-2F58-4DAC-A4BE-1D5577DD4F0A}"/>
              </a:ext>
            </a:extLst>
          </p:cNvPr>
          <p:cNvSpPr/>
          <p:nvPr/>
        </p:nvSpPr>
        <p:spPr>
          <a:xfrm>
            <a:off x="313299" y="2720231"/>
            <a:ext cx="2524193" cy="112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Microtubules’ Montage contracts and then retracts backward into the Soma</a:t>
            </a:r>
            <a:endParaRPr lang="ar-SY" sz="1400" dirty="0">
              <a:solidFill>
                <a:srgbClr val="0070C0"/>
              </a:solidFill>
            </a:endParaRPr>
          </a:p>
          <a:p>
            <a:pPr algn="ctr"/>
            <a:endParaRPr lang="ar-SY" sz="1400" dirty="0">
              <a:solidFill>
                <a:srgbClr val="0070C0"/>
              </a:solidFill>
            </a:endParaRPr>
          </a:p>
          <a:p>
            <a:pPr algn="ctr"/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81C169DB-DFE6-483A-A5E4-14316D7F3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32" y="3604764"/>
            <a:ext cx="341376" cy="335280"/>
          </a:xfrm>
          <a:prstGeom prst="rect">
            <a:avLst/>
          </a:prstGeom>
        </p:spPr>
      </p:pic>
      <p:sp>
        <p:nvSpPr>
          <p:cNvPr id="62" name="Freeform 34">
            <a:extLst>
              <a:ext uri="{FF2B5EF4-FFF2-40B4-BE49-F238E27FC236}">
                <a16:creationId xmlns:a16="http://schemas.microsoft.com/office/drawing/2014/main" id="{17FC9367-B57D-4E8F-AAFF-D2F6E26F52FE}"/>
              </a:ext>
            </a:extLst>
          </p:cNvPr>
          <p:cNvSpPr>
            <a:spLocks/>
          </p:cNvSpPr>
          <p:nvPr/>
        </p:nvSpPr>
        <p:spPr bwMode="auto">
          <a:xfrm>
            <a:off x="2972193" y="3411424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63" name="شكل حر 812">
            <a:extLst>
              <a:ext uri="{FF2B5EF4-FFF2-40B4-BE49-F238E27FC236}">
                <a16:creationId xmlns:a16="http://schemas.microsoft.com/office/drawing/2014/main" id="{5F4A9215-A797-4184-A5B1-557E222A8C15}"/>
              </a:ext>
            </a:extLst>
          </p:cNvPr>
          <p:cNvSpPr/>
          <p:nvPr/>
        </p:nvSpPr>
        <p:spPr>
          <a:xfrm rot="10800000">
            <a:off x="3291891" y="4263849"/>
            <a:ext cx="5318489" cy="482510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104" h="209809">
                <a:moveTo>
                  <a:pt x="5" y="22100"/>
                </a:moveTo>
                <a:cubicBezTo>
                  <a:pt x="-4176" y="20606"/>
                  <a:pt x="2832380" y="-5844"/>
                  <a:pt x="2866255" y="24494"/>
                </a:cubicBezTo>
                <a:cubicBezTo>
                  <a:pt x="2900130" y="54832"/>
                  <a:pt x="2991637" y="209895"/>
                  <a:pt x="3068228" y="209809"/>
                </a:cubicBezTo>
                <a:cubicBezTo>
                  <a:pt x="3144819" y="209723"/>
                  <a:pt x="3240825" y="58651"/>
                  <a:pt x="3325804" y="23979"/>
                </a:cubicBezTo>
                <a:cubicBezTo>
                  <a:pt x="3410783" y="-10693"/>
                  <a:pt x="3512514" y="2736"/>
                  <a:pt x="3578104" y="1775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BAF780BE-DCC4-4CDE-9BEC-13300D4BCA78}"/>
              </a:ext>
            </a:extLst>
          </p:cNvPr>
          <p:cNvSpPr/>
          <p:nvPr/>
        </p:nvSpPr>
        <p:spPr>
          <a:xfrm>
            <a:off x="2691299" y="4976706"/>
            <a:ext cx="2732133" cy="723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 zone of Positive Pressure (Crest) is built up within the lumen of Axon Hillock </a:t>
            </a:r>
          </a:p>
        </p:txBody>
      </p:sp>
      <p:cxnSp>
        <p:nvCxnSpPr>
          <p:cNvPr id="66" name="رابط كسهم مستقيم 65">
            <a:extLst>
              <a:ext uri="{FF2B5EF4-FFF2-40B4-BE49-F238E27FC236}">
                <a16:creationId xmlns:a16="http://schemas.microsoft.com/office/drawing/2014/main" id="{E95D32BF-CAFB-4090-895A-9D8E2FB675A7}"/>
              </a:ext>
            </a:extLst>
          </p:cNvPr>
          <p:cNvCxnSpPr/>
          <p:nvPr/>
        </p:nvCxnSpPr>
        <p:spPr>
          <a:xfrm flipV="1">
            <a:off x="4055674" y="4471067"/>
            <a:ext cx="0" cy="4786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صورة 69">
            <a:extLst>
              <a:ext uri="{FF2B5EF4-FFF2-40B4-BE49-F238E27FC236}">
                <a16:creationId xmlns:a16="http://schemas.microsoft.com/office/drawing/2014/main" id="{4BD1F4FA-9A5D-43D0-9D4C-02E67DC48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89" y="3615174"/>
            <a:ext cx="341376" cy="335280"/>
          </a:xfrm>
          <a:prstGeom prst="rect">
            <a:avLst/>
          </a:prstGeom>
        </p:spPr>
      </p:pic>
      <p:sp>
        <p:nvSpPr>
          <p:cNvPr id="67" name="مستطيل 66">
            <a:extLst>
              <a:ext uri="{FF2B5EF4-FFF2-40B4-BE49-F238E27FC236}">
                <a16:creationId xmlns:a16="http://schemas.microsoft.com/office/drawing/2014/main" id="{16699C60-E37E-4054-8C10-9B142A11F3BB}"/>
              </a:ext>
            </a:extLst>
          </p:cNvPr>
          <p:cNvSpPr/>
          <p:nvPr/>
        </p:nvSpPr>
        <p:spPr>
          <a:xfrm>
            <a:off x="-10619" y="3121768"/>
            <a:ext cx="2850155" cy="876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The Microtubules’ Montage relaxes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and then is briskly pushed forward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to its initial position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786EAE6C-94DE-4BE7-A689-9D03AB5F92A7}"/>
              </a:ext>
            </a:extLst>
          </p:cNvPr>
          <p:cNvSpPr/>
          <p:nvPr/>
        </p:nvSpPr>
        <p:spPr>
          <a:xfrm>
            <a:off x="3847911" y="372818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5EA92F69-0606-4E0C-ADF3-E71E3B9D8C5A}"/>
              </a:ext>
            </a:extLst>
          </p:cNvPr>
          <p:cNvSpPr/>
          <p:nvPr/>
        </p:nvSpPr>
        <p:spPr>
          <a:xfrm>
            <a:off x="3729781" y="390714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F0875C53-3139-404E-BCCD-2290EDAA40A2}"/>
              </a:ext>
            </a:extLst>
          </p:cNvPr>
          <p:cNvSpPr/>
          <p:nvPr/>
        </p:nvSpPr>
        <p:spPr>
          <a:xfrm>
            <a:off x="3707691" y="37828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9FE38F63-CA6D-4D18-9A74-0DE5EE3B5194}"/>
              </a:ext>
            </a:extLst>
          </p:cNvPr>
          <p:cNvSpPr/>
          <p:nvPr/>
        </p:nvSpPr>
        <p:spPr>
          <a:xfrm>
            <a:off x="3918906" y="36168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7AD8AE14-943B-40FF-8EF1-0CB3FB83C2FF}"/>
              </a:ext>
            </a:extLst>
          </p:cNvPr>
          <p:cNvSpPr/>
          <p:nvPr/>
        </p:nvSpPr>
        <p:spPr>
          <a:xfrm>
            <a:off x="3719082" y="373236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DDE6AAF0-1247-4A0C-8898-21D7BA9F6029}"/>
              </a:ext>
            </a:extLst>
          </p:cNvPr>
          <p:cNvSpPr/>
          <p:nvPr/>
        </p:nvSpPr>
        <p:spPr>
          <a:xfrm>
            <a:off x="3877847" y="370377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E9F263F8-46DA-47AF-9A43-46558DD397FB}"/>
              </a:ext>
            </a:extLst>
          </p:cNvPr>
          <p:cNvSpPr/>
          <p:nvPr/>
        </p:nvSpPr>
        <p:spPr>
          <a:xfrm>
            <a:off x="3817722" y="357035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E6251E11-F283-401C-99E8-70E2CADB0D16}"/>
              </a:ext>
            </a:extLst>
          </p:cNvPr>
          <p:cNvSpPr/>
          <p:nvPr/>
        </p:nvSpPr>
        <p:spPr>
          <a:xfrm>
            <a:off x="3786495" y="375864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51824F9-E6A9-4A95-928D-4B63FA5F8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68" y="3480945"/>
            <a:ext cx="646461" cy="630299"/>
          </a:xfrm>
          <a:prstGeom prst="rect">
            <a:avLst/>
          </a:prstGeom>
        </p:spPr>
      </p:pic>
      <p:sp>
        <p:nvSpPr>
          <p:cNvPr id="45" name="سهم: مسنن إلى اليمين 44">
            <a:extLst>
              <a:ext uri="{FF2B5EF4-FFF2-40B4-BE49-F238E27FC236}">
                <a16:creationId xmlns:a16="http://schemas.microsoft.com/office/drawing/2014/main" id="{A0FB9DF7-CDE2-4B78-920E-2F25910B6D4E}"/>
              </a:ext>
            </a:extLst>
          </p:cNvPr>
          <p:cNvSpPr/>
          <p:nvPr/>
        </p:nvSpPr>
        <p:spPr>
          <a:xfrm>
            <a:off x="2560912" y="3669827"/>
            <a:ext cx="365521" cy="313007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526218AD-4050-4F36-909C-556E02EC0EC9}"/>
              </a:ext>
            </a:extLst>
          </p:cNvPr>
          <p:cNvCxnSpPr/>
          <p:nvPr/>
        </p:nvCxnSpPr>
        <p:spPr>
          <a:xfrm flipV="1">
            <a:off x="3383332" y="4737122"/>
            <a:ext cx="5474709" cy="2183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DD82B703-9821-4885-AD77-3371B6D47EDF}"/>
              </a:ext>
            </a:extLst>
          </p:cNvPr>
          <p:cNvSpPr/>
          <p:nvPr/>
        </p:nvSpPr>
        <p:spPr>
          <a:xfrm>
            <a:off x="5001123" y="4123813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Intraluminal Resting Pressure</a:t>
            </a:r>
          </a:p>
        </p:txBody>
      </p:sp>
      <p:sp>
        <p:nvSpPr>
          <p:cNvPr id="60" name="سهم: لليسار واليمين 59">
            <a:extLst>
              <a:ext uri="{FF2B5EF4-FFF2-40B4-BE49-F238E27FC236}">
                <a16:creationId xmlns:a16="http://schemas.microsoft.com/office/drawing/2014/main" id="{4816AB1B-D0D6-4B11-A386-37408F474D0B}"/>
              </a:ext>
            </a:extLst>
          </p:cNvPr>
          <p:cNvSpPr/>
          <p:nvPr/>
        </p:nvSpPr>
        <p:spPr>
          <a:xfrm>
            <a:off x="4349593" y="3467475"/>
            <a:ext cx="1328510" cy="629247"/>
          </a:xfrm>
          <a:prstGeom prst="left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65" name="٥">
            <a:hlinkClick r:id="" action="ppaction://media"/>
            <a:extLst>
              <a:ext uri="{FF2B5EF4-FFF2-40B4-BE49-F238E27FC236}">
                <a16:creationId xmlns:a16="http://schemas.microsoft.com/office/drawing/2014/main" id="{6AFA0539-D856-4AFD-9B66-1A64A8A0DB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16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1444" y="896575"/>
            <a:ext cx="609600" cy="609600"/>
          </a:xfrm>
          <a:prstGeom prst="rect">
            <a:avLst/>
          </a:prstGeom>
        </p:spPr>
      </p:pic>
      <p:pic>
        <p:nvPicPr>
          <p:cNvPr id="68" name="٥.">
            <a:hlinkClick r:id="" action="ppaction://media"/>
            <a:extLst>
              <a:ext uri="{FF2B5EF4-FFF2-40B4-BE49-F238E27FC236}">
                <a16:creationId xmlns:a16="http://schemas.microsoft.com/office/drawing/2014/main" id="{E6DFF777-5F92-46D5-A4EA-A2FC04ED19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04" end="912.64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0131" y="918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6537 -0.30463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3711 0.0013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250"/>
                            </p:stCondLst>
                            <p:childTnLst>
                              <p:par>
                                <p:cTn id="1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4" presetID="63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3.33333E-6 L 0.04154 -0.00047 " pathEditMode="relative" rAng="0" ptsTypes="AA">
                                      <p:cBhvr>
                                        <p:cTn id="1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23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4750"/>
                            </p:stCondLst>
                            <p:childTnLst>
                              <p:par>
                                <p:cTn id="20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250"/>
                            </p:stCondLst>
                            <p:childTnLst>
                              <p:par>
                                <p:cTn id="207" presetID="14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760"/>
                            </p:stCondLst>
                            <p:childTnLst>
                              <p:par>
                                <p:cTn id="2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6260"/>
                            </p:stCondLst>
                            <p:childTnLst>
                              <p:par>
                                <p:cTn id="2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7010"/>
                            </p:stCondLst>
                            <p:childTnLst>
                              <p:par>
                                <p:cTn id="2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9010"/>
                            </p:stCondLst>
                            <p:childTnLst>
                              <p:par>
                                <p:cTn id="2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 numSld="999" showWhenStopped="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21" grpId="0" animBg="1"/>
      <p:bldP spid="40" grpId="0" animBg="1"/>
      <p:bldP spid="22" grpId="0" animBg="1"/>
      <p:bldP spid="24" grpId="0" animBg="1"/>
      <p:bldP spid="24" grpId="1" animBg="1"/>
      <p:bldP spid="26" grpId="0"/>
      <p:bldP spid="26" grpId="2"/>
      <p:bldP spid="26" grpId="3"/>
      <p:bldP spid="27" grpId="0" animBg="1"/>
      <p:bldP spid="27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1" grpId="0" animBg="1"/>
      <p:bldP spid="52" grpId="0"/>
      <p:bldP spid="54" grpId="0"/>
      <p:bldP spid="54" grpId="1"/>
      <p:bldP spid="62" grpId="0" animBg="1"/>
      <p:bldP spid="62" grpId="1" animBg="1"/>
      <p:bldP spid="63" grpId="0" animBg="1"/>
      <p:bldP spid="64" grpId="0"/>
      <p:bldP spid="67" grpId="0"/>
      <p:bldP spid="67" grpId="1"/>
      <p:bldP spid="28" grpId="0" animBg="1"/>
      <p:bldP spid="43" grpId="0" animBg="1"/>
      <p:bldP spid="35" grpId="0" animBg="1"/>
      <p:bldP spid="44" grpId="0" animBg="1"/>
      <p:bldP spid="42" grpId="0" animBg="1"/>
      <p:bldP spid="36" grpId="0" animBg="1"/>
      <p:bldP spid="34" grpId="0" animBg="1"/>
      <p:bldP spid="38" grpId="0" animBg="1"/>
      <p:bldP spid="45" grpId="0" animBg="1"/>
      <p:bldP spid="45" grpId="1" animBg="1"/>
      <p:bldP spid="59" grpId="0"/>
      <p:bldP spid="59" grpId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306828" y="3004773"/>
            <a:ext cx="858237" cy="1580352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1137 w 858237"/>
              <a:gd name="connsiteY0" fmla="*/ 51937 h 1580352"/>
              <a:gd name="connsiteX1" fmla="*/ 468338 w 858237"/>
              <a:gd name="connsiteY1" fmla="*/ 352382 h 1580352"/>
              <a:gd name="connsiteX2" fmla="*/ 807972 w 858237"/>
              <a:gd name="connsiteY2" fmla="*/ 535262 h 1580352"/>
              <a:gd name="connsiteX3" fmla="*/ 821035 w 858237"/>
              <a:gd name="connsiteY3" fmla="*/ 1044714 h 1580352"/>
              <a:gd name="connsiteX4" fmla="*/ 468338 w 858237"/>
              <a:gd name="connsiteY4" fmla="*/ 1227594 h 1580352"/>
              <a:gd name="connsiteX5" fmla="*/ 167893 w 858237"/>
              <a:gd name="connsiteY5" fmla="*/ 1528040 h 1580352"/>
              <a:gd name="connsiteX6" fmla="*/ 11137 w 858237"/>
              <a:gd name="connsiteY6" fmla="*/ 51937 h 15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37" h="1580352">
                <a:moveTo>
                  <a:pt x="11137" y="51937"/>
                </a:moveTo>
                <a:cubicBezTo>
                  <a:pt x="61211" y="-144006"/>
                  <a:pt x="335532" y="271828"/>
                  <a:pt x="468338" y="352382"/>
                </a:cubicBezTo>
                <a:cubicBezTo>
                  <a:pt x="601144" y="432936"/>
                  <a:pt x="749189" y="419873"/>
                  <a:pt x="807972" y="535262"/>
                </a:cubicBezTo>
                <a:cubicBezTo>
                  <a:pt x="866755" y="650651"/>
                  <a:pt x="877641" y="929325"/>
                  <a:pt x="821035" y="1044714"/>
                </a:cubicBezTo>
                <a:cubicBezTo>
                  <a:pt x="764429" y="1160103"/>
                  <a:pt x="572841" y="1142685"/>
                  <a:pt x="468338" y="1227594"/>
                </a:cubicBezTo>
                <a:cubicBezTo>
                  <a:pt x="363835" y="1312503"/>
                  <a:pt x="244093" y="1723983"/>
                  <a:pt x="167893" y="1528040"/>
                </a:cubicBezTo>
                <a:cubicBezTo>
                  <a:pt x="91693" y="1332097"/>
                  <a:pt x="-38937" y="247880"/>
                  <a:pt x="11137" y="5193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1" y="390844"/>
              <a:ext cx="1331904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4">
            <a:extLst>
              <a:ext uri="{FF2B5EF4-FFF2-40B4-BE49-F238E27FC236}">
                <a16:creationId xmlns:a16="http://schemas.microsoft.com/office/drawing/2014/main" id="{B4C70A20-98CF-450A-9DB1-279601026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01" y="2651388"/>
            <a:ext cx="2024201" cy="3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  <a:endParaRPr lang="en-US" sz="14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سهم: مخطط إلى اليمين 20">
            <a:extLst>
              <a:ext uri="{FF2B5EF4-FFF2-40B4-BE49-F238E27FC236}">
                <a16:creationId xmlns:a16="http://schemas.microsoft.com/office/drawing/2014/main" id="{18662409-8F50-486F-BB97-93D30A56833B}"/>
              </a:ext>
            </a:extLst>
          </p:cNvPr>
          <p:cNvSpPr/>
          <p:nvPr/>
        </p:nvSpPr>
        <p:spPr>
          <a:xfrm rot="5400000">
            <a:off x="6003364" y="2954382"/>
            <a:ext cx="442356" cy="423271"/>
          </a:xfrm>
          <a:prstGeom prst="strip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D8F5FEEB-7FCB-44A5-AAE8-4A1E0D17D3DB}"/>
              </a:ext>
            </a:extLst>
          </p:cNvPr>
          <p:cNvCxnSpPr>
            <a:cxnSpLocks/>
          </p:cNvCxnSpPr>
          <p:nvPr/>
        </p:nvCxnSpPr>
        <p:spPr>
          <a:xfrm flipV="1">
            <a:off x="6573265" y="4485020"/>
            <a:ext cx="0" cy="4409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603D6F93-8FB3-4CCC-85DF-390C3940CD20}"/>
              </a:ext>
            </a:extLst>
          </p:cNvPr>
          <p:cNvCxnSpPr>
            <a:cxnSpLocks/>
          </p:cNvCxnSpPr>
          <p:nvPr/>
        </p:nvCxnSpPr>
        <p:spPr>
          <a:xfrm flipV="1">
            <a:off x="6269200" y="4965120"/>
            <a:ext cx="0" cy="364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0FC5DEB5-84C8-4092-B7DC-8654EE9E70E1}"/>
              </a:ext>
            </a:extLst>
          </p:cNvPr>
          <p:cNvSpPr/>
          <p:nvPr/>
        </p:nvSpPr>
        <p:spPr>
          <a:xfrm>
            <a:off x="5734526" y="5317723"/>
            <a:ext cx="1084537" cy="51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Trough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9D2AD762-0F84-40A0-A856-DCEA19B71979}"/>
              </a:ext>
            </a:extLst>
          </p:cNvPr>
          <p:cNvSpPr/>
          <p:nvPr/>
        </p:nvSpPr>
        <p:spPr>
          <a:xfrm>
            <a:off x="6140498" y="4911671"/>
            <a:ext cx="897488" cy="37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Crest</a:t>
            </a:r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3B70B1F6-4862-40B5-8347-1BDAD3BAF6F4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2363354-4235-44EF-80A2-E40219EB4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98" y="3627784"/>
            <a:ext cx="309346" cy="3016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21A2F01-622C-4513-A155-A2C1100B3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8" y="3609705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4A059BA-B915-42B5-BBD9-0D4838697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14061"/>
            <a:ext cx="341376" cy="335280"/>
          </a:xfrm>
          <a:prstGeom prst="rect">
            <a:avLst/>
          </a:prstGeom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D00CB64E-60B5-448B-9B5A-201652C9238E}"/>
              </a:ext>
            </a:extLst>
          </p:cNvPr>
          <p:cNvSpPr/>
          <p:nvPr/>
        </p:nvSpPr>
        <p:spPr>
          <a:xfrm>
            <a:off x="6770951" y="4287564"/>
            <a:ext cx="262893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Standard Action Pressure Wave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38F8FA3-67FF-4687-97DE-0472714A328A}"/>
              </a:ext>
            </a:extLst>
          </p:cNvPr>
          <p:cNvSpPr/>
          <p:nvPr/>
        </p:nvSpPr>
        <p:spPr>
          <a:xfrm>
            <a:off x="5991076" y="353389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8FDC48CF-EB2E-4FE8-A217-8CC47E57665A}"/>
              </a:ext>
            </a:extLst>
          </p:cNvPr>
          <p:cNvSpPr/>
          <p:nvPr/>
        </p:nvSpPr>
        <p:spPr>
          <a:xfrm>
            <a:off x="6129374" y="347910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FE2B2670-DB23-40F1-BCB3-C7E972AA7161}"/>
              </a:ext>
            </a:extLst>
          </p:cNvPr>
          <p:cNvSpPr/>
          <p:nvPr/>
        </p:nvSpPr>
        <p:spPr>
          <a:xfrm>
            <a:off x="6281774" y="360537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81223DCF-C061-4E4D-8D67-D8D8DF35B0C9}"/>
              </a:ext>
            </a:extLst>
          </p:cNvPr>
          <p:cNvSpPr/>
          <p:nvPr/>
        </p:nvSpPr>
        <p:spPr>
          <a:xfrm>
            <a:off x="6339880" y="358397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594943DB-51AE-4476-8030-76082878B6E6}"/>
              </a:ext>
            </a:extLst>
          </p:cNvPr>
          <p:cNvSpPr/>
          <p:nvPr/>
        </p:nvSpPr>
        <p:spPr>
          <a:xfrm>
            <a:off x="6334571" y="347477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569F8B59-0296-42BF-8B34-4D4DE2621B61}"/>
              </a:ext>
            </a:extLst>
          </p:cNvPr>
          <p:cNvSpPr/>
          <p:nvPr/>
        </p:nvSpPr>
        <p:spPr>
          <a:xfrm>
            <a:off x="6224542" y="35096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664EBF3B-A53D-4F70-A8F4-27CCA37211EA}"/>
              </a:ext>
            </a:extLst>
          </p:cNvPr>
          <p:cNvSpPr/>
          <p:nvPr/>
        </p:nvSpPr>
        <p:spPr>
          <a:xfrm>
            <a:off x="6153382" y="358228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ADD0BADB-BFB4-4168-9DA2-26E89034D6D2}"/>
              </a:ext>
            </a:extLst>
          </p:cNvPr>
          <p:cNvSpPr/>
          <p:nvPr/>
        </p:nvSpPr>
        <p:spPr>
          <a:xfrm>
            <a:off x="6015381" y="370700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0A5066C7-99B6-41AA-B819-EB421906C35F}"/>
              </a:ext>
            </a:extLst>
          </p:cNvPr>
          <p:cNvSpPr/>
          <p:nvPr/>
        </p:nvSpPr>
        <p:spPr>
          <a:xfrm>
            <a:off x="6116321" y="36221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A932CE90-6B66-4756-A3AF-C46A3BA821E1}"/>
              </a:ext>
            </a:extLst>
          </p:cNvPr>
          <p:cNvSpPr/>
          <p:nvPr/>
        </p:nvSpPr>
        <p:spPr>
          <a:xfrm>
            <a:off x="6165009" y="371052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68478E1-1753-4AF6-B866-F8CCD014D569}"/>
              </a:ext>
            </a:extLst>
          </p:cNvPr>
          <p:cNvSpPr/>
          <p:nvPr/>
        </p:nvSpPr>
        <p:spPr>
          <a:xfrm>
            <a:off x="5376845" y="3614032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650079B1-8BD6-4860-ADD1-7822D534D48F}"/>
              </a:ext>
            </a:extLst>
          </p:cNvPr>
          <p:cNvSpPr/>
          <p:nvPr/>
        </p:nvSpPr>
        <p:spPr>
          <a:xfrm>
            <a:off x="6259322" y="375008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5D75E658-BD51-4204-A7F9-ED2C86DABF82}"/>
              </a:ext>
            </a:extLst>
          </p:cNvPr>
          <p:cNvSpPr/>
          <p:nvPr/>
        </p:nvSpPr>
        <p:spPr>
          <a:xfrm>
            <a:off x="6291022" y="373702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AC997324-A03B-4EF2-8EC1-DE4AB925E26A}"/>
              </a:ext>
            </a:extLst>
          </p:cNvPr>
          <p:cNvSpPr/>
          <p:nvPr/>
        </p:nvSpPr>
        <p:spPr>
          <a:xfrm>
            <a:off x="6100920" y="386443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D7AFC435-1026-4257-8864-5784F0594A1A}"/>
              </a:ext>
            </a:extLst>
          </p:cNvPr>
          <p:cNvSpPr/>
          <p:nvPr/>
        </p:nvSpPr>
        <p:spPr>
          <a:xfrm>
            <a:off x="6224542" y="394966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75E29AFC-BA11-4A23-9DA4-8D73764C01B9}"/>
              </a:ext>
            </a:extLst>
          </p:cNvPr>
          <p:cNvSpPr/>
          <p:nvPr/>
        </p:nvSpPr>
        <p:spPr>
          <a:xfrm>
            <a:off x="6381064" y="379916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2E26D471-043E-4692-98B3-880F21AB84D9}"/>
              </a:ext>
            </a:extLst>
          </p:cNvPr>
          <p:cNvSpPr/>
          <p:nvPr/>
        </p:nvSpPr>
        <p:spPr>
          <a:xfrm>
            <a:off x="6403239" y="39317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0ABB32D7-8D00-4D0B-A81A-F77433BD4EB2}"/>
              </a:ext>
            </a:extLst>
          </p:cNvPr>
          <p:cNvSpPr/>
          <p:nvPr/>
        </p:nvSpPr>
        <p:spPr>
          <a:xfrm>
            <a:off x="6010148" y="387413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C449771D-CA3C-41A5-AA6D-E0802B3E28B0}"/>
              </a:ext>
            </a:extLst>
          </p:cNvPr>
          <p:cNvSpPr/>
          <p:nvPr/>
        </p:nvSpPr>
        <p:spPr>
          <a:xfrm>
            <a:off x="6214699" y="388284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49B0D024-840A-4E05-A37E-A335D667933B}"/>
              </a:ext>
            </a:extLst>
          </p:cNvPr>
          <p:cNvSpPr/>
          <p:nvPr/>
        </p:nvSpPr>
        <p:spPr>
          <a:xfrm>
            <a:off x="6129374" y="393136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9AFC90AB-53CE-4441-8BA3-C1F2C3253335}"/>
              </a:ext>
            </a:extLst>
          </p:cNvPr>
          <p:cNvSpPr/>
          <p:nvPr/>
        </p:nvSpPr>
        <p:spPr>
          <a:xfrm>
            <a:off x="6101300" y="364007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200FCFA1-82AC-4CEF-93DC-EF3426DF2BC8}"/>
              </a:ext>
            </a:extLst>
          </p:cNvPr>
          <p:cNvSpPr/>
          <p:nvPr/>
        </p:nvSpPr>
        <p:spPr>
          <a:xfrm>
            <a:off x="3822474" y="27822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35F847C4-6BE5-499A-A342-AC08FC05B0C5}"/>
              </a:ext>
            </a:extLst>
          </p:cNvPr>
          <p:cNvSpPr/>
          <p:nvPr/>
        </p:nvSpPr>
        <p:spPr>
          <a:xfrm>
            <a:off x="3974874" y="29346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013C01AC-ED83-423B-A23D-28701E721849}"/>
              </a:ext>
            </a:extLst>
          </p:cNvPr>
          <p:cNvSpPr/>
          <p:nvPr/>
        </p:nvSpPr>
        <p:spPr>
          <a:xfrm>
            <a:off x="4075022" y="30870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BF8A5D2A-F018-4B34-B70D-1FB3405B5FE9}"/>
              </a:ext>
            </a:extLst>
          </p:cNvPr>
          <p:cNvSpPr/>
          <p:nvPr/>
        </p:nvSpPr>
        <p:spPr>
          <a:xfrm>
            <a:off x="3665716" y="312183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F394F26D-A1D2-4DE0-B9B9-7592167BDB5D}"/>
              </a:ext>
            </a:extLst>
          </p:cNvPr>
          <p:cNvSpPr/>
          <p:nvPr/>
        </p:nvSpPr>
        <p:spPr>
          <a:xfrm>
            <a:off x="3896496" y="319585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776E6AD1-C962-4992-9FEB-756CFE45E95A}"/>
              </a:ext>
            </a:extLst>
          </p:cNvPr>
          <p:cNvSpPr/>
          <p:nvPr/>
        </p:nvSpPr>
        <p:spPr>
          <a:xfrm>
            <a:off x="3826826" y="303474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F1AEE5FC-A1EB-486B-8258-701FE1720094}"/>
              </a:ext>
            </a:extLst>
          </p:cNvPr>
          <p:cNvSpPr/>
          <p:nvPr/>
        </p:nvSpPr>
        <p:spPr>
          <a:xfrm>
            <a:off x="4083729" y="323940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0F475A9F-1474-4102-9B8E-C908DC2844B4}"/>
              </a:ext>
            </a:extLst>
          </p:cNvPr>
          <p:cNvSpPr/>
          <p:nvPr/>
        </p:nvSpPr>
        <p:spPr>
          <a:xfrm>
            <a:off x="3782415" y="42411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9D22D2E0-1CD0-4FD0-84CA-FF99A41DA917}"/>
              </a:ext>
            </a:extLst>
          </p:cNvPr>
          <p:cNvSpPr/>
          <p:nvPr/>
        </p:nvSpPr>
        <p:spPr>
          <a:xfrm>
            <a:off x="3934815" y="43935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CA367145-52D0-46F1-824E-76162339F461}"/>
              </a:ext>
            </a:extLst>
          </p:cNvPr>
          <p:cNvSpPr/>
          <p:nvPr/>
        </p:nvSpPr>
        <p:spPr>
          <a:xfrm>
            <a:off x="4087215" y="4297710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BAAB7BA9-F9AC-4269-AA96-7FFF62579B49}"/>
              </a:ext>
            </a:extLst>
          </p:cNvPr>
          <p:cNvSpPr/>
          <p:nvPr/>
        </p:nvSpPr>
        <p:spPr>
          <a:xfrm>
            <a:off x="3939167" y="418885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42CA478E-07B1-40A9-9179-CF1A28CC4A3A}"/>
              </a:ext>
            </a:extLst>
          </p:cNvPr>
          <p:cNvSpPr/>
          <p:nvPr/>
        </p:nvSpPr>
        <p:spPr>
          <a:xfrm>
            <a:off x="3773703" y="45459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6126E4BD-9E23-48BF-945D-B216FC6A6448}"/>
              </a:ext>
            </a:extLst>
          </p:cNvPr>
          <p:cNvSpPr/>
          <p:nvPr/>
        </p:nvSpPr>
        <p:spPr>
          <a:xfrm>
            <a:off x="3939166" y="43325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378623BC-9FB9-4E67-8548-EFEAEFD55DE2}"/>
              </a:ext>
            </a:extLst>
          </p:cNvPr>
          <p:cNvSpPr/>
          <p:nvPr/>
        </p:nvSpPr>
        <p:spPr>
          <a:xfrm>
            <a:off x="3764999" y="44457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3574CE2F-B337-450E-89BE-F4305BDBCA38}"/>
              </a:ext>
            </a:extLst>
          </p:cNvPr>
          <p:cNvSpPr/>
          <p:nvPr/>
        </p:nvSpPr>
        <p:spPr>
          <a:xfrm>
            <a:off x="4021793" y="454479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D50068BF-D719-4F15-83B8-037EB68E7D96}"/>
              </a:ext>
            </a:extLst>
          </p:cNvPr>
          <p:cNvSpPr/>
          <p:nvPr/>
        </p:nvSpPr>
        <p:spPr>
          <a:xfrm>
            <a:off x="3978021" y="328797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9219ACF1-1B32-4663-8033-0B1864585023}"/>
              </a:ext>
            </a:extLst>
          </p:cNvPr>
          <p:cNvSpPr/>
          <p:nvPr/>
        </p:nvSpPr>
        <p:spPr>
          <a:xfrm>
            <a:off x="3793917" y="300834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58E12D71-0EC3-44F1-8D8E-CB63FBFBE86F}"/>
              </a:ext>
            </a:extLst>
          </p:cNvPr>
          <p:cNvSpPr/>
          <p:nvPr/>
        </p:nvSpPr>
        <p:spPr>
          <a:xfrm>
            <a:off x="3904065" y="422055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25F43EE0-8582-44F3-9BA4-C86B1A2A6D43}"/>
              </a:ext>
            </a:extLst>
          </p:cNvPr>
          <p:cNvSpPr/>
          <p:nvPr/>
        </p:nvSpPr>
        <p:spPr>
          <a:xfrm>
            <a:off x="3978021" y="446501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A4C87918-7882-4A2D-9634-F40AB70DAC7A}"/>
              </a:ext>
            </a:extLst>
          </p:cNvPr>
          <p:cNvSpPr/>
          <p:nvPr/>
        </p:nvSpPr>
        <p:spPr>
          <a:xfrm>
            <a:off x="4118874" y="282359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86" name="صورة 85">
            <a:extLst>
              <a:ext uri="{FF2B5EF4-FFF2-40B4-BE49-F238E27FC236}">
                <a16:creationId xmlns:a16="http://schemas.microsoft.com/office/drawing/2014/main" id="{2C059087-7C95-4EC2-84FE-F23BE3034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16" y="3469129"/>
            <a:ext cx="601045" cy="586018"/>
          </a:xfrm>
          <a:prstGeom prst="rect">
            <a:avLst/>
          </a:prstGeom>
        </p:spPr>
      </p:pic>
      <p:sp>
        <p:nvSpPr>
          <p:cNvPr id="87" name="مستطيل 86">
            <a:extLst>
              <a:ext uri="{FF2B5EF4-FFF2-40B4-BE49-F238E27FC236}">
                <a16:creationId xmlns:a16="http://schemas.microsoft.com/office/drawing/2014/main" id="{A2CEC928-0038-47FC-8B9B-3458551F93AB}"/>
              </a:ext>
            </a:extLst>
          </p:cNvPr>
          <p:cNvSpPr/>
          <p:nvPr/>
        </p:nvSpPr>
        <p:spPr>
          <a:xfrm>
            <a:off x="3374313" y="2551656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C061FC1C-6E5B-4124-9BD9-53FD2C530B0A}"/>
              </a:ext>
            </a:extLst>
          </p:cNvPr>
          <p:cNvSpPr/>
          <p:nvPr/>
        </p:nvSpPr>
        <p:spPr>
          <a:xfrm>
            <a:off x="3343582" y="4192912"/>
            <a:ext cx="569861" cy="395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+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92" name="صورة 91">
            <a:extLst>
              <a:ext uri="{FF2B5EF4-FFF2-40B4-BE49-F238E27FC236}">
                <a16:creationId xmlns:a16="http://schemas.microsoft.com/office/drawing/2014/main" id="{D02E036E-4428-44D8-9ADC-FE1286485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38" y="3619021"/>
            <a:ext cx="355645" cy="349294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1D668958-3679-4511-8260-197803B6D2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6" y="3605349"/>
            <a:ext cx="341376" cy="335280"/>
          </a:xfrm>
          <a:prstGeom prst="rect">
            <a:avLst/>
          </a:prstGeom>
        </p:spPr>
      </p:pic>
      <p:pic>
        <p:nvPicPr>
          <p:cNvPr id="95" name="صورة 94">
            <a:extLst>
              <a:ext uri="{FF2B5EF4-FFF2-40B4-BE49-F238E27FC236}">
                <a16:creationId xmlns:a16="http://schemas.microsoft.com/office/drawing/2014/main" id="{13B7E792-8CE7-48D9-B6B2-EFAD759E9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30" y="3492486"/>
            <a:ext cx="646461" cy="630299"/>
          </a:xfrm>
          <a:prstGeom prst="rect">
            <a:avLst/>
          </a:prstGeom>
        </p:spPr>
      </p:pic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0A109F2D-0CF1-4AC5-B889-F2E60672D29D}"/>
              </a:ext>
            </a:extLst>
          </p:cNvPr>
          <p:cNvCxnSpPr>
            <a:cxnSpLocks/>
          </p:cNvCxnSpPr>
          <p:nvPr/>
        </p:nvCxnSpPr>
        <p:spPr>
          <a:xfrm>
            <a:off x="7395770" y="3145513"/>
            <a:ext cx="0" cy="3803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FDA3FF3F-589E-4F1E-B2D1-C06C10ED275D}"/>
              </a:ext>
            </a:extLst>
          </p:cNvPr>
          <p:cNvSpPr/>
          <p:nvPr/>
        </p:nvSpPr>
        <p:spPr>
          <a:xfrm>
            <a:off x="6111297" y="2725796"/>
            <a:ext cx="2586445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Standard Action Potential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89" name="شكل حر 812">
            <a:extLst>
              <a:ext uri="{FF2B5EF4-FFF2-40B4-BE49-F238E27FC236}">
                <a16:creationId xmlns:a16="http://schemas.microsoft.com/office/drawing/2014/main" id="{46628A5A-8497-45C7-B87C-CD32B792476F}"/>
              </a:ext>
            </a:extLst>
          </p:cNvPr>
          <p:cNvSpPr/>
          <p:nvPr/>
        </p:nvSpPr>
        <p:spPr>
          <a:xfrm rot="10800000">
            <a:off x="6021106" y="4315260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sp>
        <p:nvSpPr>
          <p:cNvPr id="90" name="سهم: لليسار واليمين 89">
            <a:extLst>
              <a:ext uri="{FF2B5EF4-FFF2-40B4-BE49-F238E27FC236}">
                <a16:creationId xmlns:a16="http://schemas.microsoft.com/office/drawing/2014/main" id="{A543B9FD-8B51-4032-8AA9-E7ADF78B8ECE}"/>
              </a:ext>
            </a:extLst>
          </p:cNvPr>
          <p:cNvSpPr/>
          <p:nvPr/>
        </p:nvSpPr>
        <p:spPr>
          <a:xfrm>
            <a:off x="6987294" y="3578017"/>
            <a:ext cx="872290" cy="420388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2" name="٦">
            <a:hlinkClick r:id="" action="ppaction://media"/>
            <a:extLst>
              <a:ext uri="{FF2B5EF4-FFF2-40B4-BE49-F238E27FC236}">
                <a16:creationId xmlns:a16="http://schemas.microsoft.com/office/drawing/2014/main" id="{6CC98FAE-0C47-4604-A2FF-E652F141BB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686.312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28032" y="1286223"/>
            <a:ext cx="609600" cy="609600"/>
          </a:xfrm>
          <a:prstGeom prst="rect">
            <a:avLst/>
          </a:prstGeom>
        </p:spPr>
      </p:pic>
      <p:pic>
        <p:nvPicPr>
          <p:cNvPr id="12" name="٦.">
            <a:hlinkClick r:id="" action="ppaction://media"/>
            <a:extLst>
              <a:ext uri="{FF2B5EF4-FFF2-40B4-BE49-F238E27FC236}">
                <a16:creationId xmlns:a16="http://schemas.microsoft.com/office/drawing/2014/main" id="{C93888EB-CB73-43FF-91FF-6EB55024A2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06497" y="1296008"/>
            <a:ext cx="609600" cy="609600"/>
          </a:xfrm>
          <a:prstGeom prst="rect">
            <a:avLst/>
          </a:prstGeom>
        </p:spPr>
      </p:pic>
      <p:pic>
        <p:nvPicPr>
          <p:cNvPr id="15" name="٦..">
            <a:hlinkClick r:id="" action="ppaction://media"/>
            <a:extLst>
              <a:ext uri="{FF2B5EF4-FFF2-40B4-BE49-F238E27FC236}">
                <a16:creationId xmlns:a16="http://schemas.microsoft.com/office/drawing/2014/main" id="{7DABA137-AE95-459D-B56D-28C75EF7B2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88119" y="1321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75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4750"/>
                            </p:stCondLst>
                            <p:childTnLst>
                              <p:par>
                                <p:cTn id="24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8750"/>
                            </p:stCondLst>
                            <p:childTnLst>
                              <p:par>
                                <p:cTn id="2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372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343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1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numSld="999" showWhenStopped="0">
                <p:cTn id="3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3" grpId="0"/>
      <p:bldP spid="53" grpId="1"/>
      <p:bldP spid="54" grpId="0"/>
      <p:bldP spid="33" grpId="0"/>
      <p:bldP spid="33" grpId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8" grpId="0" animBg="1"/>
      <p:bldP spid="50" grpId="0" animBg="1"/>
      <p:bldP spid="51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88" grpId="0"/>
      <p:bldP spid="101" grpId="0"/>
      <p:bldP spid="8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306828" y="3004773"/>
            <a:ext cx="858237" cy="1580352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11137 w 858237"/>
              <a:gd name="connsiteY0" fmla="*/ 51937 h 1580352"/>
              <a:gd name="connsiteX1" fmla="*/ 468338 w 858237"/>
              <a:gd name="connsiteY1" fmla="*/ 352382 h 1580352"/>
              <a:gd name="connsiteX2" fmla="*/ 807972 w 858237"/>
              <a:gd name="connsiteY2" fmla="*/ 535262 h 1580352"/>
              <a:gd name="connsiteX3" fmla="*/ 821035 w 858237"/>
              <a:gd name="connsiteY3" fmla="*/ 1044714 h 1580352"/>
              <a:gd name="connsiteX4" fmla="*/ 468338 w 858237"/>
              <a:gd name="connsiteY4" fmla="*/ 1227594 h 1580352"/>
              <a:gd name="connsiteX5" fmla="*/ 167893 w 858237"/>
              <a:gd name="connsiteY5" fmla="*/ 1528040 h 1580352"/>
              <a:gd name="connsiteX6" fmla="*/ 11137 w 858237"/>
              <a:gd name="connsiteY6" fmla="*/ 51937 h 15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237" h="1580352">
                <a:moveTo>
                  <a:pt x="11137" y="51937"/>
                </a:moveTo>
                <a:cubicBezTo>
                  <a:pt x="61211" y="-144006"/>
                  <a:pt x="335532" y="271828"/>
                  <a:pt x="468338" y="352382"/>
                </a:cubicBezTo>
                <a:cubicBezTo>
                  <a:pt x="601144" y="432936"/>
                  <a:pt x="749189" y="419873"/>
                  <a:pt x="807972" y="535262"/>
                </a:cubicBezTo>
                <a:cubicBezTo>
                  <a:pt x="866755" y="650651"/>
                  <a:pt x="877641" y="929325"/>
                  <a:pt x="821035" y="1044714"/>
                </a:cubicBezTo>
                <a:cubicBezTo>
                  <a:pt x="764429" y="1160103"/>
                  <a:pt x="572841" y="1142685"/>
                  <a:pt x="468338" y="1227594"/>
                </a:cubicBezTo>
                <a:cubicBezTo>
                  <a:pt x="363835" y="1312503"/>
                  <a:pt x="244093" y="1723983"/>
                  <a:pt x="167893" y="1528040"/>
                </a:cubicBezTo>
                <a:cubicBezTo>
                  <a:pt x="91693" y="1332097"/>
                  <a:pt x="-38937" y="247880"/>
                  <a:pt x="11137" y="5193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1" y="390844"/>
              <a:ext cx="1331904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34">
            <a:extLst>
              <a:ext uri="{FF2B5EF4-FFF2-40B4-BE49-F238E27FC236}">
                <a16:creationId xmlns:a16="http://schemas.microsoft.com/office/drawing/2014/main" id="{2555DCB8-9A6E-4D28-AAA7-370A4F2302BC}"/>
              </a:ext>
            </a:extLst>
          </p:cNvPr>
          <p:cNvSpPr>
            <a:spLocks/>
          </p:cNvSpPr>
          <p:nvPr/>
        </p:nvSpPr>
        <p:spPr bwMode="auto">
          <a:xfrm>
            <a:off x="3640962" y="3374705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744BC9A-E8A2-4841-AD16-FBAE3E7BD1D3}"/>
              </a:ext>
            </a:extLst>
          </p:cNvPr>
          <p:cNvSpPr/>
          <p:nvPr/>
        </p:nvSpPr>
        <p:spPr>
          <a:xfrm>
            <a:off x="9168790" y="4303772"/>
            <a:ext cx="262893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Standard Action Pressure Wave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2B4896A-26B7-40D8-B2A5-097AA849AC23}"/>
              </a:ext>
            </a:extLst>
          </p:cNvPr>
          <p:cNvSpPr/>
          <p:nvPr/>
        </p:nvSpPr>
        <p:spPr>
          <a:xfrm>
            <a:off x="9769844" y="3561437"/>
            <a:ext cx="2081129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Postsynaptic Dendrite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D0924218-7719-4FED-B7B2-FF2248F1B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13" y="3498306"/>
            <a:ext cx="556686" cy="54277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00DFB96-78E0-45ED-B806-430597315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48" y="3622768"/>
            <a:ext cx="341376" cy="33528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4932CD3-D10E-404A-A829-CF1EDB0FA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3" y="3631475"/>
            <a:ext cx="341376" cy="335280"/>
          </a:xfrm>
          <a:prstGeom prst="rect">
            <a:avLst/>
          </a:prstGeom>
        </p:spPr>
      </p:pic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84A70A3E-E2C4-44CC-BA21-46F61BE88271}"/>
              </a:ext>
            </a:extLst>
          </p:cNvPr>
          <p:cNvSpPr/>
          <p:nvPr/>
        </p:nvSpPr>
        <p:spPr>
          <a:xfrm>
            <a:off x="6334439" y="328814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C9D36951-371A-42E6-9EFE-6131F9B4E64C}"/>
              </a:ext>
            </a:extLst>
          </p:cNvPr>
          <p:cNvSpPr/>
          <p:nvPr/>
        </p:nvSpPr>
        <p:spPr>
          <a:xfrm>
            <a:off x="6301208" y="312749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F19FD5EE-7F69-4F94-B199-90492CB92CCA}"/>
              </a:ext>
            </a:extLst>
          </p:cNvPr>
          <p:cNvSpPr/>
          <p:nvPr/>
        </p:nvSpPr>
        <p:spPr>
          <a:xfrm>
            <a:off x="6209079" y="321079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6B547D5C-2500-447B-8C34-B8B0CB56B753}"/>
              </a:ext>
            </a:extLst>
          </p:cNvPr>
          <p:cNvSpPr/>
          <p:nvPr/>
        </p:nvSpPr>
        <p:spPr>
          <a:xfrm>
            <a:off x="6039453" y="3220871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FE4499AC-ABAA-4F2A-B1C3-3A73B7517382}"/>
              </a:ext>
            </a:extLst>
          </p:cNvPr>
          <p:cNvSpPr/>
          <p:nvPr/>
        </p:nvSpPr>
        <p:spPr>
          <a:xfrm>
            <a:off x="6173100" y="429613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A37C9B8-2821-4176-B708-014D96D1CD3E}"/>
              </a:ext>
            </a:extLst>
          </p:cNvPr>
          <p:cNvSpPr/>
          <p:nvPr/>
        </p:nvSpPr>
        <p:spPr>
          <a:xfrm>
            <a:off x="6316545" y="442139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4B90700F-FCA1-4EEC-95B4-E081A299EA7A}"/>
              </a:ext>
            </a:extLst>
          </p:cNvPr>
          <p:cNvSpPr/>
          <p:nvPr/>
        </p:nvSpPr>
        <p:spPr>
          <a:xfrm>
            <a:off x="6288677" y="418798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D65A5451-B388-4C1A-80F7-63607B9618A5}"/>
              </a:ext>
            </a:extLst>
          </p:cNvPr>
          <p:cNvSpPr/>
          <p:nvPr/>
        </p:nvSpPr>
        <p:spPr>
          <a:xfrm>
            <a:off x="6459444" y="4226942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65D9E87D-6E8A-4FF2-92A0-B15B0918B2FA}"/>
              </a:ext>
            </a:extLst>
          </p:cNvPr>
          <p:cNvSpPr/>
          <p:nvPr/>
        </p:nvSpPr>
        <p:spPr>
          <a:xfrm>
            <a:off x="6092836" y="4148165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643DA88A-00AD-43D4-B492-DB68FBD95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43" y="3618412"/>
            <a:ext cx="341376" cy="335280"/>
          </a:xfrm>
          <a:prstGeom prst="rect">
            <a:avLst/>
          </a:prstGeom>
        </p:spPr>
      </p:pic>
      <p:sp>
        <p:nvSpPr>
          <p:cNvPr id="22" name="دائرة جزئية 21">
            <a:extLst>
              <a:ext uri="{FF2B5EF4-FFF2-40B4-BE49-F238E27FC236}">
                <a16:creationId xmlns:a16="http://schemas.microsoft.com/office/drawing/2014/main" id="{DDB2B512-9C4B-40D1-81B5-C5C94DC0153F}"/>
              </a:ext>
            </a:extLst>
          </p:cNvPr>
          <p:cNvSpPr/>
          <p:nvPr/>
        </p:nvSpPr>
        <p:spPr>
          <a:xfrm>
            <a:off x="8524125" y="3515783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4" name="دائرة جزئية 53">
            <a:extLst>
              <a:ext uri="{FF2B5EF4-FFF2-40B4-BE49-F238E27FC236}">
                <a16:creationId xmlns:a16="http://schemas.microsoft.com/office/drawing/2014/main" id="{76794B90-10EB-495B-BC9C-C16272F2B65F}"/>
              </a:ext>
            </a:extLst>
          </p:cNvPr>
          <p:cNvSpPr/>
          <p:nvPr/>
        </p:nvSpPr>
        <p:spPr>
          <a:xfrm>
            <a:off x="8662243" y="3602936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5" name="دائرة جزئية 54">
            <a:extLst>
              <a:ext uri="{FF2B5EF4-FFF2-40B4-BE49-F238E27FC236}">
                <a16:creationId xmlns:a16="http://schemas.microsoft.com/office/drawing/2014/main" id="{BF3BFA42-D045-45BA-A7ED-2D7C1534A229}"/>
              </a:ext>
            </a:extLst>
          </p:cNvPr>
          <p:cNvSpPr/>
          <p:nvPr/>
        </p:nvSpPr>
        <p:spPr>
          <a:xfrm>
            <a:off x="8606412" y="3676641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6" name="دائرة جزئية 55">
            <a:extLst>
              <a:ext uri="{FF2B5EF4-FFF2-40B4-BE49-F238E27FC236}">
                <a16:creationId xmlns:a16="http://schemas.microsoft.com/office/drawing/2014/main" id="{A2B4DE9E-08F4-4065-8F96-55C784BCC427}"/>
              </a:ext>
            </a:extLst>
          </p:cNvPr>
          <p:cNvSpPr/>
          <p:nvPr/>
        </p:nvSpPr>
        <p:spPr>
          <a:xfrm>
            <a:off x="8497724" y="3542061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7" name="دائرة جزئية 56">
            <a:extLst>
              <a:ext uri="{FF2B5EF4-FFF2-40B4-BE49-F238E27FC236}">
                <a16:creationId xmlns:a16="http://schemas.microsoft.com/office/drawing/2014/main" id="{D6F752C4-1388-4EAB-AFA5-263133CA6139}"/>
              </a:ext>
            </a:extLst>
          </p:cNvPr>
          <p:cNvSpPr/>
          <p:nvPr/>
        </p:nvSpPr>
        <p:spPr>
          <a:xfrm>
            <a:off x="8455644" y="3601640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8" name="دائرة جزئية 57">
            <a:extLst>
              <a:ext uri="{FF2B5EF4-FFF2-40B4-BE49-F238E27FC236}">
                <a16:creationId xmlns:a16="http://schemas.microsoft.com/office/drawing/2014/main" id="{028E0712-7CAD-47E9-9CEC-DB455A632D54}"/>
              </a:ext>
            </a:extLst>
          </p:cNvPr>
          <p:cNvSpPr/>
          <p:nvPr/>
        </p:nvSpPr>
        <p:spPr>
          <a:xfrm>
            <a:off x="8619175" y="3529904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59" name="دائرة جزئية 58">
            <a:extLst>
              <a:ext uri="{FF2B5EF4-FFF2-40B4-BE49-F238E27FC236}">
                <a16:creationId xmlns:a16="http://schemas.microsoft.com/office/drawing/2014/main" id="{7296E008-1BCF-4640-BABC-BCCC51585E7F}"/>
              </a:ext>
            </a:extLst>
          </p:cNvPr>
          <p:cNvSpPr/>
          <p:nvPr/>
        </p:nvSpPr>
        <p:spPr>
          <a:xfrm>
            <a:off x="8536869" y="3763010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0" name="دائرة جزئية 59">
            <a:extLst>
              <a:ext uri="{FF2B5EF4-FFF2-40B4-BE49-F238E27FC236}">
                <a16:creationId xmlns:a16="http://schemas.microsoft.com/office/drawing/2014/main" id="{05FBF41D-C08C-4A09-AB28-22410C3DF43B}"/>
              </a:ext>
            </a:extLst>
          </p:cNvPr>
          <p:cNvSpPr/>
          <p:nvPr/>
        </p:nvSpPr>
        <p:spPr>
          <a:xfrm>
            <a:off x="8557218" y="3810176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1" name="دائرة جزئية 60">
            <a:extLst>
              <a:ext uri="{FF2B5EF4-FFF2-40B4-BE49-F238E27FC236}">
                <a16:creationId xmlns:a16="http://schemas.microsoft.com/office/drawing/2014/main" id="{5F84BAD6-234E-47D4-BE3A-DE32CB5B8C86}"/>
              </a:ext>
            </a:extLst>
          </p:cNvPr>
          <p:cNvSpPr/>
          <p:nvPr/>
        </p:nvSpPr>
        <p:spPr>
          <a:xfrm>
            <a:off x="8436236" y="3843892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2" name="دائرة جزئية 61">
            <a:extLst>
              <a:ext uri="{FF2B5EF4-FFF2-40B4-BE49-F238E27FC236}">
                <a16:creationId xmlns:a16="http://schemas.microsoft.com/office/drawing/2014/main" id="{144652C3-0492-44A6-8CF5-E2CCD2EB9316}"/>
              </a:ext>
            </a:extLst>
          </p:cNvPr>
          <p:cNvSpPr/>
          <p:nvPr/>
        </p:nvSpPr>
        <p:spPr>
          <a:xfrm>
            <a:off x="8626031" y="3853449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63" name="دائرة جزئية 62">
            <a:extLst>
              <a:ext uri="{FF2B5EF4-FFF2-40B4-BE49-F238E27FC236}">
                <a16:creationId xmlns:a16="http://schemas.microsoft.com/office/drawing/2014/main" id="{E13CFB28-609A-4719-AAE9-0C2EDC8E3204}"/>
              </a:ext>
            </a:extLst>
          </p:cNvPr>
          <p:cNvSpPr/>
          <p:nvPr/>
        </p:nvSpPr>
        <p:spPr>
          <a:xfrm>
            <a:off x="8571704" y="3874955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4FC1870-9ED1-462C-96EA-56FA0D0686F5}"/>
              </a:ext>
            </a:extLst>
          </p:cNvPr>
          <p:cNvSpPr/>
          <p:nvPr/>
        </p:nvSpPr>
        <p:spPr>
          <a:xfrm>
            <a:off x="7602790" y="3495288"/>
            <a:ext cx="844894" cy="54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Ca++</a:t>
            </a:r>
            <a:endParaRPr lang="ar-SY" sz="2000" dirty="0">
              <a:solidFill>
                <a:srgbClr val="FF0000"/>
              </a:solidFill>
            </a:endParaRP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17D41052-3D52-491C-872C-71CA3FD21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61" y="3634940"/>
            <a:ext cx="331693" cy="323401"/>
          </a:xfrm>
          <a:prstGeom prst="rect">
            <a:avLst/>
          </a:prstGeom>
        </p:spPr>
      </p:pic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78A3D6C2-8849-4E19-849A-E64F3C372690}"/>
              </a:ext>
            </a:extLst>
          </p:cNvPr>
          <p:cNvCxnSpPr/>
          <p:nvPr/>
        </p:nvCxnSpPr>
        <p:spPr>
          <a:xfrm>
            <a:off x="9180919" y="2876092"/>
            <a:ext cx="0" cy="5511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F9C19EDB-9FCE-49E5-A1BC-5F2D21A9A6D1}"/>
              </a:ext>
            </a:extLst>
          </p:cNvPr>
          <p:cNvSpPr/>
          <p:nvPr/>
        </p:nvSpPr>
        <p:spPr>
          <a:xfrm>
            <a:off x="7797343" y="2551438"/>
            <a:ext cx="2765670" cy="445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Terminal Action Potential</a:t>
            </a:r>
          </a:p>
        </p:txBody>
      </p:sp>
      <p:cxnSp>
        <p:nvCxnSpPr>
          <p:cNvPr id="67" name="رابط كسهم مستقيم 66">
            <a:extLst>
              <a:ext uri="{FF2B5EF4-FFF2-40B4-BE49-F238E27FC236}">
                <a16:creationId xmlns:a16="http://schemas.microsoft.com/office/drawing/2014/main" id="{1DD1C5BC-2A4F-4B5D-B493-044DD370D628}"/>
              </a:ext>
            </a:extLst>
          </p:cNvPr>
          <p:cNvCxnSpPr>
            <a:cxnSpLocks/>
          </p:cNvCxnSpPr>
          <p:nvPr/>
        </p:nvCxnSpPr>
        <p:spPr>
          <a:xfrm>
            <a:off x="8619175" y="2242964"/>
            <a:ext cx="21592" cy="10127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F0FE85B1-B2B5-430C-9126-3504E4E635BF}"/>
              </a:ext>
            </a:extLst>
          </p:cNvPr>
          <p:cNvSpPr/>
          <p:nvPr/>
        </p:nvSpPr>
        <p:spPr>
          <a:xfrm>
            <a:off x="7334481" y="1777393"/>
            <a:ext cx="2586445" cy="62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Presynaptic Axon (Knob)</a:t>
            </a:r>
            <a:endParaRPr lang="ar-SY" sz="1400" dirty="0">
              <a:solidFill>
                <a:srgbClr val="0070C0"/>
              </a:solidFill>
            </a:endParaRPr>
          </a:p>
        </p:txBody>
      </p:sp>
      <p:sp>
        <p:nvSpPr>
          <p:cNvPr id="65" name="شكل حر 812">
            <a:extLst>
              <a:ext uri="{FF2B5EF4-FFF2-40B4-BE49-F238E27FC236}">
                <a16:creationId xmlns:a16="http://schemas.microsoft.com/office/drawing/2014/main" id="{10A5CB85-66A6-4200-856C-73A6A8B71072}"/>
              </a:ext>
            </a:extLst>
          </p:cNvPr>
          <p:cNvSpPr/>
          <p:nvPr/>
        </p:nvSpPr>
        <p:spPr>
          <a:xfrm rot="10800000">
            <a:off x="8449205" y="4341805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8CEDDFCD-B980-45D6-AEF8-9BBF5CEB96DD}"/>
              </a:ext>
            </a:extLst>
          </p:cNvPr>
          <p:cNvCxnSpPr>
            <a:cxnSpLocks/>
          </p:cNvCxnSpPr>
          <p:nvPr/>
        </p:nvCxnSpPr>
        <p:spPr>
          <a:xfrm flipV="1">
            <a:off x="9005122" y="4696600"/>
            <a:ext cx="0" cy="4409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كسهم مستقيم 71">
            <a:extLst>
              <a:ext uri="{FF2B5EF4-FFF2-40B4-BE49-F238E27FC236}">
                <a16:creationId xmlns:a16="http://schemas.microsoft.com/office/drawing/2014/main" id="{013F4033-385E-4592-ACCF-B22DADCBBA4A}"/>
              </a:ext>
            </a:extLst>
          </p:cNvPr>
          <p:cNvCxnSpPr>
            <a:cxnSpLocks/>
          </p:cNvCxnSpPr>
          <p:nvPr/>
        </p:nvCxnSpPr>
        <p:spPr>
          <a:xfrm flipV="1">
            <a:off x="8706448" y="5007660"/>
            <a:ext cx="0" cy="364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90EFBDDC-D574-4AA9-8872-946D709659C6}"/>
              </a:ext>
            </a:extLst>
          </p:cNvPr>
          <p:cNvSpPr/>
          <p:nvPr/>
        </p:nvSpPr>
        <p:spPr>
          <a:xfrm>
            <a:off x="8572824" y="5065117"/>
            <a:ext cx="897488" cy="37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Crest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387A5431-4FCB-4D89-871B-C301041B193E}"/>
              </a:ext>
            </a:extLst>
          </p:cNvPr>
          <p:cNvSpPr/>
          <p:nvPr/>
        </p:nvSpPr>
        <p:spPr>
          <a:xfrm>
            <a:off x="8162631" y="5435941"/>
            <a:ext cx="1084537" cy="51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Trough</a:t>
            </a: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B2DFFE04-3FDA-4586-A881-7A4FDA456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56" y="3589348"/>
            <a:ext cx="341376" cy="335280"/>
          </a:xfrm>
          <a:prstGeom prst="rect">
            <a:avLst/>
          </a:prstGeom>
        </p:spPr>
      </p:pic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A8E61AF0-AF70-4DC9-AED5-B604B7FDFEB1}"/>
              </a:ext>
            </a:extLst>
          </p:cNvPr>
          <p:cNvSpPr/>
          <p:nvPr/>
        </p:nvSpPr>
        <p:spPr>
          <a:xfrm>
            <a:off x="5986079" y="3102594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5757EB04-071C-4D76-BE48-FB1108094C52}"/>
              </a:ext>
            </a:extLst>
          </p:cNvPr>
          <p:cNvSpPr/>
          <p:nvPr/>
        </p:nvSpPr>
        <p:spPr>
          <a:xfrm>
            <a:off x="6132139" y="3275056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68BF673D-24E7-4D9B-ACB1-F310F30B29B9}"/>
              </a:ext>
            </a:extLst>
          </p:cNvPr>
          <p:cNvSpPr/>
          <p:nvPr/>
        </p:nvSpPr>
        <p:spPr>
          <a:xfrm>
            <a:off x="6072790" y="3173807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23BBEA35-99C3-4D81-8C9E-82BCF2700FBE}"/>
              </a:ext>
            </a:extLst>
          </p:cNvPr>
          <p:cNvSpPr/>
          <p:nvPr/>
        </p:nvSpPr>
        <p:spPr>
          <a:xfrm>
            <a:off x="5986563" y="3328528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A887D4C3-9713-45EB-A32F-E093625034F3}"/>
              </a:ext>
            </a:extLst>
          </p:cNvPr>
          <p:cNvSpPr/>
          <p:nvPr/>
        </p:nvSpPr>
        <p:spPr>
          <a:xfrm>
            <a:off x="6154931" y="442851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27590BC3-A9B4-4E7C-BCC2-46B77A30F52B}"/>
              </a:ext>
            </a:extLst>
          </p:cNvPr>
          <p:cNvSpPr/>
          <p:nvPr/>
        </p:nvSpPr>
        <p:spPr>
          <a:xfrm>
            <a:off x="5962211" y="4221643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5" name="شكل بيضاوي 84">
            <a:extLst>
              <a:ext uri="{FF2B5EF4-FFF2-40B4-BE49-F238E27FC236}">
                <a16:creationId xmlns:a16="http://schemas.microsoft.com/office/drawing/2014/main" id="{98909874-29D5-49AD-8136-3064B11B8DC3}"/>
              </a:ext>
            </a:extLst>
          </p:cNvPr>
          <p:cNvSpPr/>
          <p:nvPr/>
        </p:nvSpPr>
        <p:spPr>
          <a:xfrm>
            <a:off x="6032022" y="4319789"/>
            <a:ext cx="104924" cy="98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9" name="سهم: لليسار واليمين 78">
            <a:extLst>
              <a:ext uri="{FF2B5EF4-FFF2-40B4-BE49-F238E27FC236}">
                <a16:creationId xmlns:a16="http://schemas.microsoft.com/office/drawing/2014/main" id="{FDDB81B8-4441-4DE7-9C76-7FFEAD28BE67}"/>
              </a:ext>
            </a:extLst>
          </p:cNvPr>
          <p:cNvSpPr/>
          <p:nvPr/>
        </p:nvSpPr>
        <p:spPr>
          <a:xfrm>
            <a:off x="8899679" y="3553345"/>
            <a:ext cx="589173" cy="487883"/>
          </a:xfrm>
          <a:prstGeom prst="left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26" name="٧">
            <a:hlinkClick r:id="" action="ppaction://media"/>
            <a:extLst>
              <a:ext uri="{FF2B5EF4-FFF2-40B4-BE49-F238E27FC236}">
                <a16:creationId xmlns:a16="http://schemas.microsoft.com/office/drawing/2014/main" id="{9E33DE49-909D-4B4E-9D73-0D9DA65224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62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07821" y="1212940"/>
            <a:ext cx="609600" cy="609600"/>
          </a:xfrm>
          <a:prstGeom prst="rect">
            <a:avLst/>
          </a:prstGeom>
        </p:spPr>
      </p:pic>
      <p:pic>
        <p:nvPicPr>
          <p:cNvPr id="27" name="٧.">
            <a:hlinkClick r:id="" action="ppaction://media"/>
            <a:extLst>
              <a:ext uri="{FF2B5EF4-FFF2-40B4-BE49-F238E27FC236}">
                <a16:creationId xmlns:a16="http://schemas.microsoft.com/office/drawing/2014/main" id="{6E377DBD-DCF3-4E79-9A18-A5C4EAE396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43615" y="1218111"/>
            <a:ext cx="609600" cy="609600"/>
          </a:xfrm>
          <a:prstGeom prst="rect">
            <a:avLst/>
          </a:prstGeom>
        </p:spPr>
      </p:pic>
      <p:sp>
        <p:nvSpPr>
          <p:cNvPr id="86" name="دائرة جزئية 85">
            <a:extLst>
              <a:ext uri="{FF2B5EF4-FFF2-40B4-BE49-F238E27FC236}">
                <a16:creationId xmlns:a16="http://schemas.microsoft.com/office/drawing/2014/main" id="{4D2731EE-A72B-4DB8-B934-E970830B41F2}"/>
              </a:ext>
            </a:extLst>
          </p:cNvPr>
          <p:cNvSpPr/>
          <p:nvPr/>
        </p:nvSpPr>
        <p:spPr>
          <a:xfrm>
            <a:off x="8706560" y="3829041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7" name="دائرة جزئية 86">
            <a:extLst>
              <a:ext uri="{FF2B5EF4-FFF2-40B4-BE49-F238E27FC236}">
                <a16:creationId xmlns:a16="http://schemas.microsoft.com/office/drawing/2014/main" id="{4557BC5E-AF76-4EB4-A39F-C2BC8234D99B}"/>
              </a:ext>
            </a:extLst>
          </p:cNvPr>
          <p:cNvSpPr/>
          <p:nvPr/>
        </p:nvSpPr>
        <p:spPr>
          <a:xfrm>
            <a:off x="8481417" y="3640890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8" name="دائرة جزئية 87">
            <a:extLst>
              <a:ext uri="{FF2B5EF4-FFF2-40B4-BE49-F238E27FC236}">
                <a16:creationId xmlns:a16="http://schemas.microsoft.com/office/drawing/2014/main" id="{CC5C890B-5D64-4DBD-A70E-1FFC791005CD}"/>
              </a:ext>
            </a:extLst>
          </p:cNvPr>
          <p:cNvSpPr/>
          <p:nvPr/>
        </p:nvSpPr>
        <p:spPr>
          <a:xfrm>
            <a:off x="8725014" y="3688783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89" name="دائرة جزئية 88">
            <a:extLst>
              <a:ext uri="{FF2B5EF4-FFF2-40B4-BE49-F238E27FC236}">
                <a16:creationId xmlns:a16="http://schemas.microsoft.com/office/drawing/2014/main" id="{8E102ED0-2BCC-4027-8777-7834FAE51F15}"/>
              </a:ext>
            </a:extLst>
          </p:cNvPr>
          <p:cNvSpPr/>
          <p:nvPr/>
        </p:nvSpPr>
        <p:spPr>
          <a:xfrm>
            <a:off x="8392587" y="3685147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90" name="دائرة جزئية 89">
            <a:extLst>
              <a:ext uri="{FF2B5EF4-FFF2-40B4-BE49-F238E27FC236}">
                <a16:creationId xmlns:a16="http://schemas.microsoft.com/office/drawing/2014/main" id="{FDCC5D61-0089-4BCA-9265-F7255FF64C7F}"/>
              </a:ext>
            </a:extLst>
          </p:cNvPr>
          <p:cNvSpPr/>
          <p:nvPr/>
        </p:nvSpPr>
        <p:spPr>
          <a:xfrm>
            <a:off x="8494348" y="3458402"/>
            <a:ext cx="202453" cy="161764"/>
          </a:xfrm>
          <a:prstGeom prst="pi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5C11673C-E029-42E0-8098-D75B2C593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46" y="3480945"/>
            <a:ext cx="575035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75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75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21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8" presetID="21" presetClass="entr" presetSubtype="1" repeatCount="indefinite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1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74" presetID="21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numSld="999" showWhenStopped="0">
                <p:cTn id="2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5" grpId="0"/>
      <p:bldP spid="31" grpId="0"/>
      <p:bldP spid="40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2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4" grpId="0"/>
      <p:bldP spid="69" grpId="0"/>
      <p:bldP spid="70" grpId="0"/>
      <p:bldP spid="65" grpId="0" animBg="1"/>
      <p:bldP spid="75" grpId="0"/>
      <p:bldP spid="76" grpId="0"/>
      <p:bldP spid="76" grpId="1"/>
      <p:bldP spid="77" grpId="0" animBg="1"/>
      <p:bldP spid="78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79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36" name="سهم: لليسار واليمين 35">
            <a:extLst>
              <a:ext uri="{FF2B5EF4-FFF2-40B4-BE49-F238E27FC236}">
                <a16:creationId xmlns:a16="http://schemas.microsoft.com/office/drawing/2014/main" id="{27881876-4F53-440C-ADFA-79CF9A6FE042}"/>
              </a:ext>
            </a:extLst>
          </p:cNvPr>
          <p:cNvSpPr/>
          <p:nvPr/>
        </p:nvSpPr>
        <p:spPr>
          <a:xfrm>
            <a:off x="4349593" y="3467475"/>
            <a:ext cx="1328510" cy="629247"/>
          </a:xfrm>
          <a:prstGeom prst="left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7" name="سهم: لليسار واليمين 36">
            <a:extLst>
              <a:ext uri="{FF2B5EF4-FFF2-40B4-BE49-F238E27FC236}">
                <a16:creationId xmlns:a16="http://schemas.microsoft.com/office/drawing/2014/main" id="{B766F60E-21FB-410D-8E35-44106D582176}"/>
              </a:ext>
            </a:extLst>
          </p:cNvPr>
          <p:cNvSpPr/>
          <p:nvPr/>
        </p:nvSpPr>
        <p:spPr>
          <a:xfrm>
            <a:off x="6987294" y="3564954"/>
            <a:ext cx="872290" cy="420388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8" name="سهم: لليسار واليمين 37">
            <a:extLst>
              <a:ext uri="{FF2B5EF4-FFF2-40B4-BE49-F238E27FC236}">
                <a16:creationId xmlns:a16="http://schemas.microsoft.com/office/drawing/2014/main" id="{64B3FE3F-CC25-4424-BC32-8A428A03D115}"/>
              </a:ext>
            </a:extLst>
          </p:cNvPr>
          <p:cNvSpPr/>
          <p:nvPr/>
        </p:nvSpPr>
        <p:spPr>
          <a:xfrm>
            <a:off x="8908441" y="3553475"/>
            <a:ext cx="601045" cy="487883"/>
          </a:xfrm>
          <a:prstGeom prst="left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9" name="٨">
            <a:hlinkClick r:id="" action="ppaction://media"/>
            <a:extLst>
              <a:ext uri="{FF2B5EF4-FFF2-40B4-BE49-F238E27FC236}">
                <a16:creationId xmlns:a16="http://schemas.microsoft.com/office/drawing/2014/main" id="{EF8C8B99-AA01-404E-9678-14D4AFD0C2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97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0128" y="1429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afterEffect">
                                  <p:stCondLst>
                                    <p:cond delay="2075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7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7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7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75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36" name="سهم: لليسار واليمين 35">
            <a:extLst>
              <a:ext uri="{FF2B5EF4-FFF2-40B4-BE49-F238E27FC236}">
                <a16:creationId xmlns:a16="http://schemas.microsoft.com/office/drawing/2014/main" id="{27881876-4F53-440C-ADFA-79CF9A6FE042}"/>
              </a:ext>
            </a:extLst>
          </p:cNvPr>
          <p:cNvSpPr/>
          <p:nvPr/>
        </p:nvSpPr>
        <p:spPr>
          <a:xfrm>
            <a:off x="4349593" y="3467475"/>
            <a:ext cx="1328510" cy="629247"/>
          </a:xfrm>
          <a:prstGeom prst="left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7" name="سهم: لليسار واليمين 36">
            <a:extLst>
              <a:ext uri="{FF2B5EF4-FFF2-40B4-BE49-F238E27FC236}">
                <a16:creationId xmlns:a16="http://schemas.microsoft.com/office/drawing/2014/main" id="{B766F60E-21FB-410D-8E35-44106D582176}"/>
              </a:ext>
            </a:extLst>
          </p:cNvPr>
          <p:cNvSpPr/>
          <p:nvPr/>
        </p:nvSpPr>
        <p:spPr>
          <a:xfrm>
            <a:off x="6987294" y="3564954"/>
            <a:ext cx="872290" cy="420388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8" name="سهم: لليسار واليمين 37">
            <a:extLst>
              <a:ext uri="{FF2B5EF4-FFF2-40B4-BE49-F238E27FC236}">
                <a16:creationId xmlns:a16="http://schemas.microsoft.com/office/drawing/2014/main" id="{64B3FE3F-CC25-4424-BC32-8A428A03D115}"/>
              </a:ext>
            </a:extLst>
          </p:cNvPr>
          <p:cNvSpPr/>
          <p:nvPr/>
        </p:nvSpPr>
        <p:spPr>
          <a:xfrm>
            <a:off x="8908441" y="3553475"/>
            <a:ext cx="601045" cy="487883"/>
          </a:xfrm>
          <a:prstGeom prst="left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033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445014" y="3400831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35C6BAF-383E-4DE6-A9E3-5FE05492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42" y="3627124"/>
            <a:ext cx="341376" cy="3352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6ACE112-B421-4497-B909-D9B8E36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7" y="3623489"/>
            <a:ext cx="341376" cy="3352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61C1150-4303-4B13-8CC0-0FE8DB9A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79" y="3623816"/>
            <a:ext cx="341376" cy="33528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058C94A-9597-4316-B361-61A39E79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2" y="3619300"/>
            <a:ext cx="341376" cy="33528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5C93AF5-99D6-400B-B8DC-6A7E95733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5" y="3482336"/>
            <a:ext cx="646461" cy="630299"/>
          </a:xfrm>
          <a:prstGeom prst="rect">
            <a:avLst/>
          </a:prstGeom>
        </p:spPr>
      </p:pic>
      <p:sp>
        <p:nvSpPr>
          <p:cNvPr id="42" name="شكل حر 812">
            <a:extLst>
              <a:ext uri="{FF2B5EF4-FFF2-40B4-BE49-F238E27FC236}">
                <a16:creationId xmlns:a16="http://schemas.microsoft.com/office/drawing/2014/main" id="{62AD5AAA-CB97-4E58-B22D-4B51B880441B}"/>
              </a:ext>
            </a:extLst>
          </p:cNvPr>
          <p:cNvSpPr/>
          <p:nvPr/>
        </p:nvSpPr>
        <p:spPr>
          <a:xfrm rot="10800000">
            <a:off x="3330993" y="4494862"/>
            <a:ext cx="1881050" cy="779999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166">
                <a:moveTo>
                  <a:pt x="0" y="118357"/>
                </a:moveTo>
                <a:cubicBezTo>
                  <a:pt x="477708" y="118756"/>
                  <a:pt x="398426" y="87469"/>
                  <a:pt x="527294" y="124034"/>
                </a:cubicBezTo>
                <a:cubicBezTo>
                  <a:pt x="656162" y="160599"/>
                  <a:pt x="689293" y="357716"/>
                  <a:pt x="773208" y="337750"/>
                </a:cubicBezTo>
                <a:cubicBezTo>
                  <a:pt x="857123" y="317784"/>
                  <a:pt x="945805" y="38910"/>
                  <a:pt x="1030784" y="4238"/>
                </a:cubicBezTo>
                <a:cubicBezTo>
                  <a:pt x="1115763" y="-30434"/>
                  <a:pt x="1199918" y="159078"/>
                  <a:pt x="1265508" y="158117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C8F2590-CCF7-4A41-AADE-2E2FE409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62" y="3468768"/>
            <a:ext cx="601045" cy="58601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04E6A70B-F385-4D11-AC32-79957043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97" y="3614058"/>
            <a:ext cx="344124" cy="335522"/>
          </a:xfrm>
          <a:prstGeom prst="rect">
            <a:avLst/>
          </a:prstGeom>
        </p:spPr>
      </p:pic>
      <p:sp>
        <p:nvSpPr>
          <p:cNvPr id="47" name="شكل حر 812">
            <a:extLst>
              <a:ext uri="{FF2B5EF4-FFF2-40B4-BE49-F238E27FC236}">
                <a16:creationId xmlns:a16="http://schemas.microsoft.com/office/drawing/2014/main" id="{8B8801AD-C0E1-4E2B-8D84-5632ABF119FF}"/>
              </a:ext>
            </a:extLst>
          </p:cNvPr>
          <p:cNvSpPr/>
          <p:nvPr/>
        </p:nvSpPr>
        <p:spPr>
          <a:xfrm rot="10800000">
            <a:off x="6096000" y="4615382"/>
            <a:ext cx="1371639" cy="498487"/>
          </a:xfrm>
          <a:custGeom>
            <a:avLst/>
            <a:gdLst>
              <a:gd name="connsiteX0" fmla="*/ 0 w 2247153"/>
              <a:gd name="connsiteY0" fmla="*/ 262967 h 292850"/>
              <a:gd name="connsiteX1" fmla="*/ 215153 w 2247153"/>
              <a:gd name="connsiteY1" fmla="*/ 17932 h 292850"/>
              <a:gd name="connsiteX2" fmla="*/ 442259 w 2247153"/>
              <a:gd name="connsiteY2" fmla="*/ 292850 h 292850"/>
              <a:gd name="connsiteX3" fmla="*/ 675341 w 2247153"/>
              <a:gd name="connsiteY3" fmla="*/ 17932 h 292850"/>
              <a:gd name="connsiteX4" fmla="*/ 890494 w 2247153"/>
              <a:gd name="connsiteY4" fmla="*/ 256991 h 292850"/>
              <a:gd name="connsiteX5" fmla="*/ 1111623 w 2247153"/>
              <a:gd name="connsiteY5" fmla="*/ 11956 h 292850"/>
              <a:gd name="connsiteX6" fmla="*/ 1362635 w 2247153"/>
              <a:gd name="connsiteY6" fmla="*/ 251014 h 292850"/>
              <a:gd name="connsiteX7" fmla="*/ 1583765 w 2247153"/>
              <a:gd name="connsiteY7" fmla="*/ 17932 h 292850"/>
              <a:gd name="connsiteX8" fmla="*/ 1822823 w 2247153"/>
              <a:gd name="connsiteY8" fmla="*/ 209179 h 292850"/>
              <a:gd name="connsiteX9" fmla="*/ 2032000 w 2247153"/>
              <a:gd name="connsiteY9" fmla="*/ 3 h 292850"/>
              <a:gd name="connsiteX10" fmla="*/ 2247153 w 2247153"/>
              <a:gd name="connsiteY10" fmla="*/ 203203 h 292850"/>
              <a:gd name="connsiteX11" fmla="*/ 2247153 w 2247153"/>
              <a:gd name="connsiteY11" fmla="*/ 203203 h 292850"/>
              <a:gd name="connsiteX0" fmla="*/ 0 w 2247153"/>
              <a:gd name="connsiteY0" fmla="*/ 262967 h 262967"/>
              <a:gd name="connsiteX1" fmla="*/ 215153 w 2247153"/>
              <a:gd name="connsiteY1" fmla="*/ 1793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2967 h 262967"/>
              <a:gd name="connsiteX1" fmla="*/ 102647 w 2247153"/>
              <a:gd name="connsiteY1" fmla="*/ 16812 h 262967"/>
              <a:gd name="connsiteX2" fmla="*/ 292881 w 2247153"/>
              <a:gd name="connsiteY2" fmla="*/ 255571 h 262967"/>
              <a:gd name="connsiteX3" fmla="*/ 675341 w 2247153"/>
              <a:gd name="connsiteY3" fmla="*/ 17932 h 262967"/>
              <a:gd name="connsiteX4" fmla="*/ 890494 w 2247153"/>
              <a:gd name="connsiteY4" fmla="*/ 256991 h 262967"/>
              <a:gd name="connsiteX5" fmla="*/ 1111623 w 2247153"/>
              <a:gd name="connsiteY5" fmla="*/ 11956 h 262967"/>
              <a:gd name="connsiteX6" fmla="*/ 1362635 w 2247153"/>
              <a:gd name="connsiteY6" fmla="*/ 251014 h 262967"/>
              <a:gd name="connsiteX7" fmla="*/ 1583765 w 2247153"/>
              <a:gd name="connsiteY7" fmla="*/ 17932 h 262967"/>
              <a:gd name="connsiteX8" fmla="*/ 1822823 w 2247153"/>
              <a:gd name="connsiteY8" fmla="*/ 209179 h 262967"/>
              <a:gd name="connsiteX9" fmla="*/ 2032000 w 2247153"/>
              <a:gd name="connsiteY9" fmla="*/ 3 h 262967"/>
              <a:gd name="connsiteX10" fmla="*/ 2247153 w 2247153"/>
              <a:gd name="connsiteY10" fmla="*/ 203203 h 262967"/>
              <a:gd name="connsiteX11" fmla="*/ 2247153 w 2247153"/>
              <a:gd name="connsiteY11" fmla="*/ 203203 h 262967"/>
              <a:gd name="connsiteX0" fmla="*/ 0 w 2247153"/>
              <a:gd name="connsiteY0" fmla="*/ 263300 h 263300"/>
              <a:gd name="connsiteX1" fmla="*/ 102647 w 2247153"/>
              <a:gd name="connsiteY1" fmla="*/ 17145 h 263300"/>
              <a:gd name="connsiteX2" fmla="*/ 292881 w 2247153"/>
              <a:gd name="connsiteY2" fmla="*/ 255904 h 263300"/>
              <a:gd name="connsiteX3" fmla="*/ 445586 w 2247153"/>
              <a:gd name="connsiteY3" fmla="*/ 0 h 263300"/>
              <a:gd name="connsiteX4" fmla="*/ 890494 w 2247153"/>
              <a:gd name="connsiteY4" fmla="*/ 257324 h 263300"/>
              <a:gd name="connsiteX5" fmla="*/ 1111623 w 2247153"/>
              <a:gd name="connsiteY5" fmla="*/ 12289 h 263300"/>
              <a:gd name="connsiteX6" fmla="*/ 1362635 w 2247153"/>
              <a:gd name="connsiteY6" fmla="*/ 251347 h 263300"/>
              <a:gd name="connsiteX7" fmla="*/ 1583765 w 2247153"/>
              <a:gd name="connsiteY7" fmla="*/ 18265 h 263300"/>
              <a:gd name="connsiteX8" fmla="*/ 1822823 w 2247153"/>
              <a:gd name="connsiteY8" fmla="*/ 209512 h 263300"/>
              <a:gd name="connsiteX9" fmla="*/ 2032000 w 2247153"/>
              <a:gd name="connsiteY9" fmla="*/ 336 h 263300"/>
              <a:gd name="connsiteX10" fmla="*/ 2247153 w 2247153"/>
              <a:gd name="connsiteY10" fmla="*/ 203536 h 263300"/>
              <a:gd name="connsiteX11" fmla="*/ 2247153 w 2247153"/>
              <a:gd name="connsiteY11" fmla="*/ 203536 h 263300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74213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472 h 303078"/>
              <a:gd name="connsiteX1" fmla="*/ 102647 w 2247153"/>
              <a:gd name="connsiteY1" fmla="*/ 17317 h 303078"/>
              <a:gd name="connsiteX2" fmla="*/ 292881 w 2247153"/>
              <a:gd name="connsiteY2" fmla="*/ 256076 h 303078"/>
              <a:gd name="connsiteX3" fmla="*/ 445586 w 2247153"/>
              <a:gd name="connsiteY3" fmla="*/ 172 h 303078"/>
              <a:gd name="connsiteX4" fmla="*/ 615818 w 2247153"/>
              <a:gd name="connsiteY4" fmla="*/ 303067 h 303078"/>
              <a:gd name="connsiteX5" fmla="*/ 1111623 w 2247153"/>
              <a:gd name="connsiteY5" fmla="*/ 12461 h 303078"/>
              <a:gd name="connsiteX6" fmla="*/ 1362635 w 2247153"/>
              <a:gd name="connsiteY6" fmla="*/ 251519 h 303078"/>
              <a:gd name="connsiteX7" fmla="*/ 1583765 w 2247153"/>
              <a:gd name="connsiteY7" fmla="*/ 18437 h 303078"/>
              <a:gd name="connsiteX8" fmla="*/ 1822823 w 2247153"/>
              <a:gd name="connsiteY8" fmla="*/ 209684 h 303078"/>
              <a:gd name="connsiteX9" fmla="*/ 2032000 w 2247153"/>
              <a:gd name="connsiteY9" fmla="*/ 508 h 303078"/>
              <a:gd name="connsiteX10" fmla="*/ 2247153 w 2247153"/>
              <a:gd name="connsiteY10" fmla="*/ 203708 h 303078"/>
              <a:gd name="connsiteX11" fmla="*/ 2247153 w 2247153"/>
              <a:gd name="connsiteY11" fmla="*/ 203708 h 303078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1111623 w 2247153"/>
              <a:gd name="connsiteY5" fmla="*/ 12292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817391 w 2247153"/>
              <a:gd name="connsiteY5" fmla="*/ 3111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1362635 w 2247153"/>
              <a:gd name="connsiteY6" fmla="*/ 251350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3 h 263303"/>
              <a:gd name="connsiteX1" fmla="*/ 102647 w 2247153"/>
              <a:gd name="connsiteY1" fmla="*/ 17148 h 263303"/>
              <a:gd name="connsiteX2" fmla="*/ 292881 w 2247153"/>
              <a:gd name="connsiteY2" fmla="*/ 255907 h 263303"/>
              <a:gd name="connsiteX3" fmla="*/ 445586 w 2247153"/>
              <a:gd name="connsiteY3" fmla="*/ 3 h 263303"/>
              <a:gd name="connsiteX4" fmla="*/ 615461 w 2247153"/>
              <a:gd name="connsiteY4" fmla="*/ 261623 h 263303"/>
              <a:gd name="connsiteX5" fmla="*/ 674213 w 2247153"/>
              <a:gd name="connsiteY5" fmla="*/ 17148 h 263303"/>
              <a:gd name="connsiteX6" fmla="*/ 900576 w 2247153"/>
              <a:gd name="connsiteY6" fmla="*/ 250828 h 263303"/>
              <a:gd name="connsiteX7" fmla="*/ 1583765 w 2247153"/>
              <a:gd name="connsiteY7" fmla="*/ 18268 h 263303"/>
              <a:gd name="connsiteX8" fmla="*/ 1822823 w 2247153"/>
              <a:gd name="connsiteY8" fmla="*/ 209515 h 263303"/>
              <a:gd name="connsiteX9" fmla="*/ 2032000 w 2247153"/>
              <a:gd name="connsiteY9" fmla="*/ 339 h 263303"/>
              <a:gd name="connsiteX10" fmla="*/ 2247153 w 2247153"/>
              <a:gd name="connsiteY10" fmla="*/ 203539 h 263303"/>
              <a:gd name="connsiteX11" fmla="*/ 2247153 w 2247153"/>
              <a:gd name="connsiteY11" fmla="*/ 203539 h 263303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445586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615461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74213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615461 w 2247153"/>
              <a:gd name="connsiteY5" fmla="*/ 22869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900576 w 2247153"/>
              <a:gd name="connsiteY6" fmla="*/ 250834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1583765 w 2247153"/>
              <a:gd name="connsiteY7" fmla="*/ 1827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902839 w 2247153"/>
              <a:gd name="connsiteY7" fmla="*/ 31124 h 263326"/>
              <a:gd name="connsiteX8" fmla="*/ 1822823 w 2247153"/>
              <a:gd name="connsiteY8" fmla="*/ 209521 h 263326"/>
              <a:gd name="connsiteX9" fmla="*/ 2032000 w 2247153"/>
              <a:gd name="connsiteY9" fmla="*/ 345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788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153"/>
              <a:gd name="connsiteY0" fmla="*/ 263309 h 263309"/>
              <a:gd name="connsiteX1" fmla="*/ 102647 w 2247153"/>
              <a:gd name="connsiteY1" fmla="*/ 17154 h 263309"/>
              <a:gd name="connsiteX2" fmla="*/ 216960 w 2247153"/>
              <a:gd name="connsiteY2" fmla="*/ 250834 h 263309"/>
              <a:gd name="connsiteX3" fmla="*/ 331273 w 2247153"/>
              <a:gd name="connsiteY3" fmla="*/ 9 h 263309"/>
              <a:gd name="connsiteX4" fmla="*/ 445586 w 2247153"/>
              <a:gd name="connsiteY4" fmla="*/ 261629 h 263309"/>
              <a:gd name="connsiteX5" fmla="*/ 559900 w 2247153"/>
              <a:gd name="connsiteY5" fmla="*/ 17154 h 263309"/>
              <a:gd name="connsiteX6" fmla="*/ 679595 w 2247153"/>
              <a:gd name="connsiteY6" fmla="*/ 263309 h 263309"/>
              <a:gd name="connsiteX7" fmla="*/ 817391 w 2247153"/>
              <a:gd name="connsiteY7" fmla="*/ 17154 h 263309"/>
              <a:gd name="connsiteX8" fmla="*/ 1822823 w 2247153"/>
              <a:gd name="connsiteY8" fmla="*/ 209521 h 263309"/>
              <a:gd name="connsiteX9" fmla="*/ 2032000 w 2247153"/>
              <a:gd name="connsiteY9" fmla="*/ 345 h 263309"/>
              <a:gd name="connsiteX10" fmla="*/ 2247153 w 2247153"/>
              <a:gd name="connsiteY10" fmla="*/ 203545 h 263309"/>
              <a:gd name="connsiteX11" fmla="*/ 2247153 w 2247153"/>
              <a:gd name="connsiteY11" fmla="*/ 203545 h 263309"/>
              <a:gd name="connsiteX0" fmla="*/ 0 w 2247201"/>
              <a:gd name="connsiteY0" fmla="*/ 263309 h 263332"/>
              <a:gd name="connsiteX1" fmla="*/ 102647 w 2247201"/>
              <a:gd name="connsiteY1" fmla="*/ 17154 h 263332"/>
              <a:gd name="connsiteX2" fmla="*/ 216960 w 2247201"/>
              <a:gd name="connsiteY2" fmla="*/ 250834 h 263332"/>
              <a:gd name="connsiteX3" fmla="*/ 331273 w 2247201"/>
              <a:gd name="connsiteY3" fmla="*/ 9 h 263332"/>
              <a:gd name="connsiteX4" fmla="*/ 445586 w 2247201"/>
              <a:gd name="connsiteY4" fmla="*/ 261629 h 263332"/>
              <a:gd name="connsiteX5" fmla="*/ 559900 w 2247201"/>
              <a:gd name="connsiteY5" fmla="*/ 17154 h 263332"/>
              <a:gd name="connsiteX6" fmla="*/ 679595 w 2247201"/>
              <a:gd name="connsiteY6" fmla="*/ 263309 h 263332"/>
              <a:gd name="connsiteX7" fmla="*/ 817391 w 2247201"/>
              <a:gd name="connsiteY7" fmla="*/ 17154 h 263332"/>
              <a:gd name="connsiteX8" fmla="*/ 902839 w 2247201"/>
              <a:gd name="connsiteY8" fmla="*/ 263309 h 263332"/>
              <a:gd name="connsiteX9" fmla="*/ 2032000 w 2247201"/>
              <a:gd name="connsiteY9" fmla="*/ 345 h 263332"/>
              <a:gd name="connsiteX10" fmla="*/ 2247153 w 2247201"/>
              <a:gd name="connsiteY10" fmla="*/ 203545 h 263332"/>
              <a:gd name="connsiteX11" fmla="*/ 2247153 w 2247201"/>
              <a:gd name="connsiteY11" fmla="*/ 203545 h 263332"/>
              <a:gd name="connsiteX0" fmla="*/ 0 w 2247153"/>
              <a:gd name="connsiteY0" fmla="*/ 263309 h 263326"/>
              <a:gd name="connsiteX1" fmla="*/ 102647 w 2247153"/>
              <a:gd name="connsiteY1" fmla="*/ 17154 h 263326"/>
              <a:gd name="connsiteX2" fmla="*/ 216960 w 2247153"/>
              <a:gd name="connsiteY2" fmla="*/ 250834 h 263326"/>
              <a:gd name="connsiteX3" fmla="*/ 331273 w 2247153"/>
              <a:gd name="connsiteY3" fmla="*/ 9 h 263326"/>
              <a:gd name="connsiteX4" fmla="*/ 445586 w 2247153"/>
              <a:gd name="connsiteY4" fmla="*/ 261629 h 263326"/>
              <a:gd name="connsiteX5" fmla="*/ 559900 w 2247153"/>
              <a:gd name="connsiteY5" fmla="*/ 17154 h 263326"/>
              <a:gd name="connsiteX6" fmla="*/ 679595 w 2247153"/>
              <a:gd name="connsiteY6" fmla="*/ 263309 h 263326"/>
              <a:gd name="connsiteX7" fmla="*/ 817391 w 2247153"/>
              <a:gd name="connsiteY7" fmla="*/ 17154 h 263326"/>
              <a:gd name="connsiteX8" fmla="*/ 902839 w 2247153"/>
              <a:gd name="connsiteY8" fmla="*/ 263309 h 263326"/>
              <a:gd name="connsiteX9" fmla="*/ 1017152 w 2247153"/>
              <a:gd name="connsiteY9" fmla="*/ 31123 h 263326"/>
              <a:gd name="connsiteX10" fmla="*/ 2247153 w 2247153"/>
              <a:gd name="connsiteY10" fmla="*/ 203545 h 263326"/>
              <a:gd name="connsiteX11" fmla="*/ 2247153 w 2247153"/>
              <a:gd name="connsiteY11" fmla="*/ 203545 h 263326"/>
              <a:gd name="connsiteX0" fmla="*/ 0 w 2388910"/>
              <a:gd name="connsiteY0" fmla="*/ 263309 h 263326"/>
              <a:gd name="connsiteX1" fmla="*/ 102647 w 2388910"/>
              <a:gd name="connsiteY1" fmla="*/ 17154 h 263326"/>
              <a:gd name="connsiteX2" fmla="*/ 216960 w 2388910"/>
              <a:gd name="connsiteY2" fmla="*/ 250834 h 263326"/>
              <a:gd name="connsiteX3" fmla="*/ 331273 w 2388910"/>
              <a:gd name="connsiteY3" fmla="*/ 9 h 263326"/>
              <a:gd name="connsiteX4" fmla="*/ 445586 w 2388910"/>
              <a:gd name="connsiteY4" fmla="*/ 261629 h 263326"/>
              <a:gd name="connsiteX5" fmla="*/ 559900 w 2388910"/>
              <a:gd name="connsiteY5" fmla="*/ 17154 h 263326"/>
              <a:gd name="connsiteX6" fmla="*/ 679595 w 2388910"/>
              <a:gd name="connsiteY6" fmla="*/ 263309 h 263326"/>
              <a:gd name="connsiteX7" fmla="*/ 817391 w 2388910"/>
              <a:gd name="connsiteY7" fmla="*/ 17154 h 263326"/>
              <a:gd name="connsiteX8" fmla="*/ 902839 w 2388910"/>
              <a:gd name="connsiteY8" fmla="*/ 263309 h 263326"/>
              <a:gd name="connsiteX9" fmla="*/ 1017152 w 2388910"/>
              <a:gd name="connsiteY9" fmla="*/ 31123 h 263326"/>
              <a:gd name="connsiteX10" fmla="*/ 2247153 w 2388910"/>
              <a:gd name="connsiteY10" fmla="*/ 203545 h 263326"/>
              <a:gd name="connsiteX11" fmla="*/ 2388910 w 2388910"/>
              <a:gd name="connsiteY11" fmla="*/ 226068 h 263326"/>
              <a:gd name="connsiteX0" fmla="*/ 0 w 2388910"/>
              <a:gd name="connsiteY0" fmla="*/ 263309 h 271343"/>
              <a:gd name="connsiteX1" fmla="*/ 102647 w 2388910"/>
              <a:gd name="connsiteY1" fmla="*/ 17154 h 271343"/>
              <a:gd name="connsiteX2" fmla="*/ 216960 w 2388910"/>
              <a:gd name="connsiteY2" fmla="*/ 250834 h 271343"/>
              <a:gd name="connsiteX3" fmla="*/ 331273 w 2388910"/>
              <a:gd name="connsiteY3" fmla="*/ 9 h 271343"/>
              <a:gd name="connsiteX4" fmla="*/ 445586 w 2388910"/>
              <a:gd name="connsiteY4" fmla="*/ 261629 h 271343"/>
              <a:gd name="connsiteX5" fmla="*/ 559900 w 2388910"/>
              <a:gd name="connsiteY5" fmla="*/ 17154 h 271343"/>
              <a:gd name="connsiteX6" fmla="*/ 679595 w 2388910"/>
              <a:gd name="connsiteY6" fmla="*/ 263309 h 271343"/>
              <a:gd name="connsiteX7" fmla="*/ 817391 w 2388910"/>
              <a:gd name="connsiteY7" fmla="*/ 17154 h 271343"/>
              <a:gd name="connsiteX8" fmla="*/ 902839 w 2388910"/>
              <a:gd name="connsiteY8" fmla="*/ 263309 h 271343"/>
              <a:gd name="connsiteX9" fmla="*/ 1017152 w 2388910"/>
              <a:gd name="connsiteY9" fmla="*/ 31123 h 271343"/>
              <a:gd name="connsiteX10" fmla="*/ 1131465 w 2388910"/>
              <a:gd name="connsiteY10" fmla="*/ 263326 h 271343"/>
              <a:gd name="connsiteX11" fmla="*/ 2388910 w 2388910"/>
              <a:gd name="connsiteY11" fmla="*/ 226068 h 271343"/>
              <a:gd name="connsiteX0" fmla="*/ 0 w 1245778"/>
              <a:gd name="connsiteY0" fmla="*/ 263457 h 263557"/>
              <a:gd name="connsiteX1" fmla="*/ 102647 w 1245778"/>
              <a:gd name="connsiteY1" fmla="*/ 17302 h 263557"/>
              <a:gd name="connsiteX2" fmla="*/ 216960 w 1245778"/>
              <a:gd name="connsiteY2" fmla="*/ 250982 h 263557"/>
              <a:gd name="connsiteX3" fmla="*/ 331273 w 1245778"/>
              <a:gd name="connsiteY3" fmla="*/ 157 h 263557"/>
              <a:gd name="connsiteX4" fmla="*/ 445586 w 1245778"/>
              <a:gd name="connsiteY4" fmla="*/ 261777 h 263557"/>
              <a:gd name="connsiteX5" fmla="*/ 559900 w 1245778"/>
              <a:gd name="connsiteY5" fmla="*/ 17302 h 263557"/>
              <a:gd name="connsiteX6" fmla="*/ 679595 w 1245778"/>
              <a:gd name="connsiteY6" fmla="*/ 263457 h 263557"/>
              <a:gd name="connsiteX7" fmla="*/ 817391 w 1245778"/>
              <a:gd name="connsiteY7" fmla="*/ 17302 h 263557"/>
              <a:gd name="connsiteX8" fmla="*/ 902839 w 1245778"/>
              <a:gd name="connsiteY8" fmla="*/ 263457 h 263557"/>
              <a:gd name="connsiteX9" fmla="*/ 1017152 w 1245778"/>
              <a:gd name="connsiteY9" fmla="*/ 31271 h 263557"/>
              <a:gd name="connsiteX10" fmla="*/ 1131465 w 1245778"/>
              <a:gd name="connsiteY10" fmla="*/ 263474 h 263557"/>
              <a:gd name="connsiteX11" fmla="*/ 1245778 w 1245778"/>
              <a:gd name="connsiteY11" fmla="*/ 156 h 263557"/>
              <a:gd name="connsiteX0" fmla="*/ 0 w 1245778"/>
              <a:gd name="connsiteY0" fmla="*/ 263310 h 263344"/>
              <a:gd name="connsiteX1" fmla="*/ 102647 w 1245778"/>
              <a:gd name="connsiteY1" fmla="*/ 17155 h 263344"/>
              <a:gd name="connsiteX2" fmla="*/ 216960 w 1245778"/>
              <a:gd name="connsiteY2" fmla="*/ 250835 h 263344"/>
              <a:gd name="connsiteX3" fmla="*/ 331273 w 1245778"/>
              <a:gd name="connsiteY3" fmla="*/ 10 h 263344"/>
              <a:gd name="connsiteX4" fmla="*/ 445586 w 1245778"/>
              <a:gd name="connsiteY4" fmla="*/ 261630 h 263344"/>
              <a:gd name="connsiteX5" fmla="*/ 559900 w 1245778"/>
              <a:gd name="connsiteY5" fmla="*/ 17155 h 263344"/>
              <a:gd name="connsiteX6" fmla="*/ 679595 w 1245778"/>
              <a:gd name="connsiteY6" fmla="*/ 263310 h 263344"/>
              <a:gd name="connsiteX7" fmla="*/ 817391 w 1245778"/>
              <a:gd name="connsiteY7" fmla="*/ 17155 h 263344"/>
              <a:gd name="connsiteX8" fmla="*/ 902839 w 1245778"/>
              <a:gd name="connsiteY8" fmla="*/ 263310 h 263344"/>
              <a:gd name="connsiteX9" fmla="*/ 1017152 w 1245778"/>
              <a:gd name="connsiteY9" fmla="*/ 31124 h 263344"/>
              <a:gd name="connsiteX10" fmla="*/ 1131465 w 1245778"/>
              <a:gd name="connsiteY10" fmla="*/ 263327 h 263344"/>
              <a:gd name="connsiteX11" fmla="*/ 1245778 w 1245778"/>
              <a:gd name="connsiteY11" fmla="*/ 17154 h 263344"/>
              <a:gd name="connsiteX0" fmla="*/ 0 w 1245778"/>
              <a:gd name="connsiteY0" fmla="*/ 263310 h 263327"/>
              <a:gd name="connsiteX1" fmla="*/ 102647 w 1245778"/>
              <a:gd name="connsiteY1" fmla="*/ 17155 h 263327"/>
              <a:gd name="connsiteX2" fmla="*/ 216960 w 1245778"/>
              <a:gd name="connsiteY2" fmla="*/ 250835 h 263327"/>
              <a:gd name="connsiteX3" fmla="*/ 331273 w 1245778"/>
              <a:gd name="connsiteY3" fmla="*/ 10 h 263327"/>
              <a:gd name="connsiteX4" fmla="*/ 445586 w 1245778"/>
              <a:gd name="connsiteY4" fmla="*/ 261630 h 263327"/>
              <a:gd name="connsiteX5" fmla="*/ 559900 w 1245778"/>
              <a:gd name="connsiteY5" fmla="*/ 17155 h 263327"/>
              <a:gd name="connsiteX6" fmla="*/ 679595 w 1245778"/>
              <a:gd name="connsiteY6" fmla="*/ 263310 h 263327"/>
              <a:gd name="connsiteX7" fmla="*/ 817391 w 1245778"/>
              <a:gd name="connsiteY7" fmla="*/ 17155 h 263327"/>
              <a:gd name="connsiteX8" fmla="*/ 902839 w 1245778"/>
              <a:gd name="connsiteY8" fmla="*/ 263310 h 263327"/>
              <a:gd name="connsiteX9" fmla="*/ 1017152 w 1245778"/>
              <a:gd name="connsiteY9" fmla="*/ 17153 h 263327"/>
              <a:gd name="connsiteX10" fmla="*/ 1131465 w 1245778"/>
              <a:gd name="connsiteY10" fmla="*/ 263327 h 263327"/>
              <a:gd name="connsiteX11" fmla="*/ 1245778 w 1245778"/>
              <a:gd name="connsiteY11" fmla="*/ 17154 h 263327"/>
              <a:gd name="connsiteX0" fmla="*/ 0 w 1245778"/>
              <a:gd name="connsiteY0" fmla="*/ 246320 h 246337"/>
              <a:gd name="connsiteX1" fmla="*/ 102647 w 1245778"/>
              <a:gd name="connsiteY1" fmla="*/ 165 h 246337"/>
              <a:gd name="connsiteX2" fmla="*/ 216960 w 1245778"/>
              <a:gd name="connsiteY2" fmla="*/ 233845 h 246337"/>
              <a:gd name="connsiteX3" fmla="*/ 331272 w 1245778"/>
              <a:gd name="connsiteY3" fmla="*/ 799 h 246337"/>
              <a:gd name="connsiteX4" fmla="*/ 445586 w 1245778"/>
              <a:gd name="connsiteY4" fmla="*/ 244640 h 246337"/>
              <a:gd name="connsiteX5" fmla="*/ 559900 w 1245778"/>
              <a:gd name="connsiteY5" fmla="*/ 165 h 246337"/>
              <a:gd name="connsiteX6" fmla="*/ 679595 w 1245778"/>
              <a:gd name="connsiteY6" fmla="*/ 246320 h 246337"/>
              <a:gd name="connsiteX7" fmla="*/ 817391 w 1245778"/>
              <a:gd name="connsiteY7" fmla="*/ 165 h 246337"/>
              <a:gd name="connsiteX8" fmla="*/ 902839 w 1245778"/>
              <a:gd name="connsiteY8" fmla="*/ 246320 h 246337"/>
              <a:gd name="connsiteX9" fmla="*/ 1017152 w 1245778"/>
              <a:gd name="connsiteY9" fmla="*/ 163 h 246337"/>
              <a:gd name="connsiteX10" fmla="*/ 1131465 w 1245778"/>
              <a:gd name="connsiteY10" fmla="*/ 246337 h 246337"/>
              <a:gd name="connsiteX11" fmla="*/ 1245778 w 1245778"/>
              <a:gd name="connsiteY11" fmla="*/ 164 h 246337"/>
              <a:gd name="connsiteX0" fmla="*/ 0 w 1267299"/>
              <a:gd name="connsiteY0" fmla="*/ 262235 h 262252"/>
              <a:gd name="connsiteX1" fmla="*/ 102647 w 1267299"/>
              <a:gd name="connsiteY1" fmla="*/ 16080 h 262252"/>
              <a:gd name="connsiteX2" fmla="*/ 216960 w 1267299"/>
              <a:gd name="connsiteY2" fmla="*/ 249760 h 262252"/>
              <a:gd name="connsiteX3" fmla="*/ 331272 w 1267299"/>
              <a:gd name="connsiteY3" fmla="*/ 16714 h 262252"/>
              <a:gd name="connsiteX4" fmla="*/ 445586 w 1267299"/>
              <a:gd name="connsiteY4" fmla="*/ 260555 h 262252"/>
              <a:gd name="connsiteX5" fmla="*/ 559900 w 1267299"/>
              <a:gd name="connsiteY5" fmla="*/ 16080 h 262252"/>
              <a:gd name="connsiteX6" fmla="*/ 679595 w 1267299"/>
              <a:gd name="connsiteY6" fmla="*/ 262235 h 262252"/>
              <a:gd name="connsiteX7" fmla="*/ 817391 w 1267299"/>
              <a:gd name="connsiteY7" fmla="*/ 16080 h 262252"/>
              <a:gd name="connsiteX8" fmla="*/ 902839 w 1267299"/>
              <a:gd name="connsiteY8" fmla="*/ 262235 h 262252"/>
              <a:gd name="connsiteX9" fmla="*/ 1017152 w 1267299"/>
              <a:gd name="connsiteY9" fmla="*/ 16078 h 262252"/>
              <a:gd name="connsiteX10" fmla="*/ 1131465 w 1267299"/>
              <a:gd name="connsiteY10" fmla="*/ 262252 h 262252"/>
              <a:gd name="connsiteX11" fmla="*/ 1245778 w 1267299"/>
              <a:gd name="connsiteY11" fmla="*/ 16079 h 262252"/>
              <a:gd name="connsiteX12" fmla="*/ 1267299 w 1267299"/>
              <a:gd name="connsiteY12" fmla="*/ 24133 h 262252"/>
              <a:gd name="connsiteX0" fmla="*/ 0 w 1360091"/>
              <a:gd name="connsiteY0" fmla="*/ 249880 h 256290"/>
              <a:gd name="connsiteX1" fmla="*/ 102647 w 1360091"/>
              <a:gd name="connsiteY1" fmla="*/ 3725 h 256290"/>
              <a:gd name="connsiteX2" fmla="*/ 216960 w 1360091"/>
              <a:gd name="connsiteY2" fmla="*/ 237405 h 256290"/>
              <a:gd name="connsiteX3" fmla="*/ 331272 w 1360091"/>
              <a:gd name="connsiteY3" fmla="*/ 4359 h 256290"/>
              <a:gd name="connsiteX4" fmla="*/ 445586 w 1360091"/>
              <a:gd name="connsiteY4" fmla="*/ 248200 h 256290"/>
              <a:gd name="connsiteX5" fmla="*/ 559900 w 1360091"/>
              <a:gd name="connsiteY5" fmla="*/ 3725 h 256290"/>
              <a:gd name="connsiteX6" fmla="*/ 679595 w 1360091"/>
              <a:gd name="connsiteY6" fmla="*/ 249880 h 256290"/>
              <a:gd name="connsiteX7" fmla="*/ 817391 w 1360091"/>
              <a:gd name="connsiteY7" fmla="*/ 3725 h 256290"/>
              <a:gd name="connsiteX8" fmla="*/ 902839 w 1360091"/>
              <a:gd name="connsiteY8" fmla="*/ 249880 h 256290"/>
              <a:gd name="connsiteX9" fmla="*/ 1017152 w 1360091"/>
              <a:gd name="connsiteY9" fmla="*/ 3723 h 256290"/>
              <a:gd name="connsiteX10" fmla="*/ 1131465 w 1360091"/>
              <a:gd name="connsiteY10" fmla="*/ 249897 h 256290"/>
              <a:gd name="connsiteX11" fmla="*/ 1245778 w 1360091"/>
              <a:gd name="connsiteY11" fmla="*/ 3724 h 256290"/>
              <a:gd name="connsiteX12" fmla="*/ 1360091 w 1360091"/>
              <a:gd name="connsiteY12" fmla="*/ 256290 h 256290"/>
              <a:gd name="connsiteX0" fmla="*/ 0 w 1367707"/>
              <a:gd name="connsiteY0" fmla="*/ 249880 h 272016"/>
              <a:gd name="connsiteX1" fmla="*/ 102647 w 1367707"/>
              <a:gd name="connsiteY1" fmla="*/ 3725 h 272016"/>
              <a:gd name="connsiteX2" fmla="*/ 216960 w 1367707"/>
              <a:gd name="connsiteY2" fmla="*/ 237405 h 272016"/>
              <a:gd name="connsiteX3" fmla="*/ 331272 w 1367707"/>
              <a:gd name="connsiteY3" fmla="*/ 4359 h 272016"/>
              <a:gd name="connsiteX4" fmla="*/ 445586 w 1367707"/>
              <a:gd name="connsiteY4" fmla="*/ 248200 h 272016"/>
              <a:gd name="connsiteX5" fmla="*/ 559900 w 1367707"/>
              <a:gd name="connsiteY5" fmla="*/ 3725 h 272016"/>
              <a:gd name="connsiteX6" fmla="*/ 679595 w 1367707"/>
              <a:gd name="connsiteY6" fmla="*/ 249880 h 272016"/>
              <a:gd name="connsiteX7" fmla="*/ 817391 w 1367707"/>
              <a:gd name="connsiteY7" fmla="*/ 3725 h 272016"/>
              <a:gd name="connsiteX8" fmla="*/ 902839 w 1367707"/>
              <a:gd name="connsiteY8" fmla="*/ 249880 h 272016"/>
              <a:gd name="connsiteX9" fmla="*/ 1017152 w 1367707"/>
              <a:gd name="connsiteY9" fmla="*/ 3723 h 272016"/>
              <a:gd name="connsiteX10" fmla="*/ 1131465 w 1367707"/>
              <a:gd name="connsiteY10" fmla="*/ 249897 h 272016"/>
              <a:gd name="connsiteX11" fmla="*/ 1245778 w 1367707"/>
              <a:gd name="connsiteY11" fmla="*/ 3724 h 272016"/>
              <a:gd name="connsiteX12" fmla="*/ 1360091 w 1367707"/>
              <a:gd name="connsiteY12" fmla="*/ 256290 h 272016"/>
              <a:gd name="connsiteX13" fmla="*/ 1356946 w 1367707"/>
              <a:gd name="connsiteY13" fmla="*/ 244859 h 272016"/>
              <a:gd name="connsiteX0" fmla="*/ 0 w 1474407"/>
              <a:gd name="connsiteY0" fmla="*/ 249880 h 260547"/>
              <a:gd name="connsiteX1" fmla="*/ 102647 w 1474407"/>
              <a:gd name="connsiteY1" fmla="*/ 3725 h 260547"/>
              <a:gd name="connsiteX2" fmla="*/ 216960 w 1474407"/>
              <a:gd name="connsiteY2" fmla="*/ 237405 h 260547"/>
              <a:gd name="connsiteX3" fmla="*/ 331272 w 1474407"/>
              <a:gd name="connsiteY3" fmla="*/ 4359 h 260547"/>
              <a:gd name="connsiteX4" fmla="*/ 445586 w 1474407"/>
              <a:gd name="connsiteY4" fmla="*/ 248200 h 260547"/>
              <a:gd name="connsiteX5" fmla="*/ 559900 w 1474407"/>
              <a:gd name="connsiteY5" fmla="*/ 3725 h 260547"/>
              <a:gd name="connsiteX6" fmla="*/ 679595 w 1474407"/>
              <a:gd name="connsiteY6" fmla="*/ 249880 h 260547"/>
              <a:gd name="connsiteX7" fmla="*/ 817391 w 1474407"/>
              <a:gd name="connsiteY7" fmla="*/ 3725 h 260547"/>
              <a:gd name="connsiteX8" fmla="*/ 902839 w 1474407"/>
              <a:gd name="connsiteY8" fmla="*/ 249880 h 260547"/>
              <a:gd name="connsiteX9" fmla="*/ 1017152 w 1474407"/>
              <a:gd name="connsiteY9" fmla="*/ 3723 h 260547"/>
              <a:gd name="connsiteX10" fmla="*/ 1131465 w 1474407"/>
              <a:gd name="connsiteY10" fmla="*/ 249897 h 260547"/>
              <a:gd name="connsiteX11" fmla="*/ 1245778 w 1474407"/>
              <a:gd name="connsiteY11" fmla="*/ 3724 h 260547"/>
              <a:gd name="connsiteX12" fmla="*/ 1360091 w 1474407"/>
              <a:gd name="connsiteY12" fmla="*/ 256290 h 260547"/>
              <a:gd name="connsiteX13" fmla="*/ 1474404 w 1474407"/>
              <a:gd name="connsiteY13" fmla="*/ 36579 h 260547"/>
              <a:gd name="connsiteX0" fmla="*/ 0 w 1483490"/>
              <a:gd name="connsiteY0" fmla="*/ 249880 h 260547"/>
              <a:gd name="connsiteX1" fmla="*/ 102647 w 1483490"/>
              <a:gd name="connsiteY1" fmla="*/ 3725 h 260547"/>
              <a:gd name="connsiteX2" fmla="*/ 216960 w 1483490"/>
              <a:gd name="connsiteY2" fmla="*/ 237405 h 260547"/>
              <a:gd name="connsiteX3" fmla="*/ 331272 w 1483490"/>
              <a:gd name="connsiteY3" fmla="*/ 4359 h 260547"/>
              <a:gd name="connsiteX4" fmla="*/ 445586 w 1483490"/>
              <a:gd name="connsiteY4" fmla="*/ 248200 h 260547"/>
              <a:gd name="connsiteX5" fmla="*/ 559900 w 1483490"/>
              <a:gd name="connsiteY5" fmla="*/ 3725 h 260547"/>
              <a:gd name="connsiteX6" fmla="*/ 679595 w 1483490"/>
              <a:gd name="connsiteY6" fmla="*/ 249880 h 260547"/>
              <a:gd name="connsiteX7" fmla="*/ 817391 w 1483490"/>
              <a:gd name="connsiteY7" fmla="*/ 3725 h 260547"/>
              <a:gd name="connsiteX8" fmla="*/ 902839 w 1483490"/>
              <a:gd name="connsiteY8" fmla="*/ 249880 h 260547"/>
              <a:gd name="connsiteX9" fmla="*/ 1017152 w 1483490"/>
              <a:gd name="connsiteY9" fmla="*/ 3723 h 260547"/>
              <a:gd name="connsiteX10" fmla="*/ 1131465 w 1483490"/>
              <a:gd name="connsiteY10" fmla="*/ 249897 h 260547"/>
              <a:gd name="connsiteX11" fmla="*/ 1245778 w 1483490"/>
              <a:gd name="connsiteY11" fmla="*/ 3724 h 260547"/>
              <a:gd name="connsiteX12" fmla="*/ 1360091 w 1483490"/>
              <a:gd name="connsiteY12" fmla="*/ 256290 h 260547"/>
              <a:gd name="connsiteX13" fmla="*/ 1474404 w 1483490"/>
              <a:gd name="connsiteY13" fmla="*/ 36579 h 260547"/>
              <a:gd name="connsiteX14" fmla="*/ 1476475 w 1483490"/>
              <a:gd name="connsiteY14" fmla="*/ 35684 h 260547"/>
              <a:gd name="connsiteX0" fmla="*/ 0 w 1586374"/>
              <a:gd name="connsiteY0" fmla="*/ 249880 h 260547"/>
              <a:gd name="connsiteX1" fmla="*/ 102647 w 1586374"/>
              <a:gd name="connsiteY1" fmla="*/ 3725 h 260547"/>
              <a:gd name="connsiteX2" fmla="*/ 216960 w 1586374"/>
              <a:gd name="connsiteY2" fmla="*/ 237405 h 260547"/>
              <a:gd name="connsiteX3" fmla="*/ 331272 w 1586374"/>
              <a:gd name="connsiteY3" fmla="*/ 4359 h 260547"/>
              <a:gd name="connsiteX4" fmla="*/ 445586 w 1586374"/>
              <a:gd name="connsiteY4" fmla="*/ 248200 h 260547"/>
              <a:gd name="connsiteX5" fmla="*/ 559900 w 1586374"/>
              <a:gd name="connsiteY5" fmla="*/ 3725 h 260547"/>
              <a:gd name="connsiteX6" fmla="*/ 679595 w 1586374"/>
              <a:gd name="connsiteY6" fmla="*/ 249880 h 260547"/>
              <a:gd name="connsiteX7" fmla="*/ 817391 w 1586374"/>
              <a:gd name="connsiteY7" fmla="*/ 3725 h 260547"/>
              <a:gd name="connsiteX8" fmla="*/ 902839 w 1586374"/>
              <a:gd name="connsiteY8" fmla="*/ 249880 h 260547"/>
              <a:gd name="connsiteX9" fmla="*/ 1017152 w 1586374"/>
              <a:gd name="connsiteY9" fmla="*/ 3723 h 260547"/>
              <a:gd name="connsiteX10" fmla="*/ 1131465 w 1586374"/>
              <a:gd name="connsiteY10" fmla="*/ 249897 h 260547"/>
              <a:gd name="connsiteX11" fmla="*/ 1245778 w 1586374"/>
              <a:gd name="connsiteY11" fmla="*/ 3724 h 260547"/>
              <a:gd name="connsiteX12" fmla="*/ 1360091 w 1586374"/>
              <a:gd name="connsiteY12" fmla="*/ 256290 h 260547"/>
              <a:gd name="connsiteX13" fmla="*/ 1474404 w 1586374"/>
              <a:gd name="connsiteY13" fmla="*/ 36579 h 260547"/>
              <a:gd name="connsiteX14" fmla="*/ 1586374 w 1586374"/>
              <a:gd name="connsiteY14" fmla="*/ 256290 h 260547"/>
              <a:gd name="connsiteX0" fmla="*/ 0 w 1595797"/>
              <a:gd name="connsiteY0" fmla="*/ 249880 h 274560"/>
              <a:gd name="connsiteX1" fmla="*/ 102647 w 1595797"/>
              <a:gd name="connsiteY1" fmla="*/ 3725 h 274560"/>
              <a:gd name="connsiteX2" fmla="*/ 216960 w 1595797"/>
              <a:gd name="connsiteY2" fmla="*/ 237405 h 274560"/>
              <a:gd name="connsiteX3" fmla="*/ 331272 w 1595797"/>
              <a:gd name="connsiteY3" fmla="*/ 4359 h 274560"/>
              <a:gd name="connsiteX4" fmla="*/ 445586 w 1595797"/>
              <a:gd name="connsiteY4" fmla="*/ 248200 h 274560"/>
              <a:gd name="connsiteX5" fmla="*/ 559900 w 1595797"/>
              <a:gd name="connsiteY5" fmla="*/ 3725 h 274560"/>
              <a:gd name="connsiteX6" fmla="*/ 679595 w 1595797"/>
              <a:gd name="connsiteY6" fmla="*/ 249880 h 274560"/>
              <a:gd name="connsiteX7" fmla="*/ 817391 w 1595797"/>
              <a:gd name="connsiteY7" fmla="*/ 3725 h 274560"/>
              <a:gd name="connsiteX8" fmla="*/ 902839 w 1595797"/>
              <a:gd name="connsiteY8" fmla="*/ 249880 h 274560"/>
              <a:gd name="connsiteX9" fmla="*/ 1017152 w 1595797"/>
              <a:gd name="connsiteY9" fmla="*/ 3723 h 274560"/>
              <a:gd name="connsiteX10" fmla="*/ 1131465 w 1595797"/>
              <a:gd name="connsiteY10" fmla="*/ 249897 h 274560"/>
              <a:gd name="connsiteX11" fmla="*/ 1245778 w 1595797"/>
              <a:gd name="connsiteY11" fmla="*/ 3724 h 274560"/>
              <a:gd name="connsiteX12" fmla="*/ 1360091 w 1595797"/>
              <a:gd name="connsiteY12" fmla="*/ 256290 h 274560"/>
              <a:gd name="connsiteX13" fmla="*/ 1474404 w 1595797"/>
              <a:gd name="connsiteY13" fmla="*/ 36579 h 274560"/>
              <a:gd name="connsiteX14" fmla="*/ 1586374 w 1595797"/>
              <a:gd name="connsiteY14" fmla="*/ 256290 h 274560"/>
              <a:gd name="connsiteX15" fmla="*/ 1590027 w 1595797"/>
              <a:gd name="connsiteY15" fmla="*/ 262790 h 274560"/>
              <a:gd name="connsiteX0" fmla="*/ 0 w 1696229"/>
              <a:gd name="connsiteY0" fmla="*/ 249880 h 260547"/>
              <a:gd name="connsiteX1" fmla="*/ 102647 w 1696229"/>
              <a:gd name="connsiteY1" fmla="*/ 3725 h 260547"/>
              <a:gd name="connsiteX2" fmla="*/ 216960 w 1696229"/>
              <a:gd name="connsiteY2" fmla="*/ 237405 h 260547"/>
              <a:gd name="connsiteX3" fmla="*/ 331272 w 1696229"/>
              <a:gd name="connsiteY3" fmla="*/ 4359 h 260547"/>
              <a:gd name="connsiteX4" fmla="*/ 445586 w 1696229"/>
              <a:gd name="connsiteY4" fmla="*/ 248200 h 260547"/>
              <a:gd name="connsiteX5" fmla="*/ 559900 w 1696229"/>
              <a:gd name="connsiteY5" fmla="*/ 3725 h 260547"/>
              <a:gd name="connsiteX6" fmla="*/ 679595 w 1696229"/>
              <a:gd name="connsiteY6" fmla="*/ 249880 h 260547"/>
              <a:gd name="connsiteX7" fmla="*/ 817391 w 1696229"/>
              <a:gd name="connsiteY7" fmla="*/ 3725 h 260547"/>
              <a:gd name="connsiteX8" fmla="*/ 902839 w 1696229"/>
              <a:gd name="connsiteY8" fmla="*/ 249880 h 260547"/>
              <a:gd name="connsiteX9" fmla="*/ 1017152 w 1696229"/>
              <a:gd name="connsiteY9" fmla="*/ 3723 h 260547"/>
              <a:gd name="connsiteX10" fmla="*/ 1131465 w 1696229"/>
              <a:gd name="connsiteY10" fmla="*/ 249897 h 260547"/>
              <a:gd name="connsiteX11" fmla="*/ 1245778 w 1696229"/>
              <a:gd name="connsiteY11" fmla="*/ 3724 h 260547"/>
              <a:gd name="connsiteX12" fmla="*/ 1360091 w 1696229"/>
              <a:gd name="connsiteY12" fmla="*/ 256290 h 260547"/>
              <a:gd name="connsiteX13" fmla="*/ 1474404 w 1696229"/>
              <a:gd name="connsiteY13" fmla="*/ 36579 h 260547"/>
              <a:gd name="connsiteX14" fmla="*/ 1586374 w 1696229"/>
              <a:gd name="connsiteY14" fmla="*/ 256290 h 260547"/>
              <a:gd name="connsiteX15" fmla="*/ 1696229 w 1696229"/>
              <a:gd name="connsiteY15" fmla="*/ 23244 h 260547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0348"/>
              <a:gd name="connsiteX1" fmla="*/ 102647 w 1696229"/>
              <a:gd name="connsiteY1" fmla="*/ 3725 h 260348"/>
              <a:gd name="connsiteX2" fmla="*/ 216960 w 1696229"/>
              <a:gd name="connsiteY2" fmla="*/ 237405 h 260348"/>
              <a:gd name="connsiteX3" fmla="*/ 331272 w 1696229"/>
              <a:gd name="connsiteY3" fmla="*/ 4359 h 260348"/>
              <a:gd name="connsiteX4" fmla="*/ 445586 w 1696229"/>
              <a:gd name="connsiteY4" fmla="*/ 248200 h 260348"/>
              <a:gd name="connsiteX5" fmla="*/ 559900 w 1696229"/>
              <a:gd name="connsiteY5" fmla="*/ 3725 h 260348"/>
              <a:gd name="connsiteX6" fmla="*/ 679595 w 1696229"/>
              <a:gd name="connsiteY6" fmla="*/ 249880 h 260348"/>
              <a:gd name="connsiteX7" fmla="*/ 817391 w 1696229"/>
              <a:gd name="connsiteY7" fmla="*/ 3725 h 260348"/>
              <a:gd name="connsiteX8" fmla="*/ 902839 w 1696229"/>
              <a:gd name="connsiteY8" fmla="*/ 249880 h 260348"/>
              <a:gd name="connsiteX9" fmla="*/ 1017152 w 1696229"/>
              <a:gd name="connsiteY9" fmla="*/ 3723 h 260348"/>
              <a:gd name="connsiteX10" fmla="*/ 1131465 w 1696229"/>
              <a:gd name="connsiteY10" fmla="*/ 249897 h 260348"/>
              <a:gd name="connsiteX11" fmla="*/ 1245778 w 1696229"/>
              <a:gd name="connsiteY11" fmla="*/ 3724 h 260348"/>
              <a:gd name="connsiteX12" fmla="*/ 1360091 w 1696229"/>
              <a:gd name="connsiteY12" fmla="*/ 256290 h 260348"/>
              <a:gd name="connsiteX13" fmla="*/ 1474403 w 1696229"/>
              <a:gd name="connsiteY13" fmla="*/ 22610 h 260348"/>
              <a:gd name="connsiteX14" fmla="*/ 1586374 w 1696229"/>
              <a:gd name="connsiteY14" fmla="*/ 256290 h 260348"/>
              <a:gd name="connsiteX15" fmla="*/ 1696229 w 1696229"/>
              <a:gd name="connsiteY15" fmla="*/ 23244 h 260348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60 w 1696229"/>
              <a:gd name="connsiteY2" fmla="*/ 237405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91 w 1696229"/>
              <a:gd name="connsiteY7" fmla="*/ 372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817389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9900 w 1696229"/>
              <a:gd name="connsiteY5" fmla="*/ 3725 h 267085"/>
              <a:gd name="connsiteX6" fmla="*/ 679594 w 1696229"/>
              <a:gd name="connsiteY6" fmla="*/ 267085 h 267085"/>
              <a:gd name="connsiteX7" fmla="*/ 788524 w 1696229"/>
              <a:gd name="connsiteY7" fmla="*/ 5465 h 267085"/>
              <a:gd name="connsiteX8" fmla="*/ 902839 w 1696229"/>
              <a:gd name="connsiteY8" fmla="*/ 249880 h 267085"/>
              <a:gd name="connsiteX9" fmla="*/ 1017152 w 1696229"/>
              <a:gd name="connsiteY9" fmla="*/ 3723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1017152 w 1696229"/>
              <a:gd name="connsiteY9" fmla="*/ 3723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117"/>
              <a:gd name="connsiteX1" fmla="*/ 102647 w 1696229"/>
              <a:gd name="connsiteY1" fmla="*/ 3725 h 267117"/>
              <a:gd name="connsiteX2" fmla="*/ 216958 w 1696229"/>
              <a:gd name="connsiteY2" fmla="*/ 256290 h 267117"/>
              <a:gd name="connsiteX3" fmla="*/ 331272 w 1696229"/>
              <a:gd name="connsiteY3" fmla="*/ 4359 h 267117"/>
              <a:gd name="connsiteX4" fmla="*/ 445586 w 1696229"/>
              <a:gd name="connsiteY4" fmla="*/ 248200 h 267117"/>
              <a:gd name="connsiteX5" fmla="*/ 559900 w 1696229"/>
              <a:gd name="connsiteY5" fmla="*/ 3725 h 267117"/>
              <a:gd name="connsiteX6" fmla="*/ 679594 w 1696229"/>
              <a:gd name="connsiteY6" fmla="*/ 267085 h 267117"/>
              <a:gd name="connsiteX7" fmla="*/ 782546 w 1696229"/>
              <a:gd name="connsiteY7" fmla="*/ 23245 h 267117"/>
              <a:gd name="connsiteX8" fmla="*/ 902839 w 1696229"/>
              <a:gd name="connsiteY8" fmla="*/ 249880 h 267117"/>
              <a:gd name="connsiteX9" fmla="*/ 998564 w 1696229"/>
              <a:gd name="connsiteY9" fmla="*/ 22610 h 267117"/>
              <a:gd name="connsiteX10" fmla="*/ 1131465 w 1696229"/>
              <a:gd name="connsiteY10" fmla="*/ 249897 h 267117"/>
              <a:gd name="connsiteX11" fmla="*/ 1245778 w 1696229"/>
              <a:gd name="connsiteY11" fmla="*/ 3724 h 267117"/>
              <a:gd name="connsiteX12" fmla="*/ 1360091 w 1696229"/>
              <a:gd name="connsiteY12" fmla="*/ 256290 h 267117"/>
              <a:gd name="connsiteX13" fmla="*/ 1474403 w 1696229"/>
              <a:gd name="connsiteY13" fmla="*/ 22610 h 267117"/>
              <a:gd name="connsiteX14" fmla="*/ 1586374 w 1696229"/>
              <a:gd name="connsiteY14" fmla="*/ 256290 h 267117"/>
              <a:gd name="connsiteX15" fmla="*/ 1696229 w 1696229"/>
              <a:gd name="connsiteY15" fmla="*/ 23244 h 267117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4359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725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49880 h 267085"/>
              <a:gd name="connsiteX1" fmla="*/ 102647 w 1696229"/>
              <a:gd name="connsiteY1" fmla="*/ 36580 h 267085"/>
              <a:gd name="connsiteX2" fmla="*/ 216958 w 1696229"/>
              <a:gd name="connsiteY2" fmla="*/ 256290 h 267085"/>
              <a:gd name="connsiteX3" fmla="*/ 331272 w 1696229"/>
              <a:gd name="connsiteY3" fmla="*/ 28325 h 267085"/>
              <a:gd name="connsiteX4" fmla="*/ 445586 w 1696229"/>
              <a:gd name="connsiteY4" fmla="*/ 248200 h 267085"/>
              <a:gd name="connsiteX5" fmla="*/ 553922 w 1696229"/>
              <a:gd name="connsiteY5" fmla="*/ 22610 h 267085"/>
              <a:gd name="connsiteX6" fmla="*/ 679594 w 1696229"/>
              <a:gd name="connsiteY6" fmla="*/ 267085 h 267085"/>
              <a:gd name="connsiteX7" fmla="*/ 782546 w 1696229"/>
              <a:gd name="connsiteY7" fmla="*/ 23245 h 267085"/>
              <a:gd name="connsiteX8" fmla="*/ 902839 w 1696229"/>
              <a:gd name="connsiteY8" fmla="*/ 249880 h 267085"/>
              <a:gd name="connsiteX9" fmla="*/ 998564 w 1696229"/>
              <a:gd name="connsiteY9" fmla="*/ 22610 h 267085"/>
              <a:gd name="connsiteX10" fmla="*/ 1131465 w 1696229"/>
              <a:gd name="connsiteY10" fmla="*/ 249897 h 267085"/>
              <a:gd name="connsiteX11" fmla="*/ 1245778 w 1696229"/>
              <a:gd name="connsiteY11" fmla="*/ 3724 h 267085"/>
              <a:gd name="connsiteX12" fmla="*/ 1360091 w 1696229"/>
              <a:gd name="connsiteY12" fmla="*/ 256290 h 267085"/>
              <a:gd name="connsiteX13" fmla="*/ 1474403 w 1696229"/>
              <a:gd name="connsiteY13" fmla="*/ 22610 h 267085"/>
              <a:gd name="connsiteX14" fmla="*/ 1586374 w 1696229"/>
              <a:gd name="connsiteY14" fmla="*/ 256290 h 267085"/>
              <a:gd name="connsiteX15" fmla="*/ 1696229 w 1696229"/>
              <a:gd name="connsiteY15" fmla="*/ 23244 h 267085"/>
              <a:gd name="connsiteX0" fmla="*/ 0 w 1696229"/>
              <a:gd name="connsiteY0" fmla="*/ 230704 h 247909"/>
              <a:gd name="connsiteX1" fmla="*/ 102647 w 1696229"/>
              <a:gd name="connsiteY1" fmla="*/ 17404 h 247909"/>
              <a:gd name="connsiteX2" fmla="*/ 216958 w 1696229"/>
              <a:gd name="connsiteY2" fmla="*/ 237114 h 247909"/>
              <a:gd name="connsiteX3" fmla="*/ 331272 w 1696229"/>
              <a:gd name="connsiteY3" fmla="*/ 9149 h 247909"/>
              <a:gd name="connsiteX4" fmla="*/ 445586 w 1696229"/>
              <a:gd name="connsiteY4" fmla="*/ 229024 h 247909"/>
              <a:gd name="connsiteX5" fmla="*/ 553922 w 1696229"/>
              <a:gd name="connsiteY5" fmla="*/ 3434 h 247909"/>
              <a:gd name="connsiteX6" fmla="*/ 679594 w 1696229"/>
              <a:gd name="connsiteY6" fmla="*/ 247909 h 247909"/>
              <a:gd name="connsiteX7" fmla="*/ 782546 w 1696229"/>
              <a:gd name="connsiteY7" fmla="*/ 4069 h 247909"/>
              <a:gd name="connsiteX8" fmla="*/ 902839 w 1696229"/>
              <a:gd name="connsiteY8" fmla="*/ 230704 h 247909"/>
              <a:gd name="connsiteX9" fmla="*/ 998564 w 1696229"/>
              <a:gd name="connsiteY9" fmla="*/ 3434 h 247909"/>
              <a:gd name="connsiteX10" fmla="*/ 1131465 w 1696229"/>
              <a:gd name="connsiteY10" fmla="*/ 230721 h 247909"/>
              <a:gd name="connsiteX11" fmla="*/ 1245368 w 1696229"/>
              <a:gd name="connsiteY11" fmla="*/ 17404 h 247909"/>
              <a:gd name="connsiteX12" fmla="*/ 1360091 w 1696229"/>
              <a:gd name="connsiteY12" fmla="*/ 237114 h 247909"/>
              <a:gd name="connsiteX13" fmla="*/ 1474403 w 1696229"/>
              <a:gd name="connsiteY13" fmla="*/ 3434 h 247909"/>
              <a:gd name="connsiteX14" fmla="*/ 1586374 w 1696229"/>
              <a:gd name="connsiteY14" fmla="*/ 237114 h 247909"/>
              <a:gd name="connsiteX15" fmla="*/ 1696229 w 1696229"/>
              <a:gd name="connsiteY15" fmla="*/ 4068 h 247909"/>
              <a:gd name="connsiteX0" fmla="*/ 0 w 1696229"/>
              <a:gd name="connsiteY0" fmla="*/ 244785 h 261990"/>
              <a:gd name="connsiteX1" fmla="*/ 102647 w 1696229"/>
              <a:gd name="connsiteY1" fmla="*/ 31485 h 261990"/>
              <a:gd name="connsiteX2" fmla="*/ 331272 w 1696229"/>
              <a:gd name="connsiteY2" fmla="*/ 23230 h 261990"/>
              <a:gd name="connsiteX3" fmla="*/ 445586 w 1696229"/>
              <a:gd name="connsiteY3" fmla="*/ 243105 h 261990"/>
              <a:gd name="connsiteX4" fmla="*/ 553922 w 1696229"/>
              <a:gd name="connsiteY4" fmla="*/ 17515 h 261990"/>
              <a:gd name="connsiteX5" fmla="*/ 679594 w 1696229"/>
              <a:gd name="connsiteY5" fmla="*/ 261990 h 261990"/>
              <a:gd name="connsiteX6" fmla="*/ 782546 w 1696229"/>
              <a:gd name="connsiteY6" fmla="*/ 18150 h 261990"/>
              <a:gd name="connsiteX7" fmla="*/ 902839 w 1696229"/>
              <a:gd name="connsiteY7" fmla="*/ 244785 h 261990"/>
              <a:gd name="connsiteX8" fmla="*/ 998564 w 1696229"/>
              <a:gd name="connsiteY8" fmla="*/ 17515 h 261990"/>
              <a:gd name="connsiteX9" fmla="*/ 1131465 w 1696229"/>
              <a:gd name="connsiteY9" fmla="*/ 244802 h 261990"/>
              <a:gd name="connsiteX10" fmla="*/ 1245368 w 1696229"/>
              <a:gd name="connsiteY10" fmla="*/ 31485 h 261990"/>
              <a:gd name="connsiteX11" fmla="*/ 1360091 w 1696229"/>
              <a:gd name="connsiteY11" fmla="*/ 251195 h 261990"/>
              <a:gd name="connsiteX12" fmla="*/ 1474403 w 1696229"/>
              <a:gd name="connsiteY12" fmla="*/ 17515 h 261990"/>
              <a:gd name="connsiteX13" fmla="*/ 1586374 w 1696229"/>
              <a:gd name="connsiteY13" fmla="*/ 251195 h 261990"/>
              <a:gd name="connsiteX14" fmla="*/ 1696229 w 1696229"/>
              <a:gd name="connsiteY14" fmla="*/ 18149 h 261990"/>
              <a:gd name="connsiteX0" fmla="*/ 0 w 1696229"/>
              <a:gd name="connsiteY0" fmla="*/ 244047 h 261252"/>
              <a:gd name="connsiteX1" fmla="*/ 102647 w 1696229"/>
              <a:gd name="connsiteY1" fmla="*/ 30747 h 261252"/>
              <a:gd name="connsiteX2" fmla="*/ 331272 w 1696229"/>
              <a:gd name="connsiteY2" fmla="*/ 22492 h 261252"/>
              <a:gd name="connsiteX3" fmla="*/ 553922 w 1696229"/>
              <a:gd name="connsiteY3" fmla="*/ 16777 h 261252"/>
              <a:gd name="connsiteX4" fmla="*/ 679594 w 1696229"/>
              <a:gd name="connsiteY4" fmla="*/ 261252 h 261252"/>
              <a:gd name="connsiteX5" fmla="*/ 782546 w 1696229"/>
              <a:gd name="connsiteY5" fmla="*/ 17412 h 261252"/>
              <a:gd name="connsiteX6" fmla="*/ 902839 w 1696229"/>
              <a:gd name="connsiteY6" fmla="*/ 244047 h 261252"/>
              <a:gd name="connsiteX7" fmla="*/ 998564 w 1696229"/>
              <a:gd name="connsiteY7" fmla="*/ 16777 h 261252"/>
              <a:gd name="connsiteX8" fmla="*/ 1131465 w 1696229"/>
              <a:gd name="connsiteY8" fmla="*/ 244064 h 261252"/>
              <a:gd name="connsiteX9" fmla="*/ 1245368 w 1696229"/>
              <a:gd name="connsiteY9" fmla="*/ 30747 h 261252"/>
              <a:gd name="connsiteX10" fmla="*/ 1360091 w 1696229"/>
              <a:gd name="connsiteY10" fmla="*/ 250457 h 261252"/>
              <a:gd name="connsiteX11" fmla="*/ 1474403 w 1696229"/>
              <a:gd name="connsiteY11" fmla="*/ 16777 h 261252"/>
              <a:gd name="connsiteX12" fmla="*/ 1586374 w 1696229"/>
              <a:gd name="connsiteY12" fmla="*/ 250457 h 261252"/>
              <a:gd name="connsiteX13" fmla="*/ 1696229 w 1696229"/>
              <a:gd name="connsiteY13" fmla="*/ 17411 h 26125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679594 w 1696229"/>
              <a:gd name="connsiteY4" fmla="*/ 247909 h 247926"/>
              <a:gd name="connsiteX5" fmla="*/ 782546 w 1696229"/>
              <a:gd name="connsiteY5" fmla="*/ 4069 h 247926"/>
              <a:gd name="connsiteX6" fmla="*/ 902839 w 1696229"/>
              <a:gd name="connsiteY6" fmla="*/ 230704 h 247926"/>
              <a:gd name="connsiteX7" fmla="*/ 998564 w 1696229"/>
              <a:gd name="connsiteY7" fmla="*/ 3434 h 247926"/>
              <a:gd name="connsiteX8" fmla="*/ 1131465 w 1696229"/>
              <a:gd name="connsiteY8" fmla="*/ 230721 h 247926"/>
              <a:gd name="connsiteX9" fmla="*/ 1245368 w 1696229"/>
              <a:gd name="connsiteY9" fmla="*/ 17404 h 247926"/>
              <a:gd name="connsiteX10" fmla="*/ 1360091 w 1696229"/>
              <a:gd name="connsiteY10" fmla="*/ 237114 h 247926"/>
              <a:gd name="connsiteX11" fmla="*/ 1474403 w 1696229"/>
              <a:gd name="connsiteY11" fmla="*/ 3434 h 247926"/>
              <a:gd name="connsiteX12" fmla="*/ 1586374 w 1696229"/>
              <a:gd name="connsiteY12" fmla="*/ 237114 h 247926"/>
              <a:gd name="connsiteX13" fmla="*/ 1696229 w 1696229"/>
              <a:gd name="connsiteY13" fmla="*/ 4068 h 247926"/>
              <a:gd name="connsiteX0" fmla="*/ 0 w 1696229"/>
              <a:gd name="connsiteY0" fmla="*/ 256416 h 273638"/>
              <a:gd name="connsiteX1" fmla="*/ 102647 w 1696229"/>
              <a:gd name="connsiteY1" fmla="*/ 43116 h 273638"/>
              <a:gd name="connsiteX2" fmla="*/ 332248 w 1696229"/>
              <a:gd name="connsiteY2" fmla="*/ 273621 h 273638"/>
              <a:gd name="connsiteX3" fmla="*/ 553922 w 1696229"/>
              <a:gd name="connsiteY3" fmla="*/ 29146 h 273638"/>
              <a:gd name="connsiteX4" fmla="*/ 782546 w 1696229"/>
              <a:gd name="connsiteY4" fmla="*/ 29781 h 273638"/>
              <a:gd name="connsiteX5" fmla="*/ 902839 w 1696229"/>
              <a:gd name="connsiteY5" fmla="*/ 256416 h 273638"/>
              <a:gd name="connsiteX6" fmla="*/ 998564 w 1696229"/>
              <a:gd name="connsiteY6" fmla="*/ 29146 h 273638"/>
              <a:gd name="connsiteX7" fmla="*/ 1131465 w 1696229"/>
              <a:gd name="connsiteY7" fmla="*/ 256433 h 273638"/>
              <a:gd name="connsiteX8" fmla="*/ 1245368 w 1696229"/>
              <a:gd name="connsiteY8" fmla="*/ 43116 h 273638"/>
              <a:gd name="connsiteX9" fmla="*/ 1360091 w 1696229"/>
              <a:gd name="connsiteY9" fmla="*/ 262826 h 273638"/>
              <a:gd name="connsiteX10" fmla="*/ 1474403 w 1696229"/>
              <a:gd name="connsiteY10" fmla="*/ 29146 h 273638"/>
              <a:gd name="connsiteX11" fmla="*/ 1586374 w 1696229"/>
              <a:gd name="connsiteY11" fmla="*/ 262826 h 273638"/>
              <a:gd name="connsiteX12" fmla="*/ 1696229 w 1696229"/>
              <a:gd name="connsiteY12" fmla="*/ 29780 h 273638"/>
              <a:gd name="connsiteX0" fmla="*/ 0 w 1696229"/>
              <a:gd name="connsiteY0" fmla="*/ 245170 h 262392"/>
              <a:gd name="connsiteX1" fmla="*/ 102647 w 1696229"/>
              <a:gd name="connsiteY1" fmla="*/ 31870 h 262392"/>
              <a:gd name="connsiteX2" fmla="*/ 332248 w 1696229"/>
              <a:gd name="connsiteY2" fmla="*/ 262375 h 262392"/>
              <a:gd name="connsiteX3" fmla="*/ 553922 w 1696229"/>
              <a:gd name="connsiteY3" fmla="*/ 17900 h 262392"/>
              <a:gd name="connsiteX4" fmla="*/ 782546 w 1696229"/>
              <a:gd name="connsiteY4" fmla="*/ 18535 h 262392"/>
              <a:gd name="connsiteX5" fmla="*/ 998564 w 1696229"/>
              <a:gd name="connsiteY5" fmla="*/ 17900 h 262392"/>
              <a:gd name="connsiteX6" fmla="*/ 1131465 w 1696229"/>
              <a:gd name="connsiteY6" fmla="*/ 245187 h 262392"/>
              <a:gd name="connsiteX7" fmla="*/ 1245368 w 1696229"/>
              <a:gd name="connsiteY7" fmla="*/ 31870 h 262392"/>
              <a:gd name="connsiteX8" fmla="*/ 1360091 w 1696229"/>
              <a:gd name="connsiteY8" fmla="*/ 251580 h 262392"/>
              <a:gd name="connsiteX9" fmla="*/ 1474403 w 1696229"/>
              <a:gd name="connsiteY9" fmla="*/ 17900 h 262392"/>
              <a:gd name="connsiteX10" fmla="*/ 1586374 w 1696229"/>
              <a:gd name="connsiteY10" fmla="*/ 251580 h 262392"/>
              <a:gd name="connsiteX11" fmla="*/ 1696229 w 1696229"/>
              <a:gd name="connsiteY11" fmla="*/ 18534 h 26239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131465 w 1696229"/>
              <a:gd name="connsiteY6" fmla="*/ 230721 h 247926"/>
              <a:gd name="connsiteX7" fmla="*/ 1245368 w 1696229"/>
              <a:gd name="connsiteY7" fmla="*/ 17404 h 247926"/>
              <a:gd name="connsiteX8" fmla="*/ 1360091 w 1696229"/>
              <a:gd name="connsiteY8" fmla="*/ 237114 h 247926"/>
              <a:gd name="connsiteX9" fmla="*/ 1474403 w 1696229"/>
              <a:gd name="connsiteY9" fmla="*/ 3434 h 247926"/>
              <a:gd name="connsiteX10" fmla="*/ 1586374 w 1696229"/>
              <a:gd name="connsiteY10" fmla="*/ 237114 h 247926"/>
              <a:gd name="connsiteX11" fmla="*/ 1696229 w 1696229"/>
              <a:gd name="connsiteY11" fmla="*/ 4068 h 247926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360091 w 1696229"/>
              <a:gd name="connsiteY7" fmla="*/ 256600 h 267412"/>
              <a:gd name="connsiteX8" fmla="*/ 1474403 w 1696229"/>
              <a:gd name="connsiteY8" fmla="*/ 22920 h 267412"/>
              <a:gd name="connsiteX9" fmla="*/ 1586374 w 1696229"/>
              <a:gd name="connsiteY9" fmla="*/ 256600 h 267412"/>
              <a:gd name="connsiteX10" fmla="*/ 1696229 w 1696229"/>
              <a:gd name="connsiteY10" fmla="*/ 23554 h 267412"/>
              <a:gd name="connsiteX0" fmla="*/ 0 w 1696229"/>
              <a:gd name="connsiteY0" fmla="*/ 250190 h 267412"/>
              <a:gd name="connsiteX1" fmla="*/ 102647 w 1696229"/>
              <a:gd name="connsiteY1" fmla="*/ 36890 h 267412"/>
              <a:gd name="connsiteX2" fmla="*/ 332248 w 1696229"/>
              <a:gd name="connsiteY2" fmla="*/ 267395 h 267412"/>
              <a:gd name="connsiteX3" fmla="*/ 553922 w 1696229"/>
              <a:gd name="connsiteY3" fmla="*/ 22920 h 267412"/>
              <a:gd name="connsiteX4" fmla="*/ 800494 w 1696229"/>
              <a:gd name="connsiteY4" fmla="*/ 267412 h 267412"/>
              <a:gd name="connsiteX5" fmla="*/ 998564 w 1696229"/>
              <a:gd name="connsiteY5" fmla="*/ 22920 h 267412"/>
              <a:gd name="connsiteX6" fmla="*/ 1245368 w 1696229"/>
              <a:gd name="connsiteY6" fmla="*/ 36890 h 267412"/>
              <a:gd name="connsiteX7" fmla="*/ 1474403 w 1696229"/>
              <a:gd name="connsiteY7" fmla="*/ 22920 h 267412"/>
              <a:gd name="connsiteX8" fmla="*/ 1586374 w 1696229"/>
              <a:gd name="connsiteY8" fmla="*/ 256600 h 267412"/>
              <a:gd name="connsiteX9" fmla="*/ 1696229 w 1696229"/>
              <a:gd name="connsiteY9" fmla="*/ 23554 h 267412"/>
              <a:gd name="connsiteX0" fmla="*/ 0 w 1696229"/>
              <a:gd name="connsiteY0" fmla="*/ 230704 h 247926"/>
              <a:gd name="connsiteX1" fmla="*/ 102647 w 1696229"/>
              <a:gd name="connsiteY1" fmla="*/ 17404 h 247926"/>
              <a:gd name="connsiteX2" fmla="*/ 332248 w 1696229"/>
              <a:gd name="connsiteY2" fmla="*/ 247909 h 247926"/>
              <a:gd name="connsiteX3" fmla="*/ 553922 w 1696229"/>
              <a:gd name="connsiteY3" fmla="*/ 3434 h 247926"/>
              <a:gd name="connsiteX4" fmla="*/ 800494 w 1696229"/>
              <a:gd name="connsiteY4" fmla="*/ 247926 h 247926"/>
              <a:gd name="connsiteX5" fmla="*/ 998564 w 1696229"/>
              <a:gd name="connsiteY5" fmla="*/ 3434 h 247926"/>
              <a:gd name="connsiteX6" fmla="*/ 1210933 w 1696229"/>
              <a:gd name="connsiteY6" fmla="*/ 247926 h 247926"/>
              <a:gd name="connsiteX7" fmla="*/ 1474403 w 1696229"/>
              <a:gd name="connsiteY7" fmla="*/ 3434 h 247926"/>
              <a:gd name="connsiteX8" fmla="*/ 1586374 w 1696229"/>
              <a:gd name="connsiteY8" fmla="*/ 237114 h 247926"/>
              <a:gd name="connsiteX9" fmla="*/ 1696229 w 1696229"/>
              <a:gd name="connsiteY9" fmla="*/ 4068 h 247926"/>
              <a:gd name="connsiteX0" fmla="*/ 0 w 1808729"/>
              <a:gd name="connsiteY0" fmla="*/ 233114 h 250336"/>
              <a:gd name="connsiteX1" fmla="*/ 102647 w 1808729"/>
              <a:gd name="connsiteY1" fmla="*/ 19814 h 250336"/>
              <a:gd name="connsiteX2" fmla="*/ 332248 w 1808729"/>
              <a:gd name="connsiteY2" fmla="*/ 250319 h 250336"/>
              <a:gd name="connsiteX3" fmla="*/ 553922 w 1808729"/>
              <a:gd name="connsiteY3" fmla="*/ 5844 h 250336"/>
              <a:gd name="connsiteX4" fmla="*/ 800494 w 1808729"/>
              <a:gd name="connsiteY4" fmla="*/ 250336 h 250336"/>
              <a:gd name="connsiteX5" fmla="*/ 998564 w 1808729"/>
              <a:gd name="connsiteY5" fmla="*/ 5844 h 250336"/>
              <a:gd name="connsiteX6" fmla="*/ 1210933 w 1808729"/>
              <a:gd name="connsiteY6" fmla="*/ 250336 h 250336"/>
              <a:gd name="connsiteX7" fmla="*/ 1474403 w 1808729"/>
              <a:gd name="connsiteY7" fmla="*/ 5844 h 250336"/>
              <a:gd name="connsiteX8" fmla="*/ 1586374 w 1808729"/>
              <a:gd name="connsiteY8" fmla="*/ 239524 h 250336"/>
              <a:gd name="connsiteX9" fmla="*/ 1808729 w 1808729"/>
              <a:gd name="connsiteY9" fmla="*/ 4 h 250336"/>
              <a:gd name="connsiteX0" fmla="*/ 0 w 1808729"/>
              <a:gd name="connsiteY0" fmla="*/ 233114 h 253724"/>
              <a:gd name="connsiteX1" fmla="*/ 102647 w 1808729"/>
              <a:gd name="connsiteY1" fmla="*/ 19814 h 253724"/>
              <a:gd name="connsiteX2" fmla="*/ 332248 w 1808729"/>
              <a:gd name="connsiteY2" fmla="*/ 250319 h 253724"/>
              <a:gd name="connsiteX3" fmla="*/ 553922 w 1808729"/>
              <a:gd name="connsiteY3" fmla="*/ 5844 h 253724"/>
              <a:gd name="connsiteX4" fmla="*/ 800494 w 1808729"/>
              <a:gd name="connsiteY4" fmla="*/ 250336 h 253724"/>
              <a:gd name="connsiteX5" fmla="*/ 998564 w 1808729"/>
              <a:gd name="connsiteY5" fmla="*/ 5844 h 253724"/>
              <a:gd name="connsiteX6" fmla="*/ 1210933 w 1808729"/>
              <a:gd name="connsiteY6" fmla="*/ 250336 h 253724"/>
              <a:gd name="connsiteX7" fmla="*/ 1474403 w 1808729"/>
              <a:gd name="connsiteY7" fmla="*/ 5844 h 253724"/>
              <a:gd name="connsiteX8" fmla="*/ 1676014 w 1808729"/>
              <a:gd name="connsiteY8" fmla="*/ 250336 h 253724"/>
              <a:gd name="connsiteX9" fmla="*/ 1808729 w 1808729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260215 w 1858011"/>
              <a:gd name="connsiteY6" fmla="*/ 250336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3724 h 253724"/>
              <a:gd name="connsiteX1" fmla="*/ 151929 w 1858011"/>
              <a:gd name="connsiteY1" fmla="*/ 19814 h 253724"/>
              <a:gd name="connsiteX2" fmla="*/ 381530 w 1858011"/>
              <a:gd name="connsiteY2" fmla="*/ 250319 h 253724"/>
              <a:gd name="connsiteX3" fmla="*/ 603204 w 1858011"/>
              <a:gd name="connsiteY3" fmla="*/ 5844 h 253724"/>
              <a:gd name="connsiteX4" fmla="*/ 849776 w 1858011"/>
              <a:gd name="connsiteY4" fmla="*/ 250336 h 253724"/>
              <a:gd name="connsiteX5" fmla="*/ 1047846 w 1858011"/>
              <a:gd name="connsiteY5" fmla="*/ 5844 h 253724"/>
              <a:gd name="connsiteX6" fmla="*/ 1304666 w 1858011"/>
              <a:gd name="connsiteY6" fmla="*/ 253724 h 253724"/>
              <a:gd name="connsiteX7" fmla="*/ 1523685 w 1858011"/>
              <a:gd name="connsiteY7" fmla="*/ 5844 h 253724"/>
              <a:gd name="connsiteX8" fmla="*/ 1725296 w 1858011"/>
              <a:gd name="connsiteY8" fmla="*/ 250336 h 253724"/>
              <a:gd name="connsiteX9" fmla="*/ 1858011 w 1858011"/>
              <a:gd name="connsiteY9" fmla="*/ 4 h 253724"/>
              <a:gd name="connsiteX0" fmla="*/ 0 w 1858011"/>
              <a:gd name="connsiteY0" fmla="*/ 256970 h 256970"/>
              <a:gd name="connsiteX1" fmla="*/ 151929 w 1858011"/>
              <a:gd name="connsiteY1" fmla="*/ 23060 h 256970"/>
              <a:gd name="connsiteX2" fmla="*/ 381530 w 1858011"/>
              <a:gd name="connsiteY2" fmla="*/ 253565 h 256970"/>
              <a:gd name="connsiteX3" fmla="*/ 603204 w 1858011"/>
              <a:gd name="connsiteY3" fmla="*/ 9090 h 256970"/>
              <a:gd name="connsiteX4" fmla="*/ 849776 w 1858011"/>
              <a:gd name="connsiteY4" fmla="*/ 253582 h 256970"/>
              <a:gd name="connsiteX5" fmla="*/ 1047846 w 1858011"/>
              <a:gd name="connsiteY5" fmla="*/ 9090 h 256970"/>
              <a:gd name="connsiteX6" fmla="*/ 1304666 w 1858011"/>
              <a:gd name="connsiteY6" fmla="*/ 256970 h 256970"/>
              <a:gd name="connsiteX7" fmla="*/ 1560048 w 1858011"/>
              <a:gd name="connsiteY7" fmla="*/ 3250 h 256970"/>
              <a:gd name="connsiteX8" fmla="*/ 1725296 w 1858011"/>
              <a:gd name="connsiteY8" fmla="*/ 253582 h 256970"/>
              <a:gd name="connsiteX9" fmla="*/ 1858011 w 1858011"/>
              <a:gd name="connsiteY9" fmla="*/ 3250 h 256970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81530 w 1958616"/>
              <a:gd name="connsiteY2" fmla="*/ 253569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51929 w 1958616"/>
              <a:gd name="connsiteY1" fmla="*/ 2306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5697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28326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8500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340179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31800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187704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49776 w 1958616"/>
              <a:gd name="connsiteY4" fmla="*/ 253586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89426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03204 w 1958616"/>
              <a:gd name="connsiteY3" fmla="*/ 909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04666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047846 w 1958616"/>
              <a:gd name="connsiteY5" fmla="*/ 909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204 h 256974"/>
              <a:gd name="connsiteX1" fmla="*/ 254242 w 1958616"/>
              <a:gd name="connsiteY1" fmla="*/ 3254 h 256974"/>
              <a:gd name="connsiteX2" fmla="*/ 468494 w 1958616"/>
              <a:gd name="connsiteY2" fmla="*/ 238204 h 256974"/>
              <a:gd name="connsiteX3" fmla="*/ 698819 w 1958616"/>
              <a:gd name="connsiteY3" fmla="*/ 3254 h 256974"/>
              <a:gd name="connsiteX4" fmla="*/ 938710 w 1958616"/>
              <a:gd name="connsiteY4" fmla="*/ 238204 h 256974"/>
              <a:gd name="connsiteX5" fmla="*/ 1165000 w 1958616"/>
              <a:gd name="connsiteY5" fmla="*/ 3254 h 256974"/>
              <a:gd name="connsiteX6" fmla="*/ 1384042 w 1958616"/>
              <a:gd name="connsiteY6" fmla="*/ 256974 h 256974"/>
              <a:gd name="connsiteX7" fmla="*/ 1560048 w 1958616"/>
              <a:gd name="connsiteY7" fmla="*/ 3254 h 256974"/>
              <a:gd name="connsiteX8" fmla="*/ 1725296 w 1958616"/>
              <a:gd name="connsiteY8" fmla="*/ 253586 h 256974"/>
              <a:gd name="connsiteX9" fmla="*/ 1958616 w 1958616"/>
              <a:gd name="connsiteY9" fmla="*/ 4 h 256974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560048 w 1958616"/>
              <a:gd name="connsiteY7" fmla="*/ 3419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1958616"/>
              <a:gd name="connsiteY0" fmla="*/ 238369 h 257139"/>
              <a:gd name="connsiteX1" fmla="*/ 254242 w 1958616"/>
              <a:gd name="connsiteY1" fmla="*/ 3419 h 257139"/>
              <a:gd name="connsiteX2" fmla="*/ 468494 w 1958616"/>
              <a:gd name="connsiteY2" fmla="*/ 238369 h 257139"/>
              <a:gd name="connsiteX3" fmla="*/ 698819 w 1958616"/>
              <a:gd name="connsiteY3" fmla="*/ 3419 h 257139"/>
              <a:gd name="connsiteX4" fmla="*/ 938710 w 1958616"/>
              <a:gd name="connsiteY4" fmla="*/ 238369 h 257139"/>
              <a:gd name="connsiteX5" fmla="*/ 1165000 w 1958616"/>
              <a:gd name="connsiteY5" fmla="*/ 3419 h 257139"/>
              <a:gd name="connsiteX6" fmla="*/ 1384042 w 1958616"/>
              <a:gd name="connsiteY6" fmla="*/ 257139 h 257139"/>
              <a:gd name="connsiteX7" fmla="*/ 1616750 w 1958616"/>
              <a:gd name="connsiteY7" fmla="*/ 3420 h 257139"/>
              <a:gd name="connsiteX8" fmla="*/ 1798402 w 1958616"/>
              <a:gd name="connsiteY8" fmla="*/ 238369 h 257139"/>
              <a:gd name="connsiteX9" fmla="*/ 1958616 w 1958616"/>
              <a:gd name="connsiteY9" fmla="*/ 169 h 257139"/>
              <a:gd name="connsiteX0" fmla="*/ 0 w 2070577"/>
              <a:gd name="connsiteY0" fmla="*/ 238369 h 257139"/>
              <a:gd name="connsiteX1" fmla="*/ 254242 w 2070577"/>
              <a:gd name="connsiteY1" fmla="*/ 3419 h 257139"/>
              <a:gd name="connsiteX2" fmla="*/ 468494 w 2070577"/>
              <a:gd name="connsiteY2" fmla="*/ 238369 h 257139"/>
              <a:gd name="connsiteX3" fmla="*/ 698819 w 2070577"/>
              <a:gd name="connsiteY3" fmla="*/ 3419 h 257139"/>
              <a:gd name="connsiteX4" fmla="*/ 938710 w 2070577"/>
              <a:gd name="connsiteY4" fmla="*/ 238369 h 257139"/>
              <a:gd name="connsiteX5" fmla="*/ 1165000 w 2070577"/>
              <a:gd name="connsiteY5" fmla="*/ 3419 h 257139"/>
              <a:gd name="connsiteX6" fmla="*/ 1384042 w 2070577"/>
              <a:gd name="connsiteY6" fmla="*/ 257139 h 257139"/>
              <a:gd name="connsiteX7" fmla="*/ 1616750 w 2070577"/>
              <a:gd name="connsiteY7" fmla="*/ 3420 h 257139"/>
              <a:gd name="connsiteX8" fmla="*/ 1798402 w 2070577"/>
              <a:gd name="connsiteY8" fmla="*/ 238369 h 257139"/>
              <a:gd name="connsiteX9" fmla="*/ 2070577 w 2070577"/>
              <a:gd name="connsiteY9" fmla="*/ 4429 h 257139"/>
              <a:gd name="connsiteX0" fmla="*/ 0 w 1804820"/>
              <a:gd name="connsiteY0" fmla="*/ 238369 h 257139"/>
              <a:gd name="connsiteX1" fmla="*/ 254242 w 1804820"/>
              <a:gd name="connsiteY1" fmla="*/ 3419 h 257139"/>
              <a:gd name="connsiteX2" fmla="*/ 468494 w 1804820"/>
              <a:gd name="connsiteY2" fmla="*/ 238369 h 257139"/>
              <a:gd name="connsiteX3" fmla="*/ 698819 w 1804820"/>
              <a:gd name="connsiteY3" fmla="*/ 3419 h 257139"/>
              <a:gd name="connsiteX4" fmla="*/ 938710 w 1804820"/>
              <a:gd name="connsiteY4" fmla="*/ 238369 h 257139"/>
              <a:gd name="connsiteX5" fmla="*/ 1165000 w 1804820"/>
              <a:gd name="connsiteY5" fmla="*/ 3419 h 257139"/>
              <a:gd name="connsiteX6" fmla="*/ 1384042 w 1804820"/>
              <a:gd name="connsiteY6" fmla="*/ 257139 h 257139"/>
              <a:gd name="connsiteX7" fmla="*/ 1616750 w 1804820"/>
              <a:gd name="connsiteY7" fmla="*/ 3420 h 257139"/>
              <a:gd name="connsiteX8" fmla="*/ 1798402 w 1804820"/>
              <a:gd name="connsiteY8" fmla="*/ 238369 h 257139"/>
              <a:gd name="connsiteX9" fmla="*/ 1788097 w 1804820"/>
              <a:gd name="connsiteY9" fmla="*/ 238370 h 257139"/>
              <a:gd name="connsiteX0" fmla="*/ 0 w 1798402"/>
              <a:gd name="connsiteY0" fmla="*/ 238369 h 257139"/>
              <a:gd name="connsiteX1" fmla="*/ 254242 w 1798402"/>
              <a:gd name="connsiteY1" fmla="*/ 3419 h 257139"/>
              <a:gd name="connsiteX2" fmla="*/ 468494 w 1798402"/>
              <a:gd name="connsiteY2" fmla="*/ 238369 h 257139"/>
              <a:gd name="connsiteX3" fmla="*/ 698819 w 1798402"/>
              <a:gd name="connsiteY3" fmla="*/ 3419 h 257139"/>
              <a:gd name="connsiteX4" fmla="*/ 938710 w 1798402"/>
              <a:gd name="connsiteY4" fmla="*/ 238369 h 257139"/>
              <a:gd name="connsiteX5" fmla="*/ 1165000 w 1798402"/>
              <a:gd name="connsiteY5" fmla="*/ 3419 h 257139"/>
              <a:gd name="connsiteX6" fmla="*/ 1384042 w 1798402"/>
              <a:gd name="connsiteY6" fmla="*/ 257139 h 257139"/>
              <a:gd name="connsiteX7" fmla="*/ 1616750 w 1798402"/>
              <a:gd name="connsiteY7" fmla="*/ 3420 h 257139"/>
              <a:gd name="connsiteX8" fmla="*/ 1798402 w 1798402"/>
              <a:gd name="connsiteY8" fmla="*/ 238369 h 257139"/>
              <a:gd name="connsiteX0" fmla="*/ 0 w 1841286"/>
              <a:gd name="connsiteY0" fmla="*/ 238165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56935"/>
              <a:gd name="connsiteX1" fmla="*/ 254242 w 1841286"/>
              <a:gd name="connsiteY1" fmla="*/ 3215 h 256935"/>
              <a:gd name="connsiteX2" fmla="*/ 468494 w 1841286"/>
              <a:gd name="connsiteY2" fmla="*/ 238165 h 256935"/>
              <a:gd name="connsiteX3" fmla="*/ 698819 w 1841286"/>
              <a:gd name="connsiteY3" fmla="*/ 3215 h 256935"/>
              <a:gd name="connsiteX4" fmla="*/ 938710 w 1841286"/>
              <a:gd name="connsiteY4" fmla="*/ 238165 h 256935"/>
              <a:gd name="connsiteX5" fmla="*/ 1165000 w 1841286"/>
              <a:gd name="connsiteY5" fmla="*/ 3215 h 256935"/>
              <a:gd name="connsiteX6" fmla="*/ 1384042 w 1841286"/>
              <a:gd name="connsiteY6" fmla="*/ 256935 h 256935"/>
              <a:gd name="connsiteX7" fmla="*/ 1616750 w 1841286"/>
              <a:gd name="connsiteY7" fmla="*/ 3216 h 256935"/>
              <a:gd name="connsiteX8" fmla="*/ 1841286 w 1841286"/>
              <a:gd name="connsiteY8" fmla="*/ 256935 h 256935"/>
              <a:gd name="connsiteX0" fmla="*/ 0 w 1841286"/>
              <a:gd name="connsiteY0" fmla="*/ 238166 h 267533"/>
              <a:gd name="connsiteX1" fmla="*/ 254242 w 1841286"/>
              <a:gd name="connsiteY1" fmla="*/ 3215 h 267533"/>
              <a:gd name="connsiteX2" fmla="*/ 468494 w 1841286"/>
              <a:gd name="connsiteY2" fmla="*/ 238165 h 267533"/>
              <a:gd name="connsiteX3" fmla="*/ 938710 w 1841286"/>
              <a:gd name="connsiteY3" fmla="*/ 238165 h 267533"/>
              <a:gd name="connsiteX4" fmla="*/ 1165000 w 1841286"/>
              <a:gd name="connsiteY4" fmla="*/ 3215 h 267533"/>
              <a:gd name="connsiteX5" fmla="*/ 1384042 w 1841286"/>
              <a:gd name="connsiteY5" fmla="*/ 256935 h 267533"/>
              <a:gd name="connsiteX6" fmla="*/ 1616750 w 1841286"/>
              <a:gd name="connsiteY6" fmla="*/ 3216 h 267533"/>
              <a:gd name="connsiteX7" fmla="*/ 1841286 w 1841286"/>
              <a:gd name="connsiteY7" fmla="*/ 256935 h 267533"/>
              <a:gd name="connsiteX0" fmla="*/ 0 w 1841286"/>
              <a:gd name="connsiteY0" fmla="*/ 238166 h 256935"/>
              <a:gd name="connsiteX1" fmla="*/ 468494 w 1841286"/>
              <a:gd name="connsiteY1" fmla="*/ 238165 h 256935"/>
              <a:gd name="connsiteX2" fmla="*/ 938710 w 1841286"/>
              <a:gd name="connsiteY2" fmla="*/ 238165 h 256935"/>
              <a:gd name="connsiteX3" fmla="*/ 1165000 w 1841286"/>
              <a:gd name="connsiteY3" fmla="*/ 3215 h 256935"/>
              <a:gd name="connsiteX4" fmla="*/ 1384042 w 1841286"/>
              <a:gd name="connsiteY4" fmla="*/ 256935 h 256935"/>
              <a:gd name="connsiteX5" fmla="*/ 1616750 w 1841286"/>
              <a:gd name="connsiteY5" fmla="*/ 3216 h 256935"/>
              <a:gd name="connsiteX6" fmla="*/ 1841286 w 1841286"/>
              <a:gd name="connsiteY6" fmla="*/ 256935 h 256935"/>
              <a:gd name="connsiteX0" fmla="*/ 0 w 1841286"/>
              <a:gd name="connsiteY0" fmla="*/ 234988 h 272551"/>
              <a:gd name="connsiteX1" fmla="*/ 468494 w 1841286"/>
              <a:gd name="connsiteY1" fmla="*/ 234987 h 272551"/>
              <a:gd name="connsiteX2" fmla="*/ 938710 w 1841286"/>
              <a:gd name="connsiteY2" fmla="*/ 234987 h 272551"/>
              <a:gd name="connsiteX3" fmla="*/ 1165000 w 1841286"/>
              <a:gd name="connsiteY3" fmla="*/ 37 h 272551"/>
              <a:gd name="connsiteX4" fmla="*/ 1384042 w 1841286"/>
              <a:gd name="connsiteY4" fmla="*/ 253757 h 272551"/>
              <a:gd name="connsiteX5" fmla="*/ 1841286 w 1841286"/>
              <a:gd name="connsiteY5" fmla="*/ 253757 h 272551"/>
              <a:gd name="connsiteX0" fmla="*/ 0 w 1841286"/>
              <a:gd name="connsiteY0" fmla="*/ 234987 h 272550"/>
              <a:gd name="connsiteX1" fmla="*/ 468494 w 1841286"/>
              <a:gd name="connsiteY1" fmla="*/ 234986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234987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2 h 272550"/>
              <a:gd name="connsiteX1" fmla="*/ 468494 w 1841286"/>
              <a:gd name="connsiteY1" fmla="*/ 199128 h 272550"/>
              <a:gd name="connsiteX2" fmla="*/ 863466 w 1841286"/>
              <a:gd name="connsiteY2" fmla="*/ 186316 h 272550"/>
              <a:gd name="connsiteX3" fmla="*/ 938710 w 1841286"/>
              <a:gd name="connsiteY3" fmla="*/ 234986 h 272550"/>
              <a:gd name="connsiteX4" fmla="*/ 1165000 w 1841286"/>
              <a:gd name="connsiteY4" fmla="*/ 36 h 272550"/>
              <a:gd name="connsiteX5" fmla="*/ 1384042 w 1841286"/>
              <a:gd name="connsiteY5" fmla="*/ 253756 h 272550"/>
              <a:gd name="connsiteX6" fmla="*/ 1841286 w 1841286"/>
              <a:gd name="connsiteY6" fmla="*/ 253756 h 272550"/>
              <a:gd name="connsiteX0" fmla="*/ 0 w 1841286"/>
              <a:gd name="connsiteY0" fmla="*/ 193150 h 272548"/>
              <a:gd name="connsiteX1" fmla="*/ 468494 w 1841286"/>
              <a:gd name="connsiteY1" fmla="*/ 199126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41286"/>
              <a:gd name="connsiteY0" fmla="*/ 193150 h 272548"/>
              <a:gd name="connsiteX1" fmla="*/ 468494 w 1841286"/>
              <a:gd name="connsiteY1" fmla="*/ 157291 h 272548"/>
              <a:gd name="connsiteX2" fmla="*/ 863466 w 1841286"/>
              <a:gd name="connsiteY2" fmla="*/ 138502 h 272548"/>
              <a:gd name="connsiteX3" fmla="*/ 938710 w 1841286"/>
              <a:gd name="connsiteY3" fmla="*/ 234984 h 272548"/>
              <a:gd name="connsiteX4" fmla="*/ 1165000 w 1841286"/>
              <a:gd name="connsiteY4" fmla="*/ 34 h 272548"/>
              <a:gd name="connsiteX5" fmla="*/ 1384042 w 1841286"/>
              <a:gd name="connsiteY5" fmla="*/ 253754 h 272548"/>
              <a:gd name="connsiteX6" fmla="*/ 1841286 w 1841286"/>
              <a:gd name="connsiteY6" fmla="*/ 253754 h 272548"/>
              <a:gd name="connsiteX0" fmla="*/ 0 w 1813346"/>
              <a:gd name="connsiteY0" fmla="*/ 157291 h 272548"/>
              <a:gd name="connsiteX1" fmla="*/ 440554 w 1813346"/>
              <a:gd name="connsiteY1" fmla="*/ 157291 h 272548"/>
              <a:gd name="connsiteX2" fmla="*/ 835526 w 1813346"/>
              <a:gd name="connsiteY2" fmla="*/ 138502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866320 w 1813346"/>
              <a:gd name="connsiteY2" fmla="*/ 168384 h 272548"/>
              <a:gd name="connsiteX3" fmla="*/ 910770 w 1813346"/>
              <a:gd name="connsiteY3" fmla="*/ 234984 h 272548"/>
              <a:gd name="connsiteX4" fmla="*/ 1137060 w 1813346"/>
              <a:gd name="connsiteY4" fmla="*/ 34 h 272548"/>
              <a:gd name="connsiteX5" fmla="*/ 1356102 w 1813346"/>
              <a:gd name="connsiteY5" fmla="*/ 253754 h 272548"/>
              <a:gd name="connsiteX6" fmla="*/ 1813346 w 1813346"/>
              <a:gd name="connsiteY6" fmla="*/ 253754 h 272548"/>
              <a:gd name="connsiteX0" fmla="*/ 0 w 1813346"/>
              <a:gd name="connsiteY0" fmla="*/ 157291 h 272548"/>
              <a:gd name="connsiteX1" fmla="*/ 835526 w 1813346"/>
              <a:gd name="connsiteY1" fmla="*/ 138502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32177 w 1813346"/>
              <a:gd name="connsiteY5" fmla="*/ 253753 h 274051"/>
              <a:gd name="connsiteX6" fmla="*/ 1813346 w 1813346"/>
              <a:gd name="connsiteY6" fmla="*/ 253754 h 274051"/>
              <a:gd name="connsiteX0" fmla="*/ 0 w 1813346"/>
              <a:gd name="connsiteY0" fmla="*/ 157291 h 272548"/>
              <a:gd name="connsiteX1" fmla="*/ 709239 w 1813346"/>
              <a:gd name="connsiteY1" fmla="*/ 144479 h 272548"/>
              <a:gd name="connsiteX2" fmla="*/ 910770 w 1813346"/>
              <a:gd name="connsiteY2" fmla="*/ 234984 h 272548"/>
              <a:gd name="connsiteX3" fmla="*/ 1137060 w 1813346"/>
              <a:gd name="connsiteY3" fmla="*/ 34 h 272548"/>
              <a:gd name="connsiteX4" fmla="*/ 1356102 w 1813346"/>
              <a:gd name="connsiteY4" fmla="*/ 253754 h 272548"/>
              <a:gd name="connsiteX5" fmla="*/ 1813346 w 1813346"/>
              <a:gd name="connsiteY5" fmla="*/ 253754 h 272548"/>
              <a:gd name="connsiteX0" fmla="*/ 0 w 1813346"/>
              <a:gd name="connsiteY0" fmla="*/ 157291 h 274051"/>
              <a:gd name="connsiteX1" fmla="*/ 709239 w 1813346"/>
              <a:gd name="connsiteY1" fmla="*/ 144479 h 274051"/>
              <a:gd name="connsiteX2" fmla="*/ 910770 w 1813346"/>
              <a:gd name="connsiteY2" fmla="*/ 234984 h 274051"/>
              <a:gd name="connsiteX3" fmla="*/ 1137060 w 1813346"/>
              <a:gd name="connsiteY3" fmla="*/ 34 h 274051"/>
              <a:gd name="connsiteX4" fmla="*/ 1356102 w 1813346"/>
              <a:gd name="connsiteY4" fmla="*/ 253754 h 274051"/>
              <a:gd name="connsiteX5" fmla="*/ 1555032 w 1813346"/>
              <a:gd name="connsiteY5" fmla="*/ 253754 h 274051"/>
              <a:gd name="connsiteX6" fmla="*/ 1813346 w 1813346"/>
              <a:gd name="connsiteY6" fmla="*/ 253754 h 274051"/>
              <a:gd name="connsiteX0" fmla="*/ 0 w 1813346"/>
              <a:gd name="connsiteY0" fmla="*/ 157257 h 261589"/>
              <a:gd name="connsiteX1" fmla="*/ 709239 w 1813346"/>
              <a:gd name="connsiteY1" fmla="*/ 144445 h 261589"/>
              <a:gd name="connsiteX2" fmla="*/ 910770 w 1813346"/>
              <a:gd name="connsiteY2" fmla="*/ 234950 h 261589"/>
              <a:gd name="connsiteX3" fmla="*/ 1137060 w 1813346"/>
              <a:gd name="connsiteY3" fmla="*/ 0 h 261589"/>
              <a:gd name="connsiteX4" fmla="*/ 1348009 w 1813346"/>
              <a:gd name="connsiteY4" fmla="*/ 234950 h 261589"/>
              <a:gd name="connsiteX5" fmla="*/ 1555032 w 1813346"/>
              <a:gd name="connsiteY5" fmla="*/ 253720 h 261589"/>
              <a:gd name="connsiteX6" fmla="*/ 1813346 w 1813346"/>
              <a:gd name="connsiteY6" fmla="*/ 253720 h 261589"/>
              <a:gd name="connsiteX0" fmla="*/ 0 w 1813346"/>
              <a:gd name="connsiteY0" fmla="*/ 157257 h 258894"/>
              <a:gd name="connsiteX1" fmla="*/ 709239 w 1813346"/>
              <a:gd name="connsiteY1" fmla="*/ 144445 h 258894"/>
              <a:gd name="connsiteX2" fmla="*/ 910770 w 1813346"/>
              <a:gd name="connsiteY2" fmla="*/ 234950 h 258894"/>
              <a:gd name="connsiteX3" fmla="*/ 1137060 w 1813346"/>
              <a:gd name="connsiteY3" fmla="*/ 0 h 258894"/>
              <a:gd name="connsiteX4" fmla="*/ 1348009 w 1813346"/>
              <a:gd name="connsiteY4" fmla="*/ 234950 h 258894"/>
              <a:gd name="connsiteX5" fmla="*/ 1813346 w 1813346"/>
              <a:gd name="connsiteY5" fmla="*/ 253720 h 258894"/>
              <a:gd name="connsiteX0" fmla="*/ 0 w 1433078"/>
              <a:gd name="connsiteY0" fmla="*/ 139328 h 258894"/>
              <a:gd name="connsiteX1" fmla="*/ 328971 w 1433078"/>
              <a:gd name="connsiteY1" fmla="*/ 144445 h 258894"/>
              <a:gd name="connsiteX2" fmla="*/ 530502 w 1433078"/>
              <a:gd name="connsiteY2" fmla="*/ 234950 h 258894"/>
              <a:gd name="connsiteX3" fmla="*/ 756792 w 1433078"/>
              <a:gd name="connsiteY3" fmla="*/ 0 h 258894"/>
              <a:gd name="connsiteX4" fmla="*/ 967741 w 1433078"/>
              <a:gd name="connsiteY4" fmla="*/ 234950 h 258894"/>
              <a:gd name="connsiteX5" fmla="*/ 1433078 w 1433078"/>
              <a:gd name="connsiteY5" fmla="*/ 253720 h 258894"/>
              <a:gd name="connsiteX0" fmla="*/ 0 w 1872142"/>
              <a:gd name="connsiteY0" fmla="*/ 139328 h 271428"/>
              <a:gd name="connsiteX1" fmla="*/ 328971 w 1872142"/>
              <a:gd name="connsiteY1" fmla="*/ 144445 h 271428"/>
              <a:gd name="connsiteX2" fmla="*/ 530502 w 1872142"/>
              <a:gd name="connsiteY2" fmla="*/ 234950 h 271428"/>
              <a:gd name="connsiteX3" fmla="*/ 756792 w 1872142"/>
              <a:gd name="connsiteY3" fmla="*/ 0 h 271428"/>
              <a:gd name="connsiteX4" fmla="*/ 967741 w 1872142"/>
              <a:gd name="connsiteY4" fmla="*/ 234950 h 271428"/>
              <a:gd name="connsiteX5" fmla="*/ 1872142 w 1872142"/>
              <a:gd name="connsiteY5" fmla="*/ 271428 h 271428"/>
              <a:gd name="connsiteX0" fmla="*/ 0 w 1872142"/>
              <a:gd name="connsiteY0" fmla="*/ 140630 h 272730"/>
              <a:gd name="connsiteX1" fmla="*/ 328971 w 1872142"/>
              <a:gd name="connsiteY1" fmla="*/ 145747 h 272730"/>
              <a:gd name="connsiteX2" fmla="*/ 530502 w 1872142"/>
              <a:gd name="connsiteY2" fmla="*/ 236252 h 272730"/>
              <a:gd name="connsiteX3" fmla="*/ 756792 w 1872142"/>
              <a:gd name="connsiteY3" fmla="*/ 1302 h 272730"/>
              <a:gd name="connsiteX4" fmla="*/ 945820 w 1872142"/>
              <a:gd name="connsiteY4" fmla="*/ 146524 h 272730"/>
              <a:gd name="connsiteX5" fmla="*/ 1872142 w 1872142"/>
              <a:gd name="connsiteY5" fmla="*/ 272730 h 272730"/>
              <a:gd name="connsiteX0" fmla="*/ 0 w 1903898"/>
              <a:gd name="connsiteY0" fmla="*/ 140630 h 240016"/>
              <a:gd name="connsiteX1" fmla="*/ 328971 w 1903898"/>
              <a:gd name="connsiteY1" fmla="*/ 145747 h 240016"/>
              <a:gd name="connsiteX2" fmla="*/ 530502 w 1903898"/>
              <a:gd name="connsiteY2" fmla="*/ 236252 h 240016"/>
              <a:gd name="connsiteX3" fmla="*/ 756792 w 1903898"/>
              <a:gd name="connsiteY3" fmla="*/ 1302 h 240016"/>
              <a:gd name="connsiteX4" fmla="*/ 945820 w 1903898"/>
              <a:gd name="connsiteY4" fmla="*/ 146524 h 240016"/>
              <a:gd name="connsiteX5" fmla="*/ 1903898 w 1903898"/>
              <a:gd name="connsiteY5" fmla="*/ 146524 h 240016"/>
              <a:gd name="connsiteX0" fmla="*/ 0 w 1903898"/>
              <a:gd name="connsiteY0" fmla="*/ 140512 h 239898"/>
              <a:gd name="connsiteX1" fmla="*/ 328971 w 1903898"/>
              <a:gd name="connsiteY1" fmla="*/ 145629 h 239898"/>
              <a:gd name="connsiteX2" fmla="*/ 530502 w 1903898"/>
              <a:gd name="connsiteY2" fmla="*/ 236134 h 239898"/>
              <a:gd name="connsiteX3" fmla="*/ 756792 w 1903898"/>
              <a:gd name="connsiteY3" fmla="*/ 1184 h 239898"/>
              <a:gd name="connsiteX4" fmla="*/ 945820 w 1903898"/>
              <a:gd name="connsiteY4" fmla="*/ 146406 h 239898"/>
              <a:gd name="connsiteX5" fmla="*/ 1157185 w 1903898"/>
              <a:gd name="connsiteY5" fmla="*/ 146406 h 239898"/>
              <a:gd name="connsiteX6" fmla="*/ 1903898 w 1903898"/>
              <a:gd name="connsiteY6" fmla="*/ 146406 h 239898"/>
              <a:gd name="connsiteX0" fmla="*/ 0 w 1903898"/>
              <a:gd name="connsiteY0" fmla="*/ 140512 h 237187"/>
              <a:gd name="connsiteX1" fmla="*/ 332363 w 1903898"/>
              <a:gd name="connsiteY1" fmla="*/ 89806 h 237187"/>
              <a:gd name="connsiteX2" fmla="*/ 530502 w 1903898"/>
              <a:gd name="connsiteY2" fmla="*/ 236134 h 237187"/>
              <a:gd name="connsiteX3" fmla="*/ 756792 w 1903898"/>
              <a:gd name="connsiteY3" fmla="*/ 1184 h 237187"/>
              <a:gd name="connsiteX4" fmla="*/ 945820 w 1903898"/>
              <a:gd name="connsiteY4" fmla="*/ 146406 h 237187"/>
              <a:gd name="connsiteX5" fmla="*/ 1157185 w 1903898"/>
              <a:gd name="connsiteY5" fmla="*/ 146406 h 237187"/>
              <a:gd name="connsiteX6" fmla="*/ 1903898 w 1903898"/>
              <a:gd name="connsiteY6" fmla="*/ 146406 h 237187"/>
              <a:gd name="connsiteX0" fmla="*/ 0 w 1903898"/>
              <a:gd name="connsiteY0" fmla="*/ 106507 h 237226"/>
              <a:gd name="connsiteX1" fmla="*/ 332363 w 1903898"/>
              <a:gd name="connsiteY1" fmla="*/ 89806 h 237226"/>
              <a:gd name="connsiteX2" fmla="*/ 530502 w 1903898"/>
              <a:gd name="connsiteY2" fmla="*/ 236134 h 237226"/>
              <a:gd name="connsiteX3" fmla="*/ 756792 w 1903898"/>
              <a:gd name="connsiteY3" fmla="*/ 1184 h 237226"/>
              <a:gd name="connsiteX4" fmla="*/ 945820 w 1903898"/>
              <a:gd name="connsiteY4" fmla="*/ 146406 h 237226"/>
              <a:gd name="connsiteX5" fmla="*/ 1157185 w 1903898"/>
              <a:gd name="connsiteY5" fmla="*/ 146406 h 237226"/>
              <a:gd name="connsiteX6" fmla="*/ 1903898 w 1903898"/>
              <a:gd name="connsiteY6" fmla="*/ 146406 h 237226"/>
              <a:gd name="connsiteX0" fmla="*/ 0 w 1903898"/>
              <a:gd name="connsiteY0" fmla="*/ 107505 h 274518"/>
              <a:gd name="connsiteX1" fmla="*/ 332363 w 1903898"/>
              <a:gd name="connsiteY1" fmla="*/ 90804 h 274518"/>
              <a:gd name="connsiteX2" fmla="*/ 559780 w 1903898"/>
              <a:gd name="connsiteY2" fmla="*/ 273610 h 274518"/>
              <a:gd name="connsiteX3" fmla="*/ 756792 w 1903898"/>
              <a:gd name="connsiteY3" fmla="*/ 2182 h 274518"/>
              <a:gd name="connsiteX4" fmla="*/ 945820 w 1903898"/>
              <a:gd name="connsiteY4" fmla="*/ 147404 h 274518"/>
              <a:gd name="connsiteX5" fmla="*/ 1157185 w 1903898"/>
              <a:gd name="connsiteY5" fmla="*/ 147404 h 274518"/>
              <a:gd name="connsiteX6" fmla="*/ 1903898 w 1903898"/>
              <a:gd name="connsiteY6" fmla="*/ 147404 h 274518"/>
              <a:gd name="connsiteX0" fmla="*/ 0 w 1903898"/>
              <a:gd name="connsiteY0" fmla="*/ 107477 h 273525"/>
              <a:gd name="connsiteX1" fmla="*/ 332363 w 1903898"/>
              <a:gd name="connsiteY1" fmla="*/ 90776 h 273525"/>
              <a:gd name="connsiteX2" fmla="*/ 509177 w 1903898"/>
              <a:gd name="connsiteY2" fmla="*/ 272613 h 273525"/>
              <a:gd name="connsiteX3" fmla="*/ 756792 w 1903898"/>
              <a:gd name="connsiteY3" fmla="*/ 2154 h 273525"/>
              <a:gd name="connsiteX4" fmla="*/ 945820 w 1903898"/>
              <a:gd name="connsiteY4" fmla="*/ 147376 h 273525"/>
              <a:gd name="connsiteX5" fmla="*/ 1157185 w 1903898"/>
              <a:gd name="connsiteY5" fmla="*/ 147376 h 273525"/>
              <a:gd name="connsiteX6" fmla="*/ 1903898 w 1903898"/>
              <a:gd name="connsiteY6" fmla="*/ 147376 h 273525"/>
              <a:gd name="connsiteX0" fmla="*/ 0 w 1903898"/>
              <a:gd name="connsiteY0" fmla="*/ 109806 h 342001"/>
              <a:gd name="connsiteX1" fmla="*/ 332363 w 1903898"/>
              <a:gd name="connsiteY1" fmla="*/ 93105 h 342001"/>
              <a:gd name="connsiteX2" fmla="*/ 506070 w 1903898"/>
              <a:gd name="connsiteY2" fmla="*/ 341304 h 342001"/>
              <a:gd name="connsiteX3" fmla="*/ 756792 w 1903898"/>
              <a:gd name="connsiteY3" fmla="*/ 4483 h 342001"/>
              <a:gd name="connsiteX4" fmla="*/ 945820 w 1903898"/>
              <a:gd name="connsiteY4" fmla="*/ 149705 h 342001"/>
              <a:gd name="connsiteX5" fmla="*/ 1157185 w 1903898"/>
              <a:gd name="connsiteY5" fmla="*/ 149705 h 342001"/>
              <a:gd name="connsiteX6" fmla="*/ 1903898 w 1903898"/>
              <a:gd name="connsiteY6" fmla="*/ 149705 h 342001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945820 w 1903898"/>
              <a:gd name="connsiteY4" fmla="*/ 70885 h 263097"/>
              <a:gd name="connsiteX5" fmla="*/ 1157185 w 1903898"/>
              <a:gd name="connsiteY5" fmla="*/ 70885 h 263097"/>
              <a:gd name="connsiteX6" fmla="*/ 1903898 w 1903898"/>
              <a:gd name="connsiteY6" fmla="*/ 70885 h 263097"/>
              <a:gd name="connsiteX0" fmla="*/ 0 w 1903898"/>
              <a:gd name="connsiteY0" fmla="*/ 30986 h 263097"/>
              <a:gd name="connsiteX1" fmla="*/ 332363 w 1903898"/>
              <a:gd name="connsiteY1" fmla="*/ 14285 h 263097"/>
              <a:gd name="connsiteX2" fmla="*/ 506070 w 1903898"/>
              <a:gd name="connsiteY2" fmla="*/ 262484 h 263097"/>
              <a:gd name="connsiteX3" fmla="*/ 637029 w 1903898"/>
              <a:gd name="connsiteY3" fmla="*/ 84257 h 263097"/>
              <a:gd name="connsiteX4" fmla="*/ 1157185 w 1903898"/>
              <a:gd name="connsiteY4" fmla="*/ 70885 h 263097"/>
              <a:gd name="connsiteX5" fmla="*/ 1903898 w 1903898"/>
              <a:gd name="connsiteY5" fmla="*/ 70885 h 263097"/>
              <a:gd name="connsiteX0" fmla="*/ 0 w 1903898"/>
              <a:gd name="connsiteY0" fmla="*/ 512 h 232010"/>
              <a:gd name="connsiteX1" fmla="*/ 350300 w 1903898"/>
              <a:gd name="connsiteY1" fmla="*/ 53783 h 232010"/>
              <a:gd name="connsiteX2" fmla="*/ 506070 w 1903898"/>
              <a:gd name="connsiteY2" fmla="*/ 232010 h 232010"/>
              <a:gd name="connsiteX3" fmla="*/ 637029 w 1903898"/>
              <a:gd name="connsiteY3" fmla="*/ 53783 h 232010"/>
              <a:gd name="connsiteX4" fmla="*/ 1157185 w 1903898"/>
              <a:gd name="connsiteY4" fmla="*/ 40411 h 232010"/>
              <a:gd name="connsiteX5" fmla="*/ 1903898 w 1903898"/>
              <a:gd name="connsiteY5" fmla="*/ 40411 h 232010"/>
              <a:gd name="connsiteX0" fmla="*/ 0 w 1903898"/>
              <a:gd name="connsiteY0" fmla="*/ 17984 h 196211"/>
              <a:gd name="connsiteX1" fmla="*/ 350300 w 1903898"/>
              <a:gd name="connsiteY1" fmla="*/ 17984 h 196211"/>
              <a:gd name="connsiteX2" fmla="*/ 506070 w 1903898"/>
              <a:gd name="connsiteY2" fmla="*/ 196211 h 196211"/>
              <a:gd name="connsiteX3" fmla="*/ 637029 w 1903898"/>
              <a:gd name="connsiteY3" fmla="*/ 17984 h 196211"/>
              <a:gd name="connsiteX4" fmla="*/ 1157185 w 1903898"/>
              <a:gd name="connsiteY4" fmla="*/ 4612 h 196211"/>
              <a:gd name="connsiteX5" fmla="*/ 1903898 w 1903898"/>
              <a:gd name="connsiteY5" fmla="*/ 4612 h 196211"/>
              <a:gd name="connsiteX0" fmla="*/ 0 w 2053373"/>
              <a:gd name="connsiteY0" fmla="*/ 17984 h 196211"/>
              <a:gd name="connsiteX1" fmla="*/ 350300 w 2053373"/>
              <a:gd name="connsiteY1" fmla="*/ 17984 h 196211"/>
              <a:gd name="connsiteX2" fmla="*/ 506070 w 2053373"/>
              <a:gd name="connsiteY2" fmla="*/ 196211 h 196211"/>
              <a:gd name="connsiteX3" fmla="*/ 637029 w 2053373"/>
              <a:gd name="connsiteY3" fmla="*/ 17984 h 196211"/>
              <a:gd name="connsiteX4" fmla="*/ 1157185 w 2053373"/>
              <a:gd name="connsiteY4" fmla="*/ 4612 h 196211"/>
              <a:gd name="connsiteX5" fmla="*/ 2053373 w 2053373"/>
              <a:gd name="connsiteY5" fmla="*/ 1 h 196211"/>
              <a:gd name="connsiteX0" fmla="*/ 0 w 2399785"/>
              <a:gd name="connsiteY0" fmla="*/ 17984 h 196211"/>
              <a:gd name="connsiteX1" fmla="*/ 350300 w 2399785"/>
              <a:gd name="connsiteY1" fmla="*/ 17984 h 196211"/>
              <a:gd name="connsiteX2" fmla="*/ 506070 w 2399785"/>
              <a:gd name="connsiteY2" fmla="*/ 196211 h 196211"/>
              <a:gd name="connsiteX3" fmla="*/ 637029 w 2399785"/>
              <a:gd name="connsiteY3" fmla="*/ 17984 h 196211"/>
              <a:gd name="connsiteX4" fmla="*/ 1157185 w 2399785"/>
              <a:gd name="connsiteY4" fmla="*/ 4612 h 196211"/>
              <a:gd name="connsiteX5" fmla="*/ 2399785 w 2399785"/>
              <a:gd name="connsiteY5" fmla="*/ 0 h 196211"/>
              <a:gd name="connsiteX0" fmla="*/ 0 w 2399785"/>
              <a:gd name="connsiteY0" fmla="*/ 4878 h 201088"/>
              <a:gd name="connsiteX1" fmla="*/ 350300 w 2399785"/>
              <a:gd name="connsiteY1" fmla="*/ 22861 h 201088"/>
              <a:gd name="connsiteX2" fmla="*/ 506070 w 2399785"/>
              <a:gd name="connsiteY2" fmla="*/ 201088 h 201088"/>
              <a:gd name="connsiteX3" fmla="*/ 637029 w 2399785"/>
              <a:gd name="connsiteY3" fmla="*/ 22861 h 201088"/>
              <a:gd name="connsiteX4" fmla="*/ 1157185 w 2399785"/>
              <a:gd name="connsiteY4" fmla="*/ 9489 h 201088"/>
              <a:gd name="connsiteX5" fmla="*/ 2399785 w 2399785"/>
              <a:gd name="connsiteY5" fmla="*/ 4877 h 201088"/>
              <a:gd name="connsiteX0" fmla="*/ 0 w 2049485"/>
              <a:gd name="connsiteY0" fmla="*/ 17984 h 196211"/>
              <a:gd name="connsiteX1" fmla="*/ 155770 w 2049485"/>
              <a:gd name="connsiteY1" fmla="*/ 196211 h 196211"/>
              <a:gd name="connsiteX2" fmla="*/ 286729 w 2049485"/>
              <a:gd name="connsiteY2" fmla="*/ 17984 h 196211"/>
              <a:gd name="connsiteX3" fmla="*/ 806885 w 2049485"/>
              <a:gd name="connsiteY3" fmla="*/ 4612 h 196211"/>
              <a:gd name="connsiteX4" fmla="*/ 2049485 w 2049485"/>
              <a:gd name="connsiteY4" fmla="*/ 0 h 196211"/>
              <a:gd name="connsiteX0" fmla="*/ 0 w 2049485"/>
              <a:gd name="connsiteY0" fmla="*/ 22881 h 201116"/>
              <a:gd name="connsiteX1" fmla="*/ 155770 w 2049485"/>
              <a:gd name="connsiteY1" fmla="*/ 201108 h 201116"/>
              <a:gd name="connsiteX2" fmla="*/ 413346 w 2049485"/>
              <a:gd name="connsiteY2" fmla="*/ 15278 h 201116"/>
              <a:gd name="connsiteX3" fmla="*/ 806885 w 2049485"/>
              <a:gd name="connsiteY3" fmla="*/ 9509 h 201116"/>
              <a:gd name="connsiteX4" fmla="*/ 2049485 w 2049485"/>
              <a:gd name="connsiteY4" fmla="*/ 4897 h 201116"/>
              <a:gd name="connsiteX0" fmla="*/ 0 w 2096966"/>
              <a:gd name="connsiteY0" fmla="*/ 19079 h 201109"/>
              <a:gd name="connsiteX1" fmla="*/ 203251 w 2096966"/>
              <a:gd name="connsiteY1" fmla="*/ 201108 h 201109"/>
              <a:gd name="connsiteX2" fmla="*/ 460827 w 2096966"/>
              <a:gd name="connsiteY2" fmla="*/ 15278 h 201109"/>
              <a:gd name="connsiteX3" fmla="*/ 854366 w 2096966"/>
              <a:gd name="connsiteY3" fmla="*/ 9509 h 201109"/>
              <a:gd name="connsiteX4" fmla="*/ 2096966 w 2096966"/>
              <a:gd name="connsiteY4" fmla="*/ 4897 h 201109"/>
              <a:gd name="connsiteX0" fmla="*/ 0 w 3388840"/>
              <a:gd name="connsiteY0" fmla="*/ 19079 h 201109"/>
              <a:gd name="connsiteX1" fmla="*/ 203251 w 3388840"/>
              <a:gd name="connsiteY1" fmla="*/ 201108 h 201109"/>
              <a:gd name="connsiteX2" fmla="*/ 460827 w 3388840"/>
              <a:gd name="connsiteY2" fmla="*/ 15278 h 201109"/>
              <a:gd name="connsiteX3" fmla="*/ 854366 w 3388840"/>
              <a:gd name="connsiteY3" fmla="*/ 9509 h 201109"/>
              <a:gd name="connsiteX4" fmla="*/ 3388840 w 3388840"/>
              <a:gd name="connsiteY4" fmla="*/ 4897 h 201109"/>
              <a:gd name="connsiteX0" fmla="*/ 0 w 854366"/>
              <a:gd name="connsiteY0" fmla="*/ 19079 h 201109"/>
              <a:gd name="connsiteX1" fmla="*/ 203251 w 854366"/>
              <a:gd name="connsiteY1" fmla="*/ 201108 h 201109"/>
              <a:gd name="connsiteX2" fmla="*/ 460827 w 854366"/>
              <a:gd name="connsiteY2" fmla="*/ 15278 h 201109"/>
              <a:gd name="connsiteX3" fmla="*/ 854366 w 854366"/>
              <a:gd name="connsiteY3" fmla="*/ 9509 h 201109"/>
              <a:gd name="connsiteX0" fmla="*/ 36087 w 890453"/>
              <a:gd name="connsiteY0" fmla="*/ 20716 h 202748"/>
              <a:gd name="connsiteX1" fmla="*/ 11001 w 890453"/>
              <a:gd name="connsiteY1" fmla="*/ 11751 h 202748"/>
              <a:gd name="connsiteX2" fmla="*/ 239338 w 890453"/>
              <a:gd name="connsiteY2" fmla="*/ 202745 h 202748"/>
              <a:gd name="connsiteX3" fmla="*/ 496914 w 890453"/>
              <a:gd name="connsiteY3" fmla="*/ 16915 h 202748"/>
              <a:gd name="connsiteX4" fmla="*/ 890453 w 890453"/>
              <a:gd name="connsiteY4" fmla="*/ 11146 h 202748"/>
              <a:gd name="connsiteX0" fmla="*/ 501211 w 1355577"/>
              <a:gd name="connsiteY0" fmla="*/ 35137 h 217230"/>
              <a:gd name="connsiteX1" fmla="*/ 1559 w 1355577"/>
              <a:gd name="connsiteY1" fmla="*/ 9131 h 217230"/>
              <a:gd name="connsiteX2" fmla="*/ 704462 w 1355577"/>
              <a:gd name="connsiteY2" fmla="*/ 217166 h 217230"/>
              <a:gd name="connsiteX3" fmla="*/ 962038 w 1355577"/>
              <a:gd name="connsiteY3" fmla="*/ 31336 h 217230"/>
              <a:gd name="connsiteX4" fmla="*/ 1355577 w 1355577"/>
              <a:gd name="connsiteY4" fmla="*/ 25567 h 217230"/>
              <a:gd name="connsiteX0" fmla="*/ 5 w 3719343"/>
              <a:gd name="connsiteY0" fmla="*/ 30192 h 217965"/>
              <a:gd name="connsiteX1" fmla="*/ 2365325 w 3719343"/>
              <a:gd name="connsiteY1" fmla="*/ 9866 h 217965"/>
              <a:gd name="connsiteX2" fmla="*/ 3068228 w 3719343"/>
              <a:gd name="connsiteY2" fmla="*/ 217901 h 217965"/>
              <a:gd name="connsiteX3" fmla="*/ 3325804 w 3719343"/>
              <a:gd name="connsiteY3" fmla="*/ 32071 h 217965"/>
              <a:gd name="connsiteX4" fmla="*/ 3719343 w 3719343"/>
              <a:gd name="connsiteY4" fmla="*/ 26302 h 217965"/>
              <a:gd name="connsiteX0" fmla="*/ 5 w 3719343"/>
              <a:gd name="connsiteY0" fmla="*/ 13400 h 201128"/>
              <a:gd name="connsiteX1" fmla="*/ 2866255 w 3719343"/>
              <a:gd name="connsiteY1" fmla="*/ 27154 h 201128"/>
              <a:gd name="connsiteX2" fmla="*/ 3068228 w 3719343"/>
              <a:gd name="connsiteY2" fmla="*/ 201109 h 201128"/>
              <a:gd name="connsiteX3" fmla="*/ 3325804 w 3719343"/>
              <a:gd name="connsiteY3" fmla="*/ 15279 h 201128"/>
              <a:gd name="connsiteX4" fmla="*/ 3719343 w 3719343"/>
              <a:gd name="connsiteY4" fmla="*/ 9510 h 201128"/>
              <a:gd name="connsiteX0" fmla="*/ 5 w 3719343"/>
              <a:gd name="connsiteY0" fmla="*/ 15851 h 203579"/>
              <a:gd name="connsiteX1" fmla="*/ 2866255 w 3719343"/>
              <a:gd name="connsiteY1" fmla="*/ 29605 h 203579"/>
              <a:gd name="connsiteX2" fmla="*/ 3068228 w 3719343"/>
              <a:gd name="connsiteY2" fmla="*/ 203560 h 203579"/>
              <a:gd name="connsiteX3" fmla="*/ 3325804 w 3719343"/>
              <a:gd name="connsiteY3" fmla="*/ 17730 h 203579"/>
              <a:gd name="connsiteX4" fmla="*/ 3542951 w 3719343"/>
              <a:gd name="connsiteY4" fmla="*/ 6886 h 203579"/>
              <a:gd name="connsiteX5" fmla="*/ 3719343 w 3719343"/>
              <a:gd name="connsiteY5" fmla="*/ 11961 h 203579"/>
              <a:gd name="connsiteX0" fmla="*/ 5 w 3542951"/>
              <a:gd name="connsiteY0" fmla="*/ 15851 h 203579"/>
              <a:gd name="connsiteX1" fmla="*/ 2866255 w 3542951"/>
              <a:gd name="connsiteY1" fmla="*/ 29605 h 203579"/>
              <a:gd name="connsiteX2" fmla="*/ 3068228 w 3542951"/>
              <a:gd name="connsiteY2" fmla="*/ 203560 h 203579"/>
              <a:gd name="connsiteX3" fmla="*/ 3325804 w 3542951"/>
              <a:gd name="connsiteY3" fmla="*/ 17730 h 203579"/>
              <a:gd name="connsiteX4" fmla="*/ 3542951 w 3542951"/>
              <a:gd name="connsiteY4" fmla="*/ 6886 h 203579"/>
              <a:gd name="connsiteX0" fmla="*/ 5 w 3542951"/>
              <a:gd name="connsiteY0" fmla="*/ 15851 h 203560"/>
              <a:gd name="connsiteX1" fmla="*/ 2866255 w 3542951"/>
              <a:gd name="connsiteY1" fmla="*/ 18245 h 203560"/>
              <a:gd name="connsiteX2" fmla="*/ 3068228 w 3542951"/>
              <a:gd name="connsiteY2" fmla="*/ 203560 h 203560"/>
              <a:gd name="connsiteX3" fmla="*/ 3325804 w 3542951"/>
              <a:gd name="connsiteY3" fmla="*/ 17730 h 203560"/>
              <a:gd name="connsiteX4" fmla="*/ 3542951 w 3542951"/>
              <a:gd name="connsiteY4" fmla="*/ 6886 h 203560"/>
              <a:gd name="connsiteX0" fmla="*/ 5 w 3578104"/>
              <a:gd name="connsiteY0" fmla="*/ 22100 h 209809"/>
              <a:gd name="connsiteX1" fmla="*/ 2866255 w 3578104"/>
              <a:gd name="connsiteY1" fmla="*/ 24494 h 209809"/>
              <a:gd name="connsiteX2" fmla="*/ 3068228 w 3578104"/>
              <a:gd name="connsiteY2" fmla="*/ 209809 h 209809"/>
              <a:gd name="connsiteX3" fmla="*/ 3325804 w 3578104"/>
              <a:gd name="connsiteY3" fmla="*/ 23979 h 209809"/>
              <a:gd name="connsiteX4" fmla="*/ 3578104 w 3578104"/>
              <a:gd name="connsiteY4" fmla="*/ 1775 h 209809"/>
              <a:gd name="connsiteX0" fmla="*/ 5 w 3578104"/>
              <a:gd name="connsiteY0" fmla="*/ 150692 h 340724"/>
              <a:gd name="connsiteX1" fmla="*/ 2866255 w 3578104"/>
              <a:gd name="connsiteY1" fmla="*/ 153086 h 340724"/>
              <a:gd name="connsiteX2" fmla="*/ 3068228 w 3578104"/>
              <a:gd name="connsiteY2" fmla="*/ 338401 h 340724"/>
              <a:gd name="connsiteX3" fmla="*/ 3325804 w 3578104"/>
              <a:gd name="connsiteY3" fmla="*/ 4889 h 340724"/>
              <a:gd name="connsiteX4" fmla="*/ 3578104 w 3578104"/>
              <a:gd name="connsiteY4" fmla="*/ 130367 h 340724"/>
              <a:gd name="connsiteX0" fmla="*/ 5 w 3560528"/>
              <a:gd name="connsiteY0" fmla="*/ 150041 h 340073"/>
              <a:gd name="connsiteX1" fmla="*/ 2866255 w 3560528"/>
              <a:gd name="connsiteY1" fmla="*/ 152435 h 340073"/>
              <a:gd name="connsiteX2" fmla="*/ 3068228 w 3560528"/>
              <a:gd name="connsiteY2" fmla="*/ 337750 h 340073"/>
              <a:gd name="connsiteX3" fmla="*/ 3325804 w 3560528"/>
              <a:gd name="connsiteY3" fmla="*/ 4238 h 340073"/>
              <a:gd name="connsiteX4" fmla="*/ 3560528 w 3560528"/>
              <a:gd name="connsiteY4" fmla="*/ 158117 h 340073"/>
              <a:gd name="connsiteX0" fmla="*/ 0 w 3560523"/>
              <a:gd name="connsiteY0" fmla="*/ 150041 h 340101"/>
              <a:gd name="connsiteX1" fmla="*/ 2295015 w 3560523"/>
              <a:gd name="connsiteY1" fmla="*/ 141077 h 340101"/>
              <a:gd name="connsiteX2" fmla="*/ 2866250 w 3560523"/>
              <a:gd name="connsiteY2" fmla="*/ 152435 h 340101"/>
              <a:gd name="connsiteX3" fmla="*/ 3068223 w 3560523"/>
              <a:gd name="connsiteY3" fmla="*/ 337750 h 340101"/>
              <a:gd name="connsiteX4" fmla="*/ 3325799 w 3560523"/>
              <a:gd name="connsiteY4" fmla="*/ 4238 h 340101"/>
              <a:gd name="connsiteX5" fmla="*/ 3560523 w 3560523"/>
              <a:gd name="connsiteY5" fmla="*/ 158117 h 340101"/>
              <a:gd name="connsiteX0" fmla="*/ 0 w 1265508"/>
              <a:gd name="connsiteY0" fmla="*/ 141077 h 340101"/>
              <a:gd name="connsiteX1" fmla="*/ 571235 w 1265508"/>
              <a:gd name="connsiteY1" fmla="*/ 152435 h 340101"/>
              <a:gd name="connsiteX2" fmla="*/ 773208 w 1265508"/>
              <a:gd name="connsiteY2" fmla="*/ 337750 h 340101"/>
              <a:gd name="connsiteX3" fmla="*/ 1030784 w 1265508"/>
              <a:gd name="connsiteY3" fmla="*/ 4238 h 340101"/>
              <a:gd name="connsiteX4" fmla="*/ 1265508 w 1265508"/>
              <a:gd name="connsiteY4" fmla="*/ 158117 h 340101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880"/>
              <a:gd name="connsiteX1" fmla="*/ 632753 w 1265508"/>
              <a:gd name="connsiteY1" fmla="*/ 146755 h 339880"/>
              <a:gd name="connsiteX2" fmla="*/ 773208 w 1265508"/>
              <a:gd name="connsiteY2" fmla="*/ 337750 h 339880"/>
              <a:gd name="connsiteX3" fmla="*/ 1030784 w 1265508"/>
              <a:gd name="connsiteY3" fmla="*/ 4238 h 339880"/>
              <a:gd name="connsiteX4" fmla="*/ 1265508 w 1265508"/>
              <a:gd name="connsiteY4" fmla="*/ 158117 h 339880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386682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41077 h 339141"/>
              <a:gd name="connsiteX1" fmla="*/ 527294 w 1265508"/>
              <a:gd name="connsiteY1" fmla="*/ 124034 h 339141"/>
              <a:gd name="connsiteX2" fmla="*/ 773208 w 1265508"/>
              <a:gd name="connsiteY2" fmla="*/ 337750 h 339141"/>
              <a:gd name="connsiteX3" fmla="*/ 1030784 w 1265508"/>
              <a:gd name="connsiteY3" fmla="*/ 4238 h 339141"/>
              <a:gd name="connsiteX4" fmla="*/ 1265508 w 1265508"/>
              <a:gd name="connsiteY4" fmla="*/ 158117 h 339141"/>
              <a:gd name="connsiteX0" fmla="*/ 0 w 1265508"/>
              <a:gd name="connsiteY0" fmla="*/ 118357 h 339166"/>
              <a:gd name="connsiteX1" fmla="*/ 527294 w 1265508"/>
              <a:gd name="connsiteY1" fmla="*/ 124034 h 339166"/>
              <a:gd name="connsiteX2" fmla="*/ 773208 w 1265508"/>
              <a:gd name="connsiteY2" fmla="*/ 337750 h 339166"/>
              <a:gd name="connsiteX3" fmla="*/ 1030784 w 1265508"/>
              <a:gd name="connsiteY3" fmla="*/ 4238 h 339166"/>
              <a:gd name="connsiteX4" fmla="*/ 1265508 w 1265508"/>
              <a:gd name="connsiteY4" fmla="*/ 158117 h 339166"/>
              <a:gd name="connsiteX0" fmla="*/ 0 w 1306781"/>
              <a:gd name="connsiteY0" fmla="*/ 118357 h 339166"/>
              <a:gd name="connsiteX1" fmla="*/ 527294 w 1306781"/>
              <a:gd name="connsiteY1" fmla="*/ 124034 h 339166"/>
              <a:gd name="connsiteX2" fmla="*/ 773208 w 1306781"/>
              <a:gd name="connsiteY2" fmla="*/ 337750 h 339166"/>
              <a:gd name="connsiteX3" fmla="*/ 1030784 w 1306781"/>
              <a:gd name="connsiteY3" fmla="*/ 4238 h 339166"/>
              <a:gd name="connsiteX4" fmla="*/ 1265508 w 1306781"/>
              <a:gd name="connsiteY4" fmla="*/ 158117 h 339166"/>
              <a:gd name="connsiteX5" fmla="*/ 1306781 w 1306781"/>
              <a:gd name="connsiteY5" fmla="*/ 174791 h 339166"/>
              <a:gd name="connsiteX0" fmla="*/ 0 w 3452057"/>
              <a:gd name="connsiteY0" fmla="*/ 118357 h 339166"/>
              <a:gd name="connsiteX1" fmla="*/ 527294 w 3452057"/>
              <a:gd name="connsiteY1" fmla="*/ 124034 h 339166"/>
              <a:gd name="connsiteX2" fmla="*/ 773208 w 3452057"/>
              <a:gd name="connsiteY2" fmla="*/ 337750 h 339166"/>
              <a:gd name="connsiteX3" fmla="*/ 1030784 w 3452057"/>
              <a:gd name="connsiteY3" fmla="*/ 4238 h 339166"/>
              <a:gd name="connsiteX4" fmla="*/ 1265508 w 3452057"/>
              <a:gd name="connsiteY4" fmla="*/ 158117 h 339166"/>
              <a:gd name="connsiteX5" fmla="*/ 3452057 w 3452057"/>
              <a:gd name="connsiteY5" fmla="*/ 165887 h 339166"/>
              <a:gd name="connsiteX0" fmla="*/ 0 w 3452057"/>
              <a:gd name="connsiteY0" fmla="*/ 118970 h 339779"/>
              <a:gd name="connsiteX1" fmla="*/ 527294 w 3452057"/>
              <a:gd name="connsiteY1" fmla="*/ 124647 h 339779"/>
              <a:gd name="connsiteX2" fmla="*/ 773208 w 3452057"/>
              <a:gd name="connsiteY2" fmla="*/ 338363 h 339779"/>
              <a:gd name="connsiteX3" fmla="*/ 1030784 w 3452057"/>
              <a:gd name="connsiteY3" fmla="*/ 4851 h 339779"/>
              <a:gd name="connsiteX4" fmla="*/ 1265508 w 3452057"/>
              <a:gd name="connsiteY4" fmla="*/ 158730 h 339779"/>
              <a:gd name="connsiteX5" fmla="*/ 1379094 w 3452057"/>
              <a:gd name="connsiteY5" fmla="*/ 166500 h 339779"/>
              <a:gd name="connsiteX6" fmla="*/ 3452057 w 3452057"/>
              <a:gd name="connsiteY6" fmla="*/ 166500 h 339779"/>
              <a:gd name="connsiteX0" fmla="*/ 0 w 1379094"/>
              <a:gd name="connsiteY0" fmla="*/ 118970 h 339779"/>
              <a:gd name="connsiteX1" fmla="*/ 527294 w 1379094"/>
              <a:gd name="connsiteY1" fmla="*/ 124647 h 339779"/>
              <a:gd name="connsiteX2" fmla="*/ 773208 w 1379094"/>
              <a:gd name="connsiteY2" fmla="*/ 338363 h 339779"/>
              <a:gd name="connsiteX3" fmla="*/ 1030784 w 1379094"/>
              <a:gd name="connsiteY3" fmla="*/ 4851 h 339779"/>
              <a:gd name="connsiteX4" fmla="*/ 1265508 w 1379094"/>
              <a:gd name="connsiteY4" fmla="*/ 158730 h 339779"/>
              <a:gd name="connsiteX5" fmla="*/ 1379094 w 1379094"/>
              <a:gd name="connsiteY5" fmla="*/ 166500 h 339779"/>
              <a:gd name="connsiteX0" fmla="*/ 0 w 1265508"/>
              <a:gd name="connsiteY0" fmla="*/ 118970 h 339779"/>
              <a:gd name="connsiteX1" fmla="*/ 527294 w 1265508"/>
              <a:gd name="connsiteY1" fmla="*/ 124647 h 339779"/>
              <a:gd name="connsiteX2" fmla="*/ 773208 w 1265508"/>
              <a:gd name="connsiteY2" fmla="*/ 338363 h 339779"/>
              <a:gd name="connsiteX3" fmla="*/ 1030784 w 1265508"/>
              <a:gd name="connsiteY3" fmla="*/ 4851 h 339779"/>
              <a:gd name="connsiteX4" fmla="*/ 1265508 w 1265508"/>
              <a:gd name="connsiteY4" fmla="*/ 158730 h 33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508" h="339779">
                <a:moveTo>
                  <a:pt x="0" y="118970"/>
                </a:moveTo>
                <a:cubicBezTo>
                  <a:pt x="477708" y="119369"/>
                  <a:pt x="398426" y="88082"/>
                  <a:pt x="527294" y="124647"/>
                </a:cubicBezTo>
                <a:cubicBezTo>
                  <a:pt x="656162" y="161212"/>
                  <a:pt x="689293" y="358329"/>
                  <a:pt x="773208" y="338363"/>
                </a:cubicBezTo>
                <a:cubicBezTo>
                  <a:pt x="857123" y="318397"/>
                  <a:pt x="945805" y="39523"/>
                  <a:pt x="1030784" y="4851"/>
                </a:cubicBezTo>
                <a:cubicBezTo>
                  <a:pt x="1115763" y="-29821"/>
                  <a:pt x="1207456" y="131789"/>
                  <a:pt x="1265508" y="15873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dirty="0"/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4BAB67D-C6FE-4A53-876E-3A619E3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34" y="3504485"/>
            <a:ext cx="601045" cy="58601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5F8AAFE6-AFAC-406F-9510-E2342E3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7" y="3596023"/>
            <a:ext cx="344124" cy="33552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BBA3D09-CEEF-43C8-A782-71E485B8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3593320"/>
            <a:ext cx="341376" cy="335280"/>
          </a:xfrm>
          <a:prstGeom prst="rect">
            <a:avLst/>
          </a:prstGeom>
        </p:spPr>
      </p:pic>
      <p:sp>
        <p:nvSpPr>
          <p:cNvPr id="36" name="سهم: لليسار واليمين 35">
            <a:extLst>
              <a:ext uri="{FF2B5EF4-FFF2-40B4-BE49-F238E27FC236}">
                <a16:creationId xmlns:a16="http://schemas.microsoft.com/office/drawing/2014/main" id="{27881876-4F53-440C-ADFA-79CF9A6FE042}"/>
              </a:ext>
            </a:extLst>
          </p:cNvPr>
          <p:cNvSpPr/>
          <p:nvPr/>
        </p:nvSpPr>
        <p:spPr>
          <a:xfrm>
            <a:off x="4349593" y="3467475"/>
            <a:ext cx="1328510" cy="629247"/>
          </a:xfrm>
          <a:prstGeom prst="left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7" name="سهم: لليسار واليمين 36">
            <a:extLst>
              <a:ext uri="{FF2B5EF4-FFF2-40B4-BE49-F238E27FC236}">
                <a16:creationId xmlns:a16="http://schemas.microsoft.com/office/drawing/2014/main" id="{B766F60E-21FB-410D-8E35-44106D582176}"/>
              </a:ext>
            </a:extLst>
          </p:cNvPr>
          <p:cNvSpPr/>
          <p:nvPr/>
        </p:nvSpPr>
        <p:spPr>
          <a:xfrm>
            <a:off x="6987294" y="3564954"/>
            <a:ext cx="872290" cy="420388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8" name="سهم: لليسار واليمين 37">
            <a:extLst>
              <a:ext uri="{FF2B5EF4-FFF2-40B4-BE49-F238E27FC236}">
                <a16:creationId xmlns:a16="http://schemas.microsoft.com/office/drawing/2014/main" id="{64B3FE3F-CC25-4424-BC32-8A428A03D115}"/>
              </a:ext>
            </a:extLst>
          </p:cNvPr>
          <p:cNvSpPr/>
          <p:nvPr/>
        </p:nvSpPr>
        <p:spPr>
          <a:xfrm>
            <a:off x="8908441" y="3553475"/>
            <a:ext cx="601045" cy="487883"/>
          </a:xfrm>
          <a:prstGeom prst="left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207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066 0.006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69 L 0.21432 0.0025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44 7.40741E-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42" grpId="0" animBg="1"/>
      <p:bldP spid="42" grpId="1" animBg="1"/>
      <p:bldP spid="47" grpId="0" animBg="1"/>
      <p:bldP spid="47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DC44C3-77B8-49A8-84BB-E265975F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endParaRPr lang="ar-SY" sz="28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D3200A-4AF1-4B14-9437-FFFA42F8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04"/>
            <a:ext cx="10515600" cy="51580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2"/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3"/>
              </a:rPr>
              <a:t>النقل العصبيّ، بين مفهوم قاصر وجديد حاضر</a:t>
            </a:r>
            <a:br>
              <a:rPr lang="ar-SY" u="sng" dirty="0">
                <a:hlinkClick r:id="rId3"/>
              </a:rPr>
            </a:br>
            <a:r>
              <a:rPr lang="ar-SY" u="sng" dirty="0">
                <a:hlinkClick r:id="rId3"/>
              </a:rPr>
              <a:t> </a:t>
            </a:r>
            <a:r>
              <a:rPr lang="en-US" u="sng" dirty="0">
                <a:hlinkClick r:id="rId3"/>
              </a:rPr>
              <a:t>The Neural Conduction.. Personal View vs. International View</a:t>
            </a:r>
            <a:br>
              <a:rPr lang="ar-SY" u="sng" dirty="0"/>
            </a:br>
            <a:r>
              <a:rPr lang="ar-SY" u="sng" dirty="0"/>
              <a:t>-</a:t>
            </a:r>
            <a:r>
              <a:rPr lang="ar-SY" u="sng" dirty="0">
                <a:hlinkClick r:id="rId4"/>
              </a:rPr>
              <a:t>عرض تمثيليّ لآلية النقل العصبيّ في الليف العصبيّ </a:t>
            </a:r>
            <a:r>
              <a:rPr lang="en-US" u="sng" dirty="0">
                <a:hlinkClick r:id="rId4"/>
              </a:rPr>
              <a:t>Innovated View of Neural Conduction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5"/>
              </a:rPr>
              <a:t>المستقبلات الحسيّة، عبقريّة الخلق وجمال المخلوق</a:t>
            </a:r>
            <a:br>
              <a:rPr lang="ar-SY" u="sng" dirty="0">
                <a:hlinkClick r:id="rId5"/>
              </a:rPr>
            </a:br>
            <a:r>
              <a:rPr lang="ar-SY" u="sng" dirty="0">
                <a:hlinkClick r:id="rId5"/>
              </a:rPr>
              <a:t> </a:t>
            </a:r>
            <a:r>
              <a:rPr lang="en-US" u="sng" dirty="0">
                <a:hlinkClick r:id="rId5"/>
              </a:rPr>
              <a:t>The Sensory Receptors, The Genius of Creation and the Beauty of Creature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6"/>
              </a:rPr>
              <a:t>النقل في المشابك العصبيّة </a:t>
            </a:r>
            <a:r>
              <a:rPr lang="en-US" u="sng" dirty="0">
                <a:hlinkClick r:id="rId6"/>
              </a:rPr>
              <a:t>The Neural Conduction in the Synapses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7"/>
              </a:rPr>
              <a:t>النقل في المشابك العصبيّة (</a:t>
            </a:r>
            <a:r>
              <a:rPr lang="en-US" u="sng" dirty="0">
                <a:hlinkClick r:id="rId7"/>
              </a:rPr>
              <a:t>PowerPoint Presentation</a:t>
            </a:r>
            <a:r>
              <a:rPr lang="ar-SY" u="sng" dirty="0">
                <a:hlinkClick r:id="rId7"/>
              </a:rPr>
              <a:t>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8"/>
              </a:rPr>
              <a:t>عقدة رانفييه، ضابطة الإيقاع </a:t>
            </a:r>
            <a:r>
              <a:rPr lang="en-US" u="sng" dirty="0">
                <a:hlinkClick r:id="rId8"/>
              </a:rPr>
              <a:t>The Node of Ranvier, The Equalizer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9"/>
              </a:rPr>
              <a:t>عرض مصوّر لدور عقدة رانفييه كضابط إيقاع في النقل العصبيّ</a:t>
            </a:r>
            <a:br>
              <a:rPr lang="ar-SY" u="sng" dirty="0">
                <a:hlinkClick r:id="rId9"/>
              </a:rPr>
            </a:br>
            <a:r>
              <a:rPr lang="ar-SY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Node of Ranvier, The Equalizer (PowerPoint)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0"/>
              </a:rPr>
              <a:t>في فقه الأعصاب، الألم أولاً  </a:t>
            </a:r>
            <a:r>
              <a:rPr lang="en-US" u="sng" dirty="0">
                <a:hlinkClick r:id="rId10"/>
              </a:rPr>
              <a:t>The Pain is First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1"/>
              </a:rPr>
              <a:t>في فقه الأعصاب، الشكل.. الضرورة </a:t>
            </a:r>
            <a:r>
              <a:rPr lang="en-US" u="sng" dirty="0">
                <a:hlinkClick r:id="rId11"/>
              </a:rPr>
              <a:t>The Philosophy of Form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2"/>
              </a:rPr>
              <a:t>تخطيط الأعصاب الكهربائي، بين الحقيقي والموهوم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3"/>
              </a:rPr>
              <a:t>الصدمة النخاعيّة (مفهوم جديد)   </a:t>
            </a:r>
            <a:r>
              <a:rPr lang="en-US" u="sng" dirty="0">
                <a:hlinkClick r:id="rId13"/>
              </a:rPr>
              <a:t>The Spinal Shock (Innovated Conception)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4"/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hlinkClick r:id="rId14"/>
              </a:rPr>
            </a:br>
            <a:r>
              <a:rPr lang="ar-SY" u="sng" dirty="0">
                <a:hlinkClick r:id="rId14"/>
              </a:rPr>
              <a:t> </a:t>
            </a:r>
            <a:r>
              <a:rPr lang="en-US" u="sng" dirty="0">
                <a:hlinkClick r:id="rId14"/>
              </a:rPr>
              <a:t>The Spinal Injury, The Symptomatology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15"/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hlinkClick r:id="rId15"/>
              </a:rPr>
            </a:br>
            <a:r>
              <a:rPr lang="en-US" u="sng" dirty="0">
                <a:hlinkClick r:id="rId15"/>
              </a:rPr>
              <a:t>Wallerian Degeneration, Attacks the Motor Axons of Injured Nerve and Conserves its Sensory Axons</a:t>
            </a:r>
            <a:endParaRPr lang="en-US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978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195</Words>
  <Application>Microsoft Office PowerPoint</Application>
  <PresentationFormat>شاشة عريضة</PresentationFormat>
  <Paragraphs>49</Paragraphs>
  <Slides>10</Slides>
  <Notes>0</Notes>
  <HiddenSlides>0</HiddenSlides>
  <MMClips>11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نسق Office</vt:lpstr>
      <vt:lpstr>النَّقلُ العصبيُّ (2) كموناتُ العملِ "المفهومُ الحديثُ" Neural Conduction (2) Action Potentials “Innovated Conception”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</vt:lpstr>
      <vt:lpstr>شكراً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النَّقلُ العصبيُّ في الأليافِ العصبيَّةِ، كموناتُ العمل  "المفهومُ الحديثُ" Neural Conduction in Neural Fibers Action Potentials “Innovated Conception”</dc:title>
  <dc:creator>Dr. Ammar  Yaseen Mansour</dc:creator>
  <cp:lastModifiedBy>DR.Ahmed Saker 2O14</cp:lastModifiedBy>
  <cp:revision>230</cp:revision>
  <dcterms:created xsi:type="dcterms:W3CDTF">2019-10-05T07:01:52Z</dcterms:created>
  <dcterms:modified xsi:type="dcterms:W3CDTF">2019-10-15T08:10:13Z</dcterms:modified>
</cp:coreProperties>
</file>