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402" r:id="rId3"/>
    <p:sldId id="440" r:id="rId4"/>
    <p:sldId id="441" r:id="rId5"/>
    <p:sldId id="419" r:id="rId6"/>
    <p:sldId id="426" r:id="rId7"/>
    <p:sldId id="431" r:id="rId8"/>
    <p:sldId id="432" r:id="rId9"/>
    <p:sldId id="433" r:id="rId10"/>
    <p:sldId id="412" r:id="rId11"/>
    <p:sldId id="413" r:id="rId12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CBCC48-BE35-40E0-AA7E-1F2E3A6D5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D76CCF-1957-4B51-9F9D-9D0D8C38E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451460-4AA6-4DF3-B914-629DF5B0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40B5C7-8115-462F-B67A-469D154E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D3D4CF-CB9E-40D1-81BC-78C22428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2590369"/>
      </p:ext>
    </p:extLst>
  </p:cSld>
  <p:clrMapOvr>
    <a:masterClrMapping/>
  </p:clrMapOvr>
  <p:transition spd="slow" advClick="0" advTm="1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3ECA03-39E6-4C40-8B78-F96F9D40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2971CF4-53F9-4D5D-9D75-2D3EF1F6E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C074B2-3A1A-4DBD-9B47-D00488B0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1F8121-9EE8-48A9-9E49-40965639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9DFB7C-2D84-4CB0-904E-45C36D71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26252127"/>
      </p:ext>
    </p:extLst>
  </p:cSld>
  <p:clrMapOvr>
    <a:masterClrMapping/>
  </p:clrMapOvr>
  <p:transition spd="slow" advClick="0" advTm="1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EA58FE9-8B92-4406-8954-F7255B0C9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100F62-E7B5-4DAC-A8CA-DE2CD7534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D6B119-4772-4FDA-A081-AE651460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D1B6B2-A982-4E3F-BF71-7F9EF5C1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D1C114-C1FE-4B02-93F5-5E011DA6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93205951"/>
      </p:ext>
    </p:extLst>
  </p:cSld>
  <p:clrMapOvr>
    <a:masterClrMapping/>
  </p:clrMapOvr>
  <p:transition spd="slow" advClick="0" advTm="1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7B8159-88E0-4AEB-8939-632545D2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13F249-DDBC-41B2-BE13-3CD6D28D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727322-9FD7-4DBF-867F-BD65B6BD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C4E56A-588C-451B-BB13-9ABDB9C3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D246E2-E111-438C-8F7B-ADE448B6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56065281"/>
      </p:ext>
    </p:extLst>
  </p:cSld>
  <p:clrMapOvr>
    <a:masterClrMapping/>
  </p:clrMapOvr>
  <p:transition spd="slow" advClick="0" advTm="1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A60B07-CD15-4E37-AED6-7F764EC6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171137-DDE3-4121-BA5D-CB980D34F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1DECCC-00FE-41E0-B78B-56A21DAF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FD3837-5F7D-4D37-A494-AAD44BB0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14D3D3-7EF2-4755-AAB3-A508BF2A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97989175"/>
      </p:ext>
    </p:extLst>
  </p:cSld>
  <p:clrMapOvr>
    <a:masterClrMapping/>
  </p:clrMapOvr>
  <p:transition spd="slow" advClick="0" advTm="1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745FC2-B228-47FC-885D-3716C59F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7C2CDB-BC26-4EA8-B16D-770F5F35B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5CEC1C-0A93-4C8D-9E11-F5C666BE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367601-7363-4C52-8927-629F839E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98421D0-EBE3-4270-B96C-E75E744F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0666722-F192-4120-937A-C81231EA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69066"/>
      </p:ext>
    </p:extLst>
  </p:cSld>
  <p:clrMapOvr>
    <a:masterClrMapping/>
  </p:clrMapOvr>
  <p:transition spd="slow" advClick="0" advTm="1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735B29-8AED-4593-ACD9-0CA1DA7A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144CFB-688E-44CC-830A-2E1D5AE46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AACE74C-CB95-496A-A336-24AF500DF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6EB64FE-EA69-4A3E-BC17-5F58C89E9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FF9E0EC-6DEA-4D39-8238-F8126CB10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EE22E64-C02B-45C7-B309-660D3029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85AE6DF-5A72-454F-BD1F-F34E177C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5ACE394-F5A4-45E6-A46E-A099153C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63332421"/>
      </p:ext>
    </p:extLst>
  </p:cSld>
  <p:clrMapOvr>
    <a:masterClrMapping/>
  </p:clrMapOvr>
  <p:transition spd="slow" advClick="0" advTm="1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101E45-3E9B-43F3-946D-05A645A2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0F5770C-0B1C-4503-A019-FF62A230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CBDDA66-B3F2-4E3A-94FA-883C2476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0E08923-C2D0-46B9-88C8-D33EF984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67363964"/>
      </p:ext>
    </p:extLst>
  </p:cSld>
  <p:clrMapOvr>
    <a:masterClrMapping/>
  </p:clrMapOvr>
  <p:transition spd="slow" advClick="0" advTm="1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8D0BA49-797E-4878-B592-AD74E7E2F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DD8436E-60D5-4E68-9398-28E5D124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4CC3FB-3A37-40E2-A69A-57ED5A46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8971863"/>
      </p:ext>
    </p:extLst>
  </p:cSld>
  <p:clrMapOvr>
    <a:masterClrMapping/>
  </p:clrMapOvr>
  <p:transition spd="slow" advClick="0" advTm="1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37DFEF-7F9A-4554-9BCA-3EE324C3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D6ED26-0812-4538-908C-9A9E9CC5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6C9CBB-DA97-447F-8958-BB452D3C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C716A6-7CC1-435D-8B1E-7F30A2D9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FD202-F4CB-4A57-BCB9-9B864106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913A5E-E3F3-4512-89C1-ACC18F51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16914143"/>
      </p:ext>
    </p:extLst>
  </p:cSld>
  <p:clrMapOvr>
    <a:masterClrMapping/>
  </p:clrMapOvr>
  <p:transition spd="slow" advClick="0" advTm="1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D2C866-250C-4559-8F82-A1B3F6E4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D79DA5F-0124-49CD-87DC-A762B9DA6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5ED3ECD-74D6-4FE8-AAEF-29C7FA13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6FBF17B-854B-48BD-A2BA-CF33529D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7EE29B5-73EE-4601-9266-EB6B5F34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E5E401-35A4-4B2B-92DA-25FB832A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36113473"/>
      </p:ext>
    </p:extLst>
  </p:cSld>
  <p:clrMapOvr>
    <a:masterClrMapping/>
  </p:clrMapOvr>
  <p:transition spd="slow" advClick="0" advTm="1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17B1D35-C8AC-46D5-97D4-99195E2B2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26C61F-8B41-4776-8FC3-4C3541517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DAD05D-C06F-4C2D-8534-44A82A8CB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227B-EE3F-47E4-8986-B75643C8716B}" type="datetimeFigureOut">
              <a:rPr lang="ar-SY" smtClean="0"/>
              <a:t>06/03/1441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350848-18AF-4D2A-8862-80845F81E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F041FC-4DF4-4BD0-ACA7-1C7EB471A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80DC-1203-4789-A102-F0BDCA4AA48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0906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wipe dir="r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5r_4YLwrJ6TYHDvElQbxGUWjp56txrIi/view?usp=sharing" TargetMode="External"/><Relationship Id="rId13" Type="http://schemas.openxmlformats.org/officeDocument/2006/relationships/hyperlink" Target="https://drive.google.com/open?id=1SAUpw8_cNcbxajdioju9oJPTUOugWInw" TargetMode="External"/><Relationship Id="rId3" Type="http://schemas.openxmlformats.org/officeDocument/2006/relationships/hyperlink" Target="https://drive.google.com/open?id=1VgBIzuENBBYXnteVsLOJv6eXY35aJg9p" TargetMode="External"/><Relationship Id="rId7" Type="http://schemas.openxmlformats.org/officeDocument/2006/relationships/hyperlink" Target="https://drive.google.com/open?id=1dzhxJ5a4baduZpMyjCC9eLyL4tl9DauQ" TargetMode="External"/><Relationship Id="rId12" Type="http://schemas.openxmlformats.org/officeDocument/2006/relationships/hyperlink" Target="https://drive.google.com/file/d/1JQlRyIS7i-z_w3O7cNKHhivXqm_o15BJ/view?usp=sharing" TargetMode="External"/><Relationship Id="rId2" Type="http://schemas.openxmlformats.org/officeDocument/2006/relationships/hyperlink" Target="https://drive.google.com/open?id=1KbLCLChUURnm9rqd0luM3JEhuwwNCO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YPj6KzgWMcU1CVcxzB4iIWdywE3tDRS8/view?usp=sharing" TargetMode="External"/><Relationship Id="rId11" Type="http://schemas.openxmlformats.org/officeDocument/2006/relationships/hyperlink" Target="https://drive.google.com/open?id=14e9lfZ7-rADn431pfIiT0rTeAaXHbo5I" TargetMode="External"/><Relationship Id="rId5" Type="http://schemas.openxmlformats.org/officeDocument/2006/relationships/hyperlink" Target="https://drive.google.com/file/d/1BlQEcFpUsf7AszpHwwimo17UnYHAazB6/view?usp=sharing" TargetMode="External"/><Relationship Id="rId15" Type="http://schemas.openxmlformats.org/officeDocument/2006/relationships/hyperlink" Target="https://drive.google.com/open?id=1dWXV8nGpgvG439SQODhG_CkB9QD73I5D" TargetMode="External"/><Relationship Id="rId10" Type="http://schemas.openxmlformats.org/officeDocument/2006/relationships/hyperlink" Target="https://drive.google.com/file/d/1JhYfNzcEBw01LyYpnZ4ley4KClGGJWij/view?usp=sharing" TargetMode="External"/><Relationship Id="rId4" Type="http://schemas.openxmlformats.org/officeDocument/2006/relationships/hyperlink" Target="https://drive.google.com/open?id=1JfncJKL4Pk0pDF1PIaLhpNifxWxFwxrU" TargetMode="External"/><Relationship Id="rId9" Type="http://schemas.openxmlformats.org/officeDocument/2006/relationships/hyperlink" Target="https://drive.google.com/file/d/1f9EbLfCNfkukkzY2d8e6oM7gXWAjsZ2A/view?usp=sharing" TargetMode="External"/><Relationship Id="rId14" Type="http://schemas.openxmlformats.org/officeDocument/2006/relationships/hyperlink" Target="https://drive.google.com/open?id=1PA6kEWftXOmAPD1TDw8dzrv9N7kMIXy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id="{B4693885-C079-472E-ADE6-167EEDC9A390}"/>
              </a:ext>
            </a:extLst>
          </p:cNvPr>
          <p:cNvSpPr/>
          <p:nvPr/>
        </p:nvSpPr>
        <p:spPr>
          <a:xfrm>
            <a:off x="2013039" y="1960138"/>
            <a:ext cx="8165917" cy="1240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   </a:t>
            </a:r>
            <a:r>
              <a:rPr lang="ar-SY" sz="2400" b="1" dirty="0">
                <a:solidFill>
                  <a:srgbClr val="00B0F0"/>
                </a:solidFill>
              </a:rPr>
              <a:t>نبضةٌ كهربائيَّةٌ واردةٌ    نبضةُ ضغطٍ وسيطةٌ    نبضةٌ كهربائيَّةٌ صادرةٌ</a:t>
            </a:r>
            <a:br>
              <a:rPr lang="en-US" sz="2400" b="1" dirty="0">
                <a:solidFill>
                  <a:srgbClr val="C00000"/>
                </a:solidFill>
              </a:rPr>
            </a:br>
            <a:endParaRPr lang="ar-SY" sz="2400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6C852B-AA3F-43DD-BD21-1A3B0440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690" y="3241505"/>
            <a:ext cx="8942614" cy="1136865"/>
          </a:xfrm>
        </p:spPr>
        <p:txBody>
          <a:bodyPr>
            <a:normAutofit/>
          </a:bodyPr>
          <a:lstStyle/>
          <a:p>
            <a:pPr algn="ctr"/>
            <a:r>
              <a:rPr lang="ar-SY" sz="3600" b="1" dirty="0">
                <a:solidFill>
                  <a:srgbClr val="7030A0"/>
                </a:solidFill>
                <a:latin typeface="Algerian" panose="04020705040A02060702" pitchFamily="82" charset="0"/>
              </a:rPr>
              <a:t>د. عمَّـــار ياسين منصور</a:t>
            </a:r>
            <a:br>
              <a:rPr lang="ar-SY" sz="36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3600" b="1" dirty="0">
                <a:solidFill>
                  <a:srgbClr val="7030A0"/>
                </a:solidFill>
                <a:latin typeface="Algerian" panose="04020705040A02060702" pitchFamily="82" charset="0"/>
              </a:rPr>
              <a:t>AMMAR YASEEN MANSOUR</a:t>
            </a:r>
            <a:endParaRPr lang="ar-SY" sz="3600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C995C71-A6A0-4E25-A3B0-67C1A82CB788}"/>
              </a:ext>
            </a:extLst>
          </p:cNvPr>
          <p:cNvSpPr/>
          <p:nvPr/>
        </p:nvSpPr>
        <p:spPr>
          <a:xfrm>
            <a:off x="3744684" y="4519750"/>
            <a:ext cx="4702629" cy="86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>
                <a:solidFill>
                  <a:srgbClr val="00B050"/>
                </a:solidFill>
              </a:rPr>
              <a:t>مفهومٌ حديثٌ</a:t>
            </a:r>
            <a:endParaRPr lang="ar-SY" sz="36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3286FAF-7019-408F-A47B-B228E7A74856}"/>
              </a:ext>
            </a:extLst>
          </p:cNvPr>
          <p:cNvSpPr/>
          <p:nvPr/>
        </p:nvSpPr>
        <p:spPr>
          <a:xfrm>
            <a:off x="2262595" y="1071154"/>
            <a:ext cx="7666808" cy="1582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7200" b="1" dirty="0">
                <a:solidFill>
                  <a:srgbClr val="C00000"/>
                </a:solidFill>
                <a:cs typeface="+mj-cs"/>
              </a:rPr>
              <a:t>النَّقلُ العصبيُّ</a:t>
            </a:r>
            <a:br>
              <a:rPr lang="ar-SY" sz="7200" b="1" dirty="0">
                <a:solidFill>
                  <a:srgbClr val="C00000"/>
                </a:solidFill>
                <a:cs typeface="+mj-cs"/>
              </a:rPr>
            </a:br>
            <a:endParaRPr lang="ar-SY" sz="4000" dirty="0">
              <a:solidFill>
                <a:srgbClr val="00B0F0"/>
              </a:solidFill>
              <a:cs typeface="+mj-cs"/>
            </a:endParaRPr>
          </a:p>
        </p:txBody>
      </p:sp>
      <p:sp>
        <p:nvSpPr>
          <p:cNvPr id="13" name="سهم: مسنن إلى اليمين 12">
            <a:extLst>
              <a:ext uri="{FF2B5EF4-FFF2-40B4-BE49-F238E27FC236}">
                <a16:creationId xmlns:a16="http://schemas.microsoft.com/office/drawing/2014/main" id="{E7144FC0-3621-4C2C-8E0F-E2203FCE9E81}"/>
              </a:ext>
            </a:extLst>
          </p:cNvPr>
          <p:cNvSpPr/>
          <p:nvPr/>
        </p:nvSpPr>
        <p:spPr>
          <a:xfrm rot="10631510">
            <a:off x="7032831" y="2487966"/>
            <a:ext cx="247465" cy="238772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5" name="سهم: مسنن إلى اليمين 14">
            <a:extLst>
              <a:ext uri="{FF2B5EF4-FFF2-40B4-BE49-F238E27FC236}">
                <a16:creationId xmlns:a16="http://schemas.microsoft.com/office/drawing/2014/main" id="{43F21D70-F7E7-4EE9-80FA-40E8C9B8F669}"/>
              </a:ext>
            </a:extLst>
          </p:cNvPr>
          <p:cNvSpPr/>
          <p:nvPr/>
        </p:nvSpPr>
        <p:spPr>
          <a:xfrm rot="10800000">
            <a:off x="4793333" y="2495110"/>
            <a:ext cx="247465" cy="238772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2" name="١">
            <a:hlinkClick r:id="" action="ppaction://media"/>
            <a:extLst>
              <a:ext uri="{FF2B5EF4-FFF2-40B4-BE49-F238E27FC236}">
                <a16:creationId xmlns:a16="http://schemas.microsoft.com/office/drawing/2014/main" id="{EBF11A51-72A8-4D39-B29F-3C4884ABAD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20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5997" y="523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13004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F826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D01D10-D165-47A9-ABF3-179B5460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/>
          </a:bodyPr>
          <a:lstStyle/>
          <a:p>
            <a:r>
              <a:rPr lang="ar-SY" sz="2800" b="1" dirty="0">
                <a:solidFill>
                  <a:srgbClr val="0070C0"/>
                </a:solidFill>
              </a:rPr>
              <a:t>في السِّياق ذاتِه، أنصح بقراءة المقالات التَّاليَّة:</a:t>
            </a:r>
            <a:endParaRPr lang="ar-SY" sz="2800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1072D9-DC79-4CDD-9078-38395158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904"/>
            <a:ext cx="10515600" cy="51580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2"/>
              </a:rPr>
              <a:t>هل يفيدُ التَّداخلُ الجراحيُّ الفوريُّ في أذيَّاتِ النخاعِ الشَّوكيِّ وذيلِ الفرس الرضَّيَّةِ؟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3"/>
              </a:rPr>
              <a:t>النقل العصبيّ، بين مفهوم قاصر وجديد حاضر</a:t>
            </a:r>
            <a:br>
              <a:rPr lang="ar-SY" u="sng" dirty="0">
                <a:hlinkClick r:id="rId3"/>
              </a:rPr>
            </a:br>
            <a:r>
              <a:rPr lang="ar-SY" u="sng" dirty="0">
                <a:hlinkClick r:id="rId3"/>
              </a:rPr>
              <a:t> </a:t>
            </a:r>
            <a:r>
              <a:rPr lang="en-US" u="sng" dirty="0">
                <a:hlinkClick r:id="rId3"/>
              </a:rPr>
              <a:t>The Neural Conduction.. Personal View vs. International View</a:t>
            </a:r>
            <a:br>
              <a:rPr lang="ar-SY" u="sng" dirty="0"/>
            </a:br>
            <a:r>
              <a:rPr lang="ar-SY" u="sng" dirty="0"/>
              <a:t>-</a:t>
            </a:r>
            <a:r>
              <a:rPr lang="ar-SY" u="sng" dirty="0">
                <a:hlinkClick r:id="rId4"/>
              </a:rPr>
              <a:t>عرض تمثيليّ لآلية النقل العصبيّ في الليف العصبيّ </a:t>
            </a:r>
            <a:r>
              <a:rPr lang="en-US" u="sng" dirty="0">
                <a:hlinkClick r:id="rId4"/>
              </a:rPr>
              <a:t>Innovated View of Neural Conduction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5"/>
              </a:rPr>
              <a:t>المستقبلات الحسيّة، عبقريّة الخلق وجمال المخلوق</a:t>
            </a:r>
            <a:br>
              <a:rPr lang="ar-SY" u="sng" dirty="0">
                <a:hlinkClick r:id="rId5"/>
              </a:rPr>
            </a:br>
            <a:r>
              <a:rPr lang="ar-SY" u="sng" dirty="0">
                <a:hlinkClick r:id="rId5"/>
              </a:rPr>
              <a:t> </a:t>
            </a:r>
            <a:r>
              <a:rPr lang="en-US" u="sng" dirty="0">
                <a:hlinkClick r:id="rId5"/>
              </a:rPr>
              <a:t>The Sensory Receptors, The Genius of Creation and the Beauty of Creature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6"/>
              </a:rPr>
              <a:t>النقل في المشابك العصبيّة </a:t>
            </a:r>
            <a:r>
              <a:rPr lang="en-US" u="sng" dirty="0">
                <a:hlinkClick r:id="rId6"/>
              </a:rPr>
              <a:t>The Neural Conduction in the Synapses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7"/>
              </a:rPr>
              <a:t>النقل في المشابك العصبيّة (</a:t>
            </a:r>
            <a:r>
              <a:rPr lang="en-US" u="sng" dirty="0">
                <a:hlinkClick r:id="rId7"/>
              </a:rPr>
              <a:t>PowerPoint Presentation</a:t>
            </a:r>
            <a:r>
              <a:rPr lang="ar-SY" u="sng" dirty="0">
                <a:hlinkClick r:id="rId7"/>
              </a:rPr>
              <a:t>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8"/>
              </a:rPr>
              <a:t>عقدة رانفييه، ضابطة الإيقاع </a:t>
            </a:r>
            <a:r>
              <a:rPr lang="en-US" u="sng" dirty="0">
                <a:hlinkClick r:id="rId8"/>
              </a:rPr>
              <a:t>The Node of Ranvier, The Equalizer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9"/>
              </a:rPr>
              <a:t>عرض مصوّر لدور عقدة رانفييه كضابط إيقاع في النقل العصبيّ</a:t>
            </a:r>
            <a:br>
              <a:rPr lang="ar-SY" u="sng" dirty="0">
                <a:hlinkClick r:id="rId9"/>
              </a:rPr>
            </a:br>
            <a:r>
              <a:rPr lang="ar-SY" u="sng" dirty="0">
                <a:hlinkClick r:id="rId9"/>
              </a:rPr>
              <a:t> </a:t>
            </a:r>
            <a:r>
              <a:rPr lang="en-US" u="sng" dirty="0">
                <a:hlinkClick r:id="rId9"/>
              </a:rPr>
              <a:t>Node of Ranvier, The Equalizer (PowerPoint)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0"/>
              </a:rPr>
              <a:t>في فقه الأعصاب، الألم أولاً  </a:t>
            </a:r>
            <a:r>
              <a:rPr lang="en-US" u="sng" dirty="0">
                <a:hlinkClick r:id="rId10"/>
              </a:rPr>
              <a:t>The Pain is First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1"/>
              </a:rPr>
              <a:t>في فقه الأعصاب، الشكل.. الضرورة </a:t>
            </a:r>
            <a:r>
              <a:rPr lang="en-US" u="sng" dirty="0">
                <a:hlinkClick r:id="rId11"/>
              </a:rPr>
              <a:t>The Philosophy of Form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2"/>
              </a:rPr>
              <a:t>تخطيط الأعصاب الكهربائي، بين الحقيقي والموهوم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3"/>
              </a:rPr>
              <a:t>الصدمة النخاعيّة (مفهوم جديد)   </a:t>
            </a:r>
            <a:r>
              <a:rPr lang="en-US" u="sng" dirty="0">
                <a:hlinkClick r:id="rId13"/>
              </a:rPr>
              <a:t>The Spinal Shock (Innovated Conception)</a:t>
            </a:r>
            <a:br>
              <a:rPr lang="ar-SY" u="sng" dirty="0"/>
            </a:br>
            <a:r>
              <a:rPr lang="en-US" u="sng" dirty="0"/>
              <a:t>-</a:t>
            </a:r>
            <a:r>
              <a:rPr lang="ar-SY" u="sng" dirty="0">
                <a:hlinkClick r:id="rId14"/>
              </a:rPr>
              <a:t>أذيّات النخاع الشوكيّ، الأعراض والعلامات السريريّة، بحثٌ في آليات الحدوث</a:t>
            </a:r>
            <a:br>
              <a:rPr lang="ar-SY" u="sng" dirty="0">
                <a:hlinkClick r:id="rId14"/>
              </a:rPr>
            </a:br>
            <a:r>
              <a:rPr lang="ar-SY" u="sng" dirty="0">
                <a:hlinkClick r:id="rId14"/>
              </a:rPr>
              <a:t> </a:t>
            </a:r>
            <a:r>
              <a:rPr lang="en-US" u="sng" dirty="0">
                <a:hlinkClick r:id="rId14"/>
              </a:rPr>
              <a:t>The Spinal Injury, The Symptomatology</a:t>
            </a:r>
            <a:br>
              <a:rPr lang="ar-SY" dirty="0"/>
            </a:br>
            <a:r>
              <a:rPr lang="ar-SY" dirty="0"/>
              <a:t>-</a:t>
            </a:r>
            <a:r>
              <a:rPr lang="ar-SY" u="sng" dirty="0">
                <a:hlinkClick r:id="rId15"/>
              </a:rPr>
              <a:t>التنكّس الفاليريني، يهاجم المحاور العصبيّة الحركيّة للعصب المحيطي.. ويعفّ عن محاوره الحسّيّة</a:t>
            </a:r>
            <a:br>
              <a:rPr lang="ar-SY" u="sng" dirty="0">
                <a:hlinkClick r:id="rId15"/>
              </a:rPr>
            </a:br>
            <a:r>
              <a:rPr lang="en-US" u="sng" dirty="0">
                <a:hlinkClick r:id="rId15"/>
              </a:rPr>
              <a:t>Wallerian Degeneration, Attacks the Motor Axons of Injured Nerve and Conserves its Sensory Axons</a:t>
            </a:r>
            <a:endParaRPr lang="en-US" dirty="0"/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989381495"/>
      </p:ext>
    </p:extLst>
  </p:cSld>
  <p:clrMapOvr>
    <a:masterClrMapping/>
  </p:clrMapOvr>
  <p:transition spd="slow" advClick="0" advTm="1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8C89B6-7523-4247-9065-CE135797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72C133-3DD4-4FFC-AF0A-608321EC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SY" sz="9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ar-SY" sz="9600" b="1" dirty="0">
                <a:solidFill>
                  <a:srgbClr val="C0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1523192804"/>
      </p:ext>
    </p:extLst>
  </p:cSld>
  <p:clrMapOvr>
    <a:masterClrMapping/>
  </p:clrMapOvr>
  <p:transition spd="slow" advClick="0" advTm="1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00889" y="2274230"/>
            <a:ext cx="304068" cy="30603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598390" y="3370900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سهم: مسنن إلى اليمين 24">
            <a:extLst>
              <a:ext uri="{FF2B5EF4-FFF2-40B4-BE49-F238E27FC236}">
                <a16:creationId xmlns:a16="http://schemas.microsoft.com/office/drawing/2014/main" id="{527516D5-6923-4365-BDC8-DFE4131A417A}"/>
              </a:ext>
            </a:extLst>
          </p:cNvPr>
          <p:cNvSpPr/>
          <p:nvPr/>
        </p:nvSpPr>
        <p:spPr>
          <a:xfrm>
            <a:off x="4244110" y="3316074"/>
            <a:ext cx="610234" cy="902793"/>
          </a:xfrm>
          <a:prstGeom prst="notch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6" name="سهم: مسنن إلى اليمين 25">
            <a:extLst>
              <a:ext uri="{FF2B5EF4-FFF2-40B4-BE49-F238E27FC236}">
                <a16:creationId xmlns:a16="http://schemas.microsoft.com/office/drawing/2014/main" id="{1D3B9A78-955E-427F-847A-B9F71DA4BBC3}"/>
              </a:ext>
            </a:extLst>
          </p:cNvPr>
          <p:cNvSpPr/>
          <p:nvPr/>
        </p:nvSpPr>
        <p:spPr>
          <a:xfrm>
            <a:off x="5943260" y="3491427"/>
            <a:ext cx="576229" cy="573284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9" name="قوس ممتلئ 28">
            <a:extLst>
              <a:ext uri="{FF2B5EF4-FFF2-40B4-BE49-F238E27FC236}">
                <a16:creationId xmlns:a16="http://schemas.microsoft.com/office/drawing/2014/main" id="{40638A4A-B1D3-4BE9-B4EA-4D7ACA355D27}"/>
              </a:ext>
            </a:extLst>
          </p:cNvPr>
          <p:cNvSpPr/>
          <p:nvPr/>
        </p:nvSpPr>
        <p:spPr>
          <a:xfrm rot="14498310">
            <a:off x="2860851" y="3347211"/>
            <a:ext cx="939825" cy="870637"/>
          </a:xfrm>
          <a:prstGeom prst="blockArc">
            <a:avLst>
              <a:gd name="adj1" fmla="val 14231082"/>
              <a:gd name="adj2" fmla="val 346424"/>
              <a:gd name="adj3" fmla="val 3017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30" name="قوس ممتلئ 29">
            <a:extLst>
              <a:ext uri="{FF2B5EF4-FFF2-40B4-BE49-F238E27FC236}">
                <a16:creationId xmlns:a16="http://schemas.microsoft.com/office/drawing/2014/main" id="{BF718B0F-20CD-40C7-A3BC-32909C21F8D0}"/>
              </a:ext>
            </a:extLst>
          </p:cNvPr>
          <p:cNvSpPr/>
          <p:nvPr/>
        </p:nvSpPr>
        <p:spPr>
          <a:xfrm rot="3703094">
            <a:off x="1991954" y="3345173"/>
            <a:ext cx="939825" cy="870637"/>
          </a:xfrm>
          <a:prstGeom prst="blockArc">
            <a:avLst>
              <a:gd name="adj1" fmla="val 14231082"/>
              <a:gd name="adj2" fmla="val 346424"/>
              <a:gd name="adj3" fmla="val 3017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32" name="Rectangle 45">
            <a:extLst>
              <a:ext uri="{FF2B5EF4-FFF2-40B4-BE49-F238E27FC236}">
                <a16:creationId xmlns:a16="http://schemas.microsoft.com/office/drawing/2014/main" id="{02C74447-3625-438E-A020-1CC48978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519" y="3607373"/>
            <a:ext cx="1981274" cy="26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Postsynaptic Dendrite</a:t>
            </a:r>
          </a:p>
        </p:txBody>
      </p:sp>
      <p:sp>
        <p:nvSpPr>
          <p:cNvPr id="2" name="انفجار: 8 نقاط 1">
            <a:extLst>
              <a:ext uri="{FF2B5EF4-FFF2-40B4-BE49-F238E27FC236}">
                <a16:creationId xmlns:a16="http://schemas.microsoft.com/office/drawing/2014/main" id="{B99D9ED5-4DF4-4B76-8A9B-87ED2E6F7BDA}"/>
              </a:ext>
            </a:extLst>
          </p:cNvPr>
          <p:cNvSpPr/>
          <p:nvPr/>
        </p:nvSpPr>
        <p:spPr>
          <a:xfrm>
            <a:off x="8635089" y="3555121"/>
            <a:ext cx="330881" cy="43092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E2F4EDC-28F7-49FC-8879-EDE3B093E4F3}"/>
              </a:ext>
            </a:extLst>
          </p:cNvPr>
          <p:cNvSpPr txBox="1"/>
          <p:nvPr/>
        </p:nvSpPr>
        <p:spPr>
          <a:xfrm>
            <a:off x="3238643" y="2521984"/>
            <a:ext cx="262116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Preliminary Action Pressure wave</a:t>
            </a:r>
            <a:endParaRPr lang="ar-SY" sz="1400" dirty="0">
              <a:solidFill>
                <a:srgbClr val="C00000"/>
              </a:solidFill>
            </a:endParaRPr>
          </a:p>
        </p:txBody>
      </p:sp>
      <p:sp>
        <p:nvSpPr>
          <p:cNvPr id="15" name="سهم: بشكل رتبة عسكرية 14">
            <a:extLst>
              <a:ext uri="{FF2B5EF4-FFF2-40B4-BE49-F238E27FC236}">
                <a16:creationId xmlns:a16="http://schemas.microsoft.com/office/drawing/2014/main" id="{CA4BFAB7-F8CD-449C-B063-1779598A612B}"/>
              </a:ext>
            </a:extLst>
          </p:cNvPr>
          <p:cNvSpPr/>
          <p:nvPr/>
        </p:nvSpPr>
        <p:spPr>
          <a:xfrm rot="5400000">
            <a:off x="4366049" y="2811864"/>
            <a:ext cx="356685" cy="423127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07F1715-542E-4208-85B3-ECAC16E5E273}"/>
              </a:ext>
            </a:extLst>
          </p:cNvPr>
          <p:cNvSpPr txBox="1"/>
          <p:nvPr/>
        </p:nvSpPr>
        <p:spPr>
          <a:xfrm>
            <a:off x="4962910" y="2521134"/>
            <a:ext cx="246952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Standard Action Pressure Wave</a:t>
            </a:r>
            <a:endParaRPr lang="ar-SY" sz="1400" dirty="0">
              <a:solidFill>
                <a:srgbClr val="7030A0"/>
              </a:solidFill>
            </a:endParaRP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CB63F82-D0FD-4174-ADC5-A4C1393D7CFC}"/>
              </a:ext>
            </a:extLst>
          </p:cNvPr>
          <p:cNvSpPr/>
          <p:nvPr/>
        </p:nvSpPr>
        <p:spPr>
          <a:xfrm rot="5400000">
            <a:off x="6036685" y="2767008"/>
            <a:ext cx="356685" cy="423127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6C4B1A2-E6A1-4E69-9179-C3557C1AB684}"/>
              </a:ext>
            </a:extLst>
          </p:cNvPr>
          <p:cNvSpPr txBox="1"/>
          <p:nvPr/>
        </p:nvSpPr>
        <p:spPr>
          <a:xfrm>
            <a:off x="805555" y="1898533"/>
            <a:ext cx="2822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Afferent Electrical Impulse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6F05CED-BF7B-4D7B-881A-57C77E788BD2}"/>
              </a:ext>
            </a:extLst>
          </p:cNvPr>
          <p:cNvSpPr txBox="1"/>
          <p:nvPr/>
        </p:nvSpPr>
        <p:spPr>
          <a:xfrm>
            <a:off x="707736" y="3170302"/>
            <a:ext cx="192022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Central Pressure Wave</a:t>
            </a:r>
            <a:endParaRPr lang="ar-SY" sz="1400" dirty="0">
              <a:solidFill>
                <a:srgbClr val="00206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2C8440A-B493-4CBB-BA02-E0C3FB3CA08A}"/>
              </a:ext>
            </a:extLst>
          </p:cNvPr>
          <p:cNvSpPr txBox="1"/>
          <p:nvPr/>
        </p:nvSpPr>
        <p:spPr>
          <a:xfrm>
            <a:off x="7280650" y="2642939"/>
            <a:ext cx="27192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Efferent Electrical Impulse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6C880CE-2193-4E55-A3AC-959772909EEB}"/>
              </a:ext>
            </a:extLst>
          </p:cNvPr>
          <p:cNvSpPr txBox="1"/>
          <p:nvPr/>
        </p:nvSpPr>
        <p:spPr>
          <a:xfrm>
            <a:off x="4677059" y="1799383"/>
            <a:ext cx="3075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Intermediate Pressure Impulse</a:t>
            </a:r>
            <a:endParaRPr lang="ar-SY" dirty="0"/>
          </a:p>
        </p:txBody>
      </p:sp>
      <p:sp>
        <p:nvSpPr>
          <p:cNvPr id="36" name="سهم: مسنن إلى اليمين 35">
            <a:extLst>
              <a:ext uri="{FF2B5EF4-FFF2-40B4-BE49-F238E27FC236}">
                <a16:creationId xmlns:a16="http://schemas.microsoft.com/office/drawing/2014/main" id="{03DA1D2B-1C69-4C92-904C-1E8350E154CE}"/>
              </a:ext>
            </a:extLst>
          </p:cNvPr>
          <p:cNvSpPr/>
          <p:nvPr/>
        </p:nvSpPr>
        <p:spPr>
          <a:xfrm rot="7156700">
            <a:off x="4631038" y="2142909"/>
            <a:ext cx="384152" cy="432834"/>
          </a:xfrm>
          <a:prstGeom prst="notch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8" name="سهم: مسنن إلى اليمين 37">
            <a:extLst>
              <a:ext uri="{FF2B5EF4-FFF2-40B4-BE49-F238E27FC236}">
                <a16:creationId xmlns:a16="http://schemas.microsoft.com/office/drawing/2014/main" id="{D72A78AB-EA9B-42EB-97E5-574C2C22490D}"/>
              </a:ext>
            </a:extLst>
          </p:cNvPr>
          <p:cNvSpPr/>
          <p:nvPr/>
        </p:nvSpPr>
        <p:spPr>
          <a:xfrm rot="5400000">
            <a:off x="6036111" y="2122937"/>
            <a:ext cx="384152" cy="432834"/>
          </a:xfrm>
          <a:prstGeom prst="notch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0" name="سهم: مسنن إلى اليمين 39">
            <a:extLst>
              <a:ext uri="{FF2B5EF4-FFF2-40B4-BE49-F238E27FC236}">
                <a16:creationId xmlns:a16="http://schemas.microsoft.com/office/drawing/2014/main" id="{88B254AB-7C53-47D0-A9DA-103D881C7921}"/>
              </a:ext>
            </a:extLst>
          </p:cNvPr>
          <p:cNvSpPr/>
          <p:nvPr/>
        </p:nvSpPr>
        <p:spPr>
          <a:xfrm rot="2785937">
            <a:off x="4043274" y="1316163"/>
            <a:ext cx="442356" cy="615306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سهم: مسنن إلى اليمين 40">
            <a:extLst>
              <a:ext uri="{FF2B5EF4-FFF2-40B4-BE49-F238E27FC236}">
                <a16:creationId xmlns:a16="http://schemas.microsoft.com/office/drawing/2014/main" id="{F24C4708-4862-4331-8AF5-0EC26AE94634}"/>
              </a:ext>
            </a:extLst>
          </p:cNvPr>
          <p:cNvSpPr/>
          <p:nvPr/>
        </p:nvSpPr>
        <p:spPr>
          <a:xfrm rot="2785937">
            <a:off x="7552394" y="2080760"/>
            <a:ext cx="442356" cy="615306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انفجار: 14 نقطة 26">
            <a:extLst>
              <a:ext uri="{FF2B5EF4-FFF2-40B4-BE49-F238E27FC236}">
                <a16:creationId xmlns:a16="http://schemas.microsoft.com/office/drawing/2014/main" id="{41E6312D-45C2-48F9-A650-3990124C14D6}"/>
              </a:ext>
            </a:extLst>
          </p:cNvPr>
          <p:cNvSpPr/>
          <p:nvPr/>
        </p:nvSpPr>
        <p:spPr>
          <a:xfrm>
            <a:off x="1351449" y="62374"/>
            <a:ext cx="1566597" cy="117651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1</a:t>
            </a:r>
            <a:endParaRPr lang="ar-SY" sz="6600" b="1" dirty="0">
              <a:solidFill>
                <a:srgbClr val="C00000"/>
              </a:solidFill>
            </a:endParaRPr>
          </a:p>
        </p:txBody>
      </p:sp>
      <p:sp>
        <p:nvSpPr>
          <p:cNvPr id="43" name="انفجار: 14 نقطة 42">
            <a:extLst>
              <a:ext uri="{FF2B5EF4-FFF2-40B4-BE49-F238E27FC236}">
                <a16:creationId xmlns:a16="http://schemas.microsoft.com/office/drawing/2014/main" id="{64C845C2-DD3C-4433-A61B-9C12EADCC5C0}"/>
              </a:ext>
            </a:extLst>
          </p:cNvPr>
          <p:cNvSpPr/>
          <p:nvPr/>
        </p:nvSpPr>
        <p:spPr>
          <a:xfrm>
            <a:off x="8325232" y="1568334"/>
            <a:ext cx="1566597" cy="117651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3</a:t>
            </a:r>
            <a:endParaRPr lang="ar-SY" sz="6600" b="1" dirty="0">
              <a:solidFill>
                <a:srgbClr val="C00000"/>
              </a:solidFill>
            </a:endParaRPr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1F519CDF-29A5-49DA-B43D-DFB849C453C4}"/>
              </a:ext>
            </a:extLst>
          </p:cNvPr>
          <p:cNvSpPr/>
          <p:nvPr/>
        </p:nvSpPr>
        <p:spPr>
          <a:xfrm>
            <a:off x="5136558" y="753010"/>
            <a:ext cx="1750424" cy="997021"/>
          </a:xfrm>
          <a:custGeom>
            <a:avLst/>
            <a:gdLst>
              <a:gd name="connsiteX0" fmla="*/ 0 w 1881052"/>
              <a:gd name="connsiteY0" fmla="*/ 769626 h 1282223"/>
              <a:gd name="connsiteX1" fmla="*/ 522515 w 1881052"/>
              <a:gd name="connsiteY1" fmla="*/ 1252952 h 1282223"/>
              <a:gd name="connsiteX2" fmla="*/ 1449978 w 1881052"/>
              <a:gd name="connsiteY2" fmla="*/ 11980 h 1282223"/>
              <a:gd name="connsiteX3" fmla="*/ 1881052 w 1881052"/>
              <a:gd name="connsiteY3" fmla="*/ 730437 h 1282223"/>
              <a:gd name="connsiteX0" fmla="*/ 0 w 1881052"/>
              <a:gd name="connsiteY0" fmla="*/ 769626 h 1282223"/>
              <a:gd name="connsiteX1" fmla="*/ 522515 w 1881052"/>
              <a:gd name="connsiteY1" fmla="*/ 1252952 h 1282223"/>
              <a:gd name="connsiteX2" fmla="*/ 1449978 w 1881052"/>
              <a:gd name="connsiteY2" fmla="*/ 11980 h 1282223"/>
              <a:gd name="connsiteX3" fmla="*/ 1881052 w 1881052"/>
              <a:gd name="connsiteY3" fmla="*/ 730437 h 1282223"/>
              <a:gd name="connsiteX0" fmla="*/ 0 w 1881052"/>
              <a:gd name="connsiteY0" fmla="*/ 655794 h 1161944"/>
              <a:gd name="connsiteX1" fmla="*/ 522515 w 1881052"/>
              <a:gd name="connsiteY1" fmla="*/ 1139120 h 1161944"/>
              <a:gd name="connsiteX2" fmla="*/ 1280161 w 1881052"/>
              <a:gd name="connsiteY2" fmla="*/ 15713 h 1161944"/>
              <a:gd name="connsiteX3" fmla="*/ 1881052 w 1881052"/>
              <a:gd name="connsiteY3" fmla="*/ 616605 h 1161944"/>
              <a:gd name="connsiteX0" fmla="*/ 0 w 1881052"/>
              <a:gd name="connsiteY0" fmla="*/ 618384 h 1122467"/>
              <a:gd name="connsiteX1" fmla="*/ 522515 w 1881052"/>
              <a:gd name="connsiteY1" fmla="*/ 1101710 h 1122467"/>
              <a:gd name="connsiteX2" fmla="*/ 1084218 w 1881052"/>
              <a:gd name="connsiteY2" fmla="*/ 17492 h 1122467"/>
              <a:gd name="connsiteX3" fmla="*/ 1881052 w 1881052"/>
              <a:gd name="connsiteY3" fmla="*/ 579195 h 1122467"/>
              <a:gd name="connsiteX0" fmla="*/ 0 w 1528355"/>
              <a:gd name="connsiteY0" fmla="*/ 613740 h 1117823"/>
              <a:gd name="connsiteX1" fmla="*/ 522515 w 1528355"/>
              <a:gd name="connsiteY1" fmla="*/ 1097066 h 1117823"/>
              <a:gd name="connsiteX2" fmla="*/ 1084218 w 1528355"/>
              <a:gd name="connsiteY2" fmla="*/ 12848 h 1117823"/>
              <a:gd name="connsiteX3" fmla="*/ 1528355 w 1528355"/>
              <a:gd name="connsiteY3" fmla="*/ 626802 h 1117823"/>
              <a:gd name="connsiteX0" fmla="*/ 0 w 1750424"/>
              <a:gd name="connsiteY0" fmla="*/ 608028 h 1112111"/>
              <a:gd name="connsiteX1" fmla="*/ 522515 w 1750424"/>
              <a:gd name="connsiteY1" fmla="*/ 1091354 h 1112111"/>
              <a:gd name="connsiteX2" fmla="*/ 1084218 w 1750424"/>
              <a:gd name="connsiteY2" fmla="*/ 7136 h 1112111"/>
              <a:gd name="connsiteX3" fmla="*/ 1750424 w 1750424"/>
              <a:gd name="connsiteY3" fmla="*/ 712530 h 1112111"/>
              <a:gd name="connsiteX0" fmla="*/ 0 w 1750424"/>
              <a:gd name="connsiteY0" fmla="*/ 608028 h 1112111"/>
              <a:gd name="connsiteX1" fmla="*/ 522515 w 1750424"/>
              <a:gd name="connsiteY1" fmla="*/ 1091354 h 1112111"/>
              <a:gd name="connsiteX2" fmla="*/ 1084218 w 1750424"/>
              <a:gd name="connsiteY2" fmla="*/ 7136 h 1112111"/>
              <a:gd name="connsiteX3" fmla="*/ 1750424 w 1750424"/>
              <a:gd name="connsiteY3" fmla="*/ 712530 h 1112111"/>
              <a:gd name="connsiteX0" fmla="*/ 0 w 1750424"/>
              <a:gd name="connsiteY0" fmla="*/ 606349 h 1110432"/>
              <a:gd name="connsiteX1" fmla="*/ 522515 w 1750424"/>
              <a:gd name="connsiteY1" fmla="*/ 1089675 h 1110432"/>
              <a:gd name="connsiteX2" fmla="*/ 1084218 w 1750424"/>
              <a:gd name="connsiteY2" fmla="*/ 5457 h 1110432"/>
              <a:gd name="connsiteX3" fmla="*/ 1371600 w 1750424"/>
              <a:gd name="connsiteY3" fmla="*/ 671664 h 1110432"/>
              <a:gd name="connsiteX4" fmla="*/ 1750424 w 1750424"/>
              <a:gd name="connsiteY4" fmla="*/ 710851 h 1110432"/>
              <a:gd name="connsiteX0" fmla="*/ 0 w 1750424"/>
              <a:gd name="connsiteY0" fmla="*/ 606349 h 1104454"/>
              <a:gd name="connsiteX1" fmla="*/ 130629 w 1750424"/>
              <a:gd name="connsiteY1" fmla="*/ 632475 h 1104454"/>
              <a:gd name="connsiteX2" fmla="*/ 522515 w 1750424"/>
              <a:gd name="connsiteY2" fmla="*/ 1089675 h 1104454"/>
              <a:gd name="connsiteX3" fmla="*/ 1084218 w 1750424"/>
              <a:gd name="connsiteY3" fmla="*/ 5457 h 1104454"/>
              <a:gd name="connsiteX4" fmla="*/ 1371600 w 1750424"/>
              <a:gd name="connsiteY4" fmla="*/ 671664 h 1104454"/>
              <a:gd name="connsiteX5" fmla="*/ 1750424 w 1750424"/>
              <a:gd name="connsiteY5" fmla="*/ 710851 h 1104454"/>
              <a:gd name="connsiteX0" fmla="*/ 0 w 1750424"/>
              <a:gd name="connsiteY0" fmla="*/ 606349 h 1104454"/>
              <a:gd name="connsiteX1" fmla="*/ 130629 w 1750424"/>
              <a:gd name="connsiteY1" fmla="*/ 632475 h 1104454"/>
              <a:gd name="connsiteX2" fmla="*/ 522515 w 1750424"/>
              <a:gd name="connsiteY2" fmla="*/ 1089675 h 1104454"/>
              <a:gd name="connsiteX3" fmla="*/ 1084218 w 1750424"/>
              <a:gd name="connsiteY3" fmla="*/ 5457 h 1104454"/>
              <a:gd name="connsiteX4" fmla="*/ 1371600 w 1750424"/>
              <a:gd name="connsiteY4" fmla="*/ 671664 h 1104454"/>
              <a:gd name="connsiteX5" fmla="*/ 1750424 w 1750424"/>
              <a:gd name="connsiteY5" fmla="*/ 710851 h 1104454"/>
              <a:gd name="connsiteX0" fmla="*/ 0 w 1750424"/>
              <a:gd name="connsiteY0" fmla="*/ 502854 h 997021"/>
              <a:gd name="connsiteX1" fmla="*/ 130629 w 1750424"/>
              <a:gd name="connsiteY1" fmla="*/ 528980 h 997021"/>
              <a:gd name="connsiteX2" fmla="*/ 522515 w 1750424"/>
              <a:gd name="connsiteY2" fmla="*/ 986180 h 997021"/>
              <a:gd name="connsiteX3" fmla="*/ 966652 w 1750424"/>
              <a:gd name="connsiteY3" fmla="*/ 6465 h 997021"/>
              <a:gd name="connsiteX4" fmla="*/ 1371600 w 1750424"/>
              <a:gd name="connsiteY4" fmla="*/ 568169 h 997021"/>
              <a:gd name="connsiteX5" fmla="*/ 1750424 w 1750424"/>
              <a:gd name="connsiteY5" fmla="*/ 607356 h 997021"/>
              <a:gd name="connsiteX0" fmla="*/ 0 w 1750424"/>
              <a:gd name="connsiteY0" fmla="*/ 502854 h 997021"/>
              <a:gd name="connsiteX1" fmla="*/ 130629 w 1750424"/>
              <a:gd name="connsiteY1" fmla="*/ 528980 h 997021"/>
              <a:gd name="connsiteX2" fmla="*/ 522515 w 1750424"/>
              <a:gd name="connsiteY2" fmla="*/ 986180 h 997021"/>
              <a:gd name="connsiteX3" fmla="*/ 966652 w 1750424"/>
              <a:gd name="connsiteY3" fmla="*/ 6465 h 997021"/>
              <a:gd name="connsiteX4" fmla="*/ 1371600 w 1750424"/>
              <a:gd name="connsiteY4" fmla="*/ 568169 h 997021"/>
              <a:gd name="connsiteX5" fmla="*/ 1750424 w 1750424"/>
              <a:gd name="connsiteY5" fmla="*/ 607356 h 99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424" h="997021">
                <a:moveTo>
                  <a:pt x="0" y="502854"/>
                </a:moveTo>
                <a:cubicBezTo>
                  <a:pt x="15240" y="526802"/>
                  <a:pt x="43543" y="448426"/>
                  <a:pt x="130629" y="528980"/>
                </a:cubicBezTo>
                <a:cubicBezTo>
                  <a:pt x="217715" y="609534"/>
                  <a:pt x="383178" y="1073266"/>
                  <a:pt x="522515" y="986180"/>
                </a:cubicBezTo>
                <a:cubicBezTo>
                  <a:pt x="661852" y="899094"/>
                  <a:pt x="825138" y="76133"/>
                  <a:pt x="966652" y="6465"/>
                </a:cubicBezTo>
                <a:cubicBezTo>
                  <a:pt x="1108166" y="-63203"/>
                  <a:pt x="1260566" y="450603"/>
                  <a:pt x="1371600" y="568169"/>
                </a:cubicBezTo>
                <a:cubicBezTo>
                  <a:pt x="1482634" y="685735"/>
                  <a:pt x="1739538" y="570345"/>
                  <a:pt x="1750424" y="607356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  2</a:t>
            </a:r>
            <a:endParaRPr lang="ar-SY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00105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1" presetClass="entr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0026 -0.09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13C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5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4.81481E-6 L 0.13933 0.1923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750"/>
                            </p:stCondLst>
                            <p:childTnLst>
                              <p:par>
                                <p:cTn id="52" presetID="35" presetClass="path" presetSubtype="0" decel="10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5352 1.85185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1.11111E-6 L -0.03946 0.00139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2.59259E-6 L 0.05899 0.0041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250"/>
                            </p:stCondLst>
                            <p:childTnLst>
                              <p:par>
                                <p:cTn id="6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75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750"/>
                            </p:stCondLst>
                            <p:childTnLst>
                              <p:par>
                                <p:cTn id="8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250"/>
                            </p:stCondLst>
                            <p:childTnLst>
                              <p:par>
                                <p:cTn id="90" presetID="63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125E-6 4.44444E-6 L 0.09778 0.00162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75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250"/>
                            </p:stCondLst>
                            <p:childTnLst>
                              <p:par>
                                <p:cTn id="116" presetID="63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4.44444E-6 L 0.18854 -4.44444E-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750"/>
                            </p:stCondLst>
                            <p:childTnLst>
                              <p:par>
                                <p:cTn id="11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25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85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31" presetClass="entr" presetSubtype="0" repeatCount="5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0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1.48148E-6 L 0.25 1.48148E-6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13C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animBg="1" autoUpdateAnimBg="0"/>
      <p:bldP spid="21" grpId="1" animBg="1"/>
      <p:bldP spid="21" grpId="2" animBg="1"/>
      <p:bldP spid="22" grpId="0" animBg="1"/>
      <p:bldP spid="22" grpId="1" animBg="1"/>
      <p:bldP spid="23" grpId="0"/>
      <p:bldP spid="23" grpId="1"/>
      <p:bldP spid="24" grpId="0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2" grpId="0"/>
      <p:bldP spid="32" grpId="1"/>
      <p:bldP spid="2" grpId="1" animBg="1"/>
      <p:bldP spid="2" grpId="2" animBg="1"/>
      <p:bldP spid="2" grpId="3" animBg="1"/>
      <p:bldP spid="12" grpId="0"/>
      <p:bldP spid="12" grpId="1"/>
      <p:bldP spid="15" grpId="0" animBg="1"/>
      <p:bldP spid="15" grpId="1" animBg="1"/>
      <p:bldP spid="18" grpId="0"/>
      <p:bldP spid="18" grpId="1"/>
      <p:bldP spid="33" grpId="0" animBg="1"/>
      <p:bldP spid="33" grpId="1" animBg="1"/>
      <p:bldP spid="28" grpId="0"/>
      <p:bldP spid="28" grpId="2"/>
      <p:bldP spid="28" grpId="3"/>
      <p:bldP spid="31" grpId="0"/>
      <p:bldP spid="31" grpId="1"/>
      <p:bldP spid="34" grpId="0"/>
      <p:bldP spid="34" grpId="2"/>
      <p:bldP spid="35" grpId="0"/>
      <p:bldP spid="35" grpId="1"/>
      <p:bldP spid="36" grpId="0" animBg="1"/>
      <p:bldP spid="36" grpId="1" animBg="1"/>
      <p:bldP spid="38" grpId="0" animBg="1"/>
      <p:bldP spid="38" grpId="1" animBg="1"/>
      <p:bldP spid="40" grpId="0" animBg="1"/>
      <p:bldP spid="41" grpId="0" animBg="1"/>
      <p:bldP spid="27" grpId="0" animBg="1"/>
      <p:bldP spid="43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00889" y="2274230"/>
            <a:ext cx="304068" cy="30603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598390" y="3370900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سهم: مسنن إلى اليمين 24">
            <a:extLst>
              <a:ext uri="{FF2B5EF4-FFF2-40B4-BE49-F238E27FC236}">
                <a16:creationId xmlns:a16="http://schemas.microsoft.com/office/drawing/2014/main" id="{527516D5-6923-4365-BDC8-DFE4131A417A}"/>
              </a:ext>
            </a:extLst>
          </p:cNvPr>
          <p:cNvSpPr/>
          <p:nvPr/>
        </p:nvSpPr>
        <p:spPr>
          <a:xfrm>
            <a:off x="4244110" y="3316074"/>
            <a:ext cx="610234" cy="902793"/>
          </a:xfrm>
          <a:prstGeom prst="notch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6" name="سهم: مسنن إلى اليمين 25">
            <a:extLst>
              <a:ext uri="{FF2B5EF4-FFF2-40B4-BE49-F238E27FC236}">
                <a16:creationId xmlns:a16="http://schemas.microsoft.com/office/drawing/2014/main" id="{1D3B9A78-955E-427F-847A-B9F71DA4BBC3}"/>
              </a:ext>
            </a:extLst>
          </p:cNvPr>
          <p:cNvSpPr/>
          <p:nvPr/>
        </p:nvSpPr>
        <p:spPr>
          <a:xfrm>
            <a:off x="5943260" y="3491427"/>
            <a:ext cx="576229" cy="573284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9" name="قوس ممتلئ 28">
            <a:extLst>
              <a:ext uri="{FF2B5EF4-FFF2-40B4-BE49-F238E27FC236}">
                <a16:creationId xmlns:a16="http://schemas.microsoft.com/office/drawing/2014/main" id="{40638A4A-B1D3-4BE9-B4EA-4D7ACA355D27}"/>
              </a:ext>
            </a:extLst>
          </p:cNvPr>
          <p:cNvSpPr/>
          <p:nvPr/>
        </p:nvSpPr>
        <p:spPr>
          <a:xfrm rot="14498310">
            <a:off x="2860851" y="3347211"/>
            <a:ext cx="939825" cy="870637"/>
          </a:xfrm>
          <a:prstGeom prst="blockArc">
            <a:avLst>
              <a:gd name="adj1" fmla="val 14231082"/>
              <a:gd name="adj2" fmla="val 346424"/>
              <a:gd name="adj3" fmla="val 3017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30" name="قوس ممتلئ 29">
            <a:extLst>
              <a:ext uri="{FF2B5EF4-FFF2-40B4-BE49-F238E27FC236}">
                <a16:creationId xmlns:a16="http://schemas.microsoft.com/office/drawing/2014/main" id="{BF718B0F-20CD-40C7-A3BC-32909C21F8D0}"/>
              </a:ext>
            </a:extLst>
          </p:cNvPr>
          <p:cNvSpPr/>
          <p:nvPr/>
        </p:nvSpPr>
        <p:spPr>
          <a:xfrm rot="3703094">
            <a:off x="1991954" y="3345173"/>
            <a:ext cx="939825" cy="870637"/>
          </a:xfrm>
          <a:prstGeom prst="blockArc">
            <a:avLst>
              <a:gd name="adj1" fmla="val 14231082"/>
              <a:gd name="adj2" fmla="val 346424"/>
              <a:gd name="adj3" fmla="val 3017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32" name="Rectangle 45">
            <a:extLst>
              <a:ext uri="{FF2B5EF4-FFF2-40B4-BE49-F238E27FC236}">
                <a16:creationId xmlns:a16="http://schemas.microsoft.com/office/drawing/2014/main" id="{02C74447-3625-438E-A020-1CC48978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519" y="3607373"/>
            <a:ext cx="1981274" cy="26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Postsynaptic Dendrite</a:t>
            </a:r>
          </a:p>
        </p:txBody>
      </p:sp>
      <p:sp>
        <p:nvSpPr>
          <p:cNvPr id="2" name="انفجار: 8 نقاط 1">
            <a:extLst>
              <a:ext uri="{FF2B5EF4-FFF2-40B4-BE49-F238E27FC236}">
                <a16:creationId xmlns:a16="http://schemas.microsoft.com/office/drawing/2014/main" id="{B99D9ED5-4DF4-4B76-8A9B-87ED2E6F7BDA}"/>
              </a:ext>
            </a:extLst>
          </p:cNvPr>
          <p:cNvSpPr/>
          <p:nvPr/>
        </p:nvSpPr>
        <p:spPr>
          <a:xfrm>
            <a:off x="8635089" y="3555121"/>
            <a:ext cx="330881" cy="43092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E2F4EDC-28F7-49FC-8879-EDE3B093E4F3}"/>
              </a:ext>
            </a:extLst>
          </p:cNvPr>
          <p:cNvSpPr txBox="1"/>
          <p:nvPr/>
        </p:nvSpPr>
        <p:spPr>
          <a:xfrm>
            <a:off x="3238643" y="2521984"/>
            <a:ext cx="262116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Preliminary Action Pressure wave</a:t>
            </a:r>
            <a:endParaRPr lang="ar-SY" sz="1400" dirty="0">
              <a:solidFill>
                <a:srgbClr val="C00000"/>
              </a:solidFill>
            </a:endParaRPr>
          </a:p>
        </p:txBody>
      </p:sp>
      <p:sp>
        <p:nvSpPr>
          <p:cNvPr id="15" name="سهم: بشكل رتبة عسكرية 14">
            <a:extLst>
              <a:ext uri="{FF2B5EF4-FFF2-40B4-BE49-F238E27FC236}">
                <a16:creationId xmlns:a16="http://schemas.microsoft.com/office/drawing/2014/main" id="{CA4BFAB7-F8CD-449C-B063-1779598A612B}"/>
              </a:ext>
            </a:extLst>
          </p:cNvPr>
          <p:cNvSpPr/>
          <p:nvPr/>
        </p:nvSpPr>
        <p:spPr>
          <a:xfrm rot="5400000">
            <a:off x="4366049" y="2811864"/>
            <a:ext cx="356685" cy="423127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07F1715-542E-4208-85B3-ECAC16E5E273}"/>
              </a:ext>
            </a:extLst>
          </p:cNvPr>
          <p:cNvSpPr txBox="1"/>
          <p:nvPr/>
        </p:nvSpPr>
        <p:spPr>
          <a:xfrm>
            <a:off x="4962910" y="2521134"/>
            <a:ext cx="246952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Standard Action Pressure Wave</a:t>
            </a:r>
            <a:endParaRPr lang="ar-SY" sz="1400" dirty="0">
              <a:solidFill>
                <a:srgbClr val="7030A0"/>
              </a:solidFill>
            </a:endParaRP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CB63F82-D0FD-4174-ADC5-A4C1393D7CFC}"/>
              </a:ext>
            </a:extLst>
          </p:cNvPr>
          <p:cNvSpPr/>
          <p:nvPr/>
        </p:nvSpPr>
        <p:spPr>
          <a:xfrm rot="5400000">
            <a:off x="6036685" y="2767008"/>
            <a:ext cx="356685" cy="423127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6C4B1A2-E6A1-4E69-9179-C3557C1AB684}"/>
              </a:ext>
            </a:extLst>
          </p:cNvPr>
          <p:cNvSpPr txBox="1"/>
          <p:nvPr/>
        </p:nvSpPr>
        <p:spPr>
          <a:xfrm>
            <a:off x="805555" y="1898533"/>
            <a:ext cx="2822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Afferent Electrical Impulse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6F05CED-BF7B-4D7B-881A-57C77E788BD2}"/>
              </a:ext>
            </a:extLst>
          </p:cNvPr>
          <p:cNvSpPr txBox="1"/>
          <p:nvPr/>
        </p:nvSpPr>
        <p:spPr>
          <a:xfrm>
            <a:off x="707736" y="3170302"/>
            <a:ext cx="192022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Central Pressure Wave</a:t>
            </a:r>
            <a:endParaRPr lang="ar-SY" sz="1400" dirty="0">
              <a:solidFill>
                <a:srgbClr val="00206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2C8440A-B493-4CBB-BA02-E0C3FB3CA08A}"/>
              </a:ext>
            </a:extLst>
          </p:cNvPr>
          <p:cNvSpPr txBox="1"/>
          <p:nvPr/>
        </p:nvSpPr>
        <p:spPr>
          <a:xfrm>
            <a:off x="7280650" y="2642939"/>
            <a:ext cx="27192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Efferent Electrical Impulse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6C880CE-2193-4E55-A3AC-959772909EEB}"/>
              </a:ext>
            </a:extLst>
          </p:cNvPr>
          <p:cNvSpPr txBox="1"/>
          <p:nvPr/>
        </p:nvSpPr>
        <p:spPr>
          <a:xfrm>
            <a:off x="4677059" y="1799383"/>
            <a:ext cx="3075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Intermediate Pressure Impulse</a:t>
            </a:r>
            <a:endParaRPr lang="ar-SY" dirty="0"/>
          </a:p>
        </p:txBody>
      </p:sp>
      <p:sp>
        <p:nvSpPr>
          <p:cNvPr id="36" name="سهم: مسنن إلى اليمين 35">
            <a:extLst>
              <a:ext uri="{FF2B5EF4-FFF2-40B4-BE49-F238E27FC236}">
                <a16:creationId xmlns:a16="http://schemas.microsoft.com/office/drawing/2014/main" id="{03DA1D2B-1C69-4C92-904C-1E8350E154CE}"/>
              </a:ext>
            </a:extLst>
          </p:cNvPr>
          <p:cNvSpPr/>
          <p:nvPr/>
        </p:nvSpPr>
        <p:spPr>
          <a:xfrm rot="7156700">
            <a:off x="4631038" y="2142909"/>
            <a:ext cx="384152" cy="432834"/>
          </a:xfrm>
          <a:prstGeom prst="notch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8" name="سهم: مسنن إلى اليمين 37">
            <a:extLst>
              <a:ext uri="{FF2B5EF4-FFF2-40B4-BE49-F238E27FC236}">
                <a16:creationId xmlns:a16="http://schemas.microsoft.com/office/drawing/2014/main" id="{D72A78AB-EA9B-42EB-97E5-574C2C22490D}"/>
              </a:ext>
            </a:extLst>
          </p:cNvPr>
          <p:cNvSpPr/>
          <p:nvPr/>
        </p:nvSpPr>
        <p:spPr>
          <a:xfrm rot="5400000">
            <a:off x="6036111" y="2122937"/>
            <a:ext cx="384152" cy="432834"/>
          </a:xfrm>
          <a:prstGeom prst="notch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0" name="سهم: مسنن إلى اليمين 39">
            <a:extLst>
              <a:ext uri="{FF2B5EF4-FFF2-40B4-BE49-F238E27FC236}">
                <a16:creationId xmlns:a16="http://schemas.microsoft.com/office/drawing/2014/main" id="{88B254AB-7C53-47D0-A9DA-103D881C7921}"/>
              </a:ext>
            </a:extLst>
          </p:cNvPr>
          <p:cNvSpPr/>
          <p:nvPr/>
        </p:nvSpPr>
        <p:spPr>
          <a:xfrm rot="2785937">
            <a:off x="4043274" y="1316163"/>
            <a:ext cx="442356" cy="615306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سهم: مسنن إلى اليمين 40">
            <a:extLst>
              <a:ext uri="{FF2B5EF4-FFF2-40B4-BE49-F238E27FC236}">
                <a16:creationId xmlns:a16="http://schemas.microsoft.com/office/drawing/2014/main" id="{F24C4708-4862-4331-8AF5-0EC26AE94634}"/>
              </a:ext>
            </a:extLst>
          </p:cNvPr>
          <p:cNvSpPr/>
          <p:nvPr/>
        </p:nvSpPr>
        <p:spPr>
          <a:xfrm rot="2785937">
            <a:off x="7552394" y="2080760"/>
            <a:ext cx="442356" cy="615306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انفجار: 14 نقطة 26">
            <a:extLst>
              <a:ext uri="{FF2B5EF4-FFF2-40B4-BE49-F238E27FC236}">
                <a16:creationId xmlns:a16="http://schemas.microsoft.com/office/drawing/2014/main" id="{41E6312D-45C2-48F9-A650-3990124C14D6}"/>
              </a:ext>
            </a:extLst>
          </p:cNvPr>
          <p:cNvSpPr/>
          <p:nvPr/>
        </p:nvSpPr>
        <p:spPr>
          <a:xfrm>
            <a:off x="1351449" y="62374"/>
            <a:ext cx="1566597" cy="117651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1</a:t>
            </a:r>
            <a:endParaRPr lang="ar-SY" sz="6600" b="1" dirty="0">
              <a:solidFill>
                <a:srgbClr val="C00000"/>
              </a:solidFill>
            </a:endParaRPr>
          </a:p>
        </p:txBody>
      </p:sp>
      <p:sp>
        <p:nvSpPr>
          <p:cNvPr id="43" name="انفجار: 14 نقطة 42">
            <a:extLst>
              <a:ext uri="{FF2B5EF4-FFF2-40B4-BE49-F238E27FC236}">
                <a16:creationId xmlns:a16="http://schemas.microsoft.com/office/drawing/2014/main" id="{64C845C2-DD3C-4433-A61B-9C12EADCC5C0}"/>
              </a:ext>
            </a:extLst>
          </p:cNvPr>
          <p:cNvSpPr/>
          <p:nvPr/>
        </p:nvSpPr>
        <p:spPr>
          <a:xfrm>
            <a:off x="8325232" y="1568334"/>
            <a:ext cx="1566597" cy="117651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3</a:t>
            </a:r>
            <a:endParaRPr lang="ar-SY" sz="6600" b="1" dirty="0">
              <a:solidFill>
                <a:srgbClr val="C00000"/>
              </a:solidFill>
            </a:endParaRPr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1F519CDF-29A5-49DA-B43D-DFB849C453C4}"/>
              </a:ext>
            </a:extLst>
          </p:cNvPr>
          <p:cNvSpPr/>
          <p:nvPr/>
        </p:nvSpPr>
        <p:spPr>
          <a:xfrm>
            <a:off x="5136558" y="753010"/>
            <a:ext cx="1750424" cy="997021"/>
          </a:xfrm>
          <a:custGeom>
            <a:avLst/>
            <a:gdLst>
              <a:gd name="connsiteX0" fmla="*/ 0 w 1881052"/>
              <a:gd name="connsiteY0" fmla="*/ 769626 h 1282223"/>
              <a:gd name="connsiteX1" fmla="*/ 522515 w 1881052"/>
              <a:gd name="connsiteY1" fmla="*/ 1252952 h 1282223"/>
              <a:gd name="connsiteX2" fmla="*/ 1449978 w 1881052"/>
              <a:gd name="connsiteY2" fmla="*/ 11980 h 1282223"/>
              <a:gd name="connsiteX3" fmla="*/ 1881052 w 1881052"/>
              <a:gd name="connsiteY3" fmla="*/ 730437 h 1282223"/>
              <a:gd name="connsiteX0" fmla="*/ 0 w 1881052"/>
              <a:gd name="connsiteY0" fmla="*/ 769626 h 1282223"/>
              <a:gd name="connsiteX1" fmla="*/ 522515 w 1881052"/>
              <a:gd name="connsiteY1" fmla="*/ 1252952 h 1282223"/>
              <a:gd name="connsiteX2" fmla="*/ 1449978 w 1881052"/>
              <a:gd name="connsiteY2" fmla="*/ 11980 h 1282223"/>
              <a:gd name="connsiteX3" fmla="*/ 1881052 w 1881052"/>
              <a:gd name="connsiteY3" fmla="*/ 730437 h 1282223"/>
              <a:gd name="connsiteX0" fmla="*/ 0 w 1881052"/>
              <a:gd name="connsiteY0" fmla="*/ 655794 h 1161944"/>
              <a:gd name="connsiteX1" fmla="*/ 522515 w 1881052"/>
              <a:gd name="connsiteY1" fmla="*/ 1139120 h 1161944"/>
              <a:gd name="connsiteX2" fmla="*/ 1280161 w 1881052"/>
              <a:gd name="connsiteY2" fmla="*/ 15713 h 1161944"/>
              <a:gd name="connsiteX3" fmla="*/ 1881052 w 1881052"/>
              <a:gd name="connsiteY3" fmla="*/ 616605 h 1161944"/>
              <a:gd name="connsiteX0" fmla="*/ 0 w 1881052"/>
              <a:gd name="connsiteY0" fmla="*/ 618384 h 1122467"/>
              <a:gd name="connsiteX1" fmla="*/ 522515 w 1881052"/>
              <a:gd name="connsiteY1" fmla="*/ 1101710 h 1122467"/>
              <a:gd name="connsiteX2" fmla="*/ 1084218 w 1881052"/>
              <a:gd name="connsiteY2" fmla="*/ 17492 h 1122467"/>
              <a:gd name="connsiteX3" fmla="*/ 1881052 w 1881052"/>
              <a:gd name="connsiteY3" fmla="*/ 579195 h 1122467"/>
              <a:gd name="connsiteX0" fmla="*/ 0 w 1528355"/>
              <a:gd name="connsiteY0" fmla="*/ 613740 h 1117823"/>
              <a:gd name="connsiteX1" fmla="*/ 522515 w 1528355"/>
              <a:gd name="connsiteY1" fmla="*/ 1097066 h 1117823"/>
              <a:gd name="connsiteX2" fmla="*/ 1084218 w 1528355"/>
              <a:gd name="connsiteY2" fmla="*/ 12848 h 1117823"/>
              <a:gd name="connsiteX3" fmla="*/ 1528355 w 1528355"/>
              <a:gd name="connsiteY3" fmla="*/ 626802 h 1117823"/>
              <a:gd name="connsiteX0" fmla="*/ 0 w 1750424"/>
              <a:gd name="connsiteY0" fmla="*/ 608028 h 1112111"/>
              <a:gd name="connsiteX1" fmla="*/ 522515 w 1750424"/>
              <a:gd name="connsiteY1" fmla="*/ 1091354 h 1112111"/>
              <a:gd name="connsiteX2" fmla="*/ 1084218 w 1750424"/>
              <a:gd name="connsiteY2" fmla="*/ 7136 h 1112111"/>
              <a:gd name="connsiteX3" fmla="*/ 1750424 w 1750424"/>
              <a:gd name="connsiteY3" fmla="*/ 712530 h 1112111"/>
              <a:gd name="connsiteX0" fmla="*/ 0 w 1750424"/>
              <a:gd name="connsiteY0" fmla="*/ 608028 h 1112111"/>
              <a:gd name="connsiteX1" fmla="*/ 522515 w 1750424"/>
              <a:gd name="connsiteY1" fmla="*/ 1091354 h 1112111"/>
              <a:gd name="connsiteX2" fmla="*/ 1084218 w 1750424"/>
              <a:gd name="connsiteY2" fmla="*/ 7136 h 1112111"/>
              <a:gd name="connsiteX3" fmla="*/ 1750424 w 1750424"/>
              <a:gd name="connsiteY3" fmla="*/ 712530 h 1112111"/>
              <a:gd name="connsiteX0" fmla="*/ 0 w 1750424"/>
              <a:gd name="connsiteY0" fmla="*/ 606349 h 1110432"/>
              <a:gd name="connsiteX1" fmla="*/ 522515 w 1750424"/>
              <a:gd name="connsiteY1" fmla="*/ 1089675 h 1110432"/>
              <a:gd name="connsiteX2" fmla="*/ 1084218 w 1750424"/>
              <a:gd name="connsiteY2" fmla="*/ 5457 h 1110432"/>
              <a:gd name="connsiteX3" fmla="*/ 1371600 w 1750424"/>
              <a:gd name="connsiteY3" fmla="*/ 671664 h 1110432"/>
              <a:gd name="connsiteX4" fmla="*/ 1750424 w 1750424"/>
              <a:gd name="connsiteY4" fmla="*/ 710851 h 1110432"/>
              <a:gd name="connsiteX0" fmla="*/ 0 w 1750424"/>
              <a:gd name="connsiteY0" fmla="*/ 606349 h 1104454"/>
              <a:gd name="connsiteX1" fmla="*/ 130629 w 1750424"/>
              <a:gd name="connsiteY1" fmla="*/ 632475 h 1104454"/>
              <a:gd name="connsiteX2" fmla="*/ 522515 w 1750424"/>
              <a:gd name="connsiteY2" fmla="*/ 1089675 h 1104454"/>
              <a:gd name="connsiteX3" fmla="*/ 1084218 w 1750424"/>
              <a:gd name="connsiteY3" fmla="*/ 5457 h 1104454"/>
              <a:gd name="connsiteX4" fmla="*/ 1371600 w 1750424"/>
              <a:gd name="connsiteY4" fmla="*/ 671664 h 1104454"/>
              <a:gd name="connsiteX5" fmla="*/ 1750424 w 1750424"/>
              <a:gd name="connsiteY5" fmla="*/ 710851 h 1104454"/>
              <a:gd name="connsiteX0" fmla="*/ 0 w 1750424"/>
              <a:gd name="connsiteY0" fmla="*/ 606349 h 1104454"/>
              <a:gd name="connsiteX1" fmla="*/ 130629 w 1750424"/>
              <a:gd name="connsiteY1" fmla="*/ 632475 h 1104454"/>
              <a:gd name="connsiteX2" fmla="*/ 522515 w 1750424"/>
              <a:gd name="connsiteY2" fmla="*/ 1089675 h 1104454"/>
              <a:gd name="connsiteX3" fmla="*/ 1084218 w 1750424"/>
              <a:gd name="connsiteY3" fmla="*/ 5457 h 1104454"/>
              <a:gd name="connsiteX4" fmla="*/ 1371600 w 1750424"/>
              <a:gd name="connsiteY4" fmla="*/ 671664 h 1104454"/>
              <a:gd name="connsiteX5" fmla="*/ 1750424 w 1750424"/>
              <a:gd name="connsiteY5" fmla="*/ 710851 h 1104454"/>
              <a:gd name="connsiteX0" fmla="*/ 0 w 1750424"/>
              <a:gd name="connsiteY0" fmla="*/ 502854 h 997021"/>
              <a:gd name="connsiteX1" fmla="*/ 130629 w 1750424"/>
              <a:gd name="connsiteY1" fmla="*/ 528980 h 997021"/>
              <a:gd name="connsiteX2" fmla="*/ 522515 w 1750424"/>
              <a:gd name="connsiteY2" fmla="*/ 986180 h 997021"/>
              <a:gd name="connsiteX3" fmla="*/ 966652 w 1750424"/>
              <a:gd name="connsiteY3" fmla="*/ 6465 h 997021"/>
              <a:gd name="connsiteX4" fmla="*/ 1371600 w 1750424"/>
              <a:gd name="connsiteY4" fmla="*/ 568169 h 997021"/>
              <a:gd name="connsiteX5" fmla="*/ 1750424 w 1750424"/>
              <a:gd name="connsiteY5" fmla="*/ 607356 h 997021"/>
              <a:gd name="connsiteX0" fmla="*/ 0 w 1750424"/>
              <a:gd name="connsiteY0" fmla="*/ 502854 h 997021"/>
              <a:gd name="connsiteX1" fmla="*/ 130629 w 1750424"/>
              <a:gd name="connsiteY1" fmla="*/ 528980 h 997021"/>
              <a:gd name="connsiteX2" fmla="*/ 522515 w 1750424"/>
              <a:gd name="connsiteY2" fmla="*/ 986180 h 997021"/>
              <a:gd name="connsiteX3" fmla="*/ 966652 w 1750424"/>
              <a:gd name="connsiteY3" fmla="*/ 6465 h 997021"/>
              <a:gd name="connsiteX4" fmla="*/ 1371600 w 1750424"/>
              <a:gd name="connsiteY4" fmla="*/ 568169 h 997021"/>
              <a:gd name="connsiteX5" fmla="*/ 1750424 w 1750424"/>
              <a:gd name="connsiteY5" fmla="*/ 607356 h 99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424" h="997021">
                <a:moveTo>
                  <a:pt x="0" y="502854"/>
                </a:moveTo>
                <a:cubicBezTo>
                  <a:pt x="15240" y="526802"/>
                  <a:pt x="43543" y="448426"/>
                  <a:pt x="130629" y="528980"/>
                </a:cubicBezTo>
                <a:cubicBezTo>
                  <a:pt x="217715" y="609534"/>
                  <a:pt x="383178" y="1073266"/>
                  <a:pt x="522515" y="986180"/>
                </a:cubicBezTo>
                <a:cubicBezTo>
                  <a:pt x="661852" y="899094"/>
                  <a:pt x="825138" y="76133"/>
                  <a:pt x="966652" y="6465"/>
                </a:cubicBezTo>
                <a:cubicBezTo>
                  <a:pt x="1108166" y="-63203"/>
                  <a:pt x="1260566" y="450603"/>
                  <a:pt x="1371600" y="568169"/>
                </a:cubicBezTo>
                <a:cubicBezTo>
                  <a:pt x="1482634" y="685735"/>
                  <a:pt x="1739538" y="570345"/>
                  <a:pt x="1750424" y="607356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  2</a:t>
            </a:r>
            <a:endParaRPr lang="ar-SY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97942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1" presetClass="entr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0026 -0.09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13C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5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4.81481E-6 L 0.13933 0.1923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750"/>
                            </p:stCondLst>
                            <p:childTnLst>
                              <p:par>
                                <p:cTn id="52" presetID="35" presetClass="path" presetSubtype="0" decel="10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5352 1.85185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1.11111E-6 L -0.03946 0.00139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2.59259E-6 L 0.05899 0.0041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250"/>
                            </p:stCondLst>
                            <p:childTnLst>
                              <p:par>
                                <p:cTn id="6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75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750"/>
                            </p:stCondLst>
                            <p:childTnLst>
                              <p:par>
                                <p:cTn id="8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250"/>
                            </p:stCondLst>
                            <p:childTnLst>
                              <p:par>
                                <p:cTn id="90" presetID="63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125E-6 4.44444E-6 L 0.09778 0.00162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75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250"/>
                            </p:stCondLst>
                            <p:childTnLst>
                              <p:par>
                                <p:cTn id="116" presetID="63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4.44444E-6 L 0.18854 -4.44444E-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750"/>
                            </p:stCondLst>
                            <p:childTnLst>
                              <p:par>
                                <p:cTn id="1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25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85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31" presetClass="entr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0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1.48148E-6 L 0.25 1.48148E-6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13C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animBg="1" autoUpdateAnimBg="0"/>
      <p:bldP spid="21" grpId="1" animBg="1"/>
      <p:bldP spid="21" grpId="2" animBg="1"/>
      <p:bldP spid="22" grpId="0" animBg="1"/>
      <p:bldP spid="22" grpId="1" animBg="1"/>
      <p:bldP spid="23" grpId="0"/>
      <p:bldP spid="23" grpId="1"/>
      <p:bldP spid="24" grpId="0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2" grpId="0"/>
      <p:bldP spid="32" grpId="1"/>
      <p:bldP spid="2" grpId="0" animBg="1"/>
      <p:bldP spid="2" grpId="1" animBg="1"/>
      <p:bldP spid="2" grpId="2" animBg="1"/>
      <p:bldP spid="12" grpId="0"/>
      <p:bldP spid="12" grpId="1"/>
      <p:bldP spid="15" grpId="0" animBg="1"/>
      <p:bldP spid="15" grpId="1" animBg="1"/>
      <p:bldP spid="18" grpId="0"/>
      <p:bldP spid="18" grpId="1"/>
      <p:bldP spid="33" grpId="0" animBg="1"/>
      <p:bldP spid="33" grpId="1" animBg="1"/>
      <p:bldP spid="28" grpId="0"/>
      <p:bldP spid="28" grpId="1"/>
      <p:bldP spid="28" grpId="2"/>
      <p:bldP spid="31" grpId="0"/>
      <p:bldP spid="31" grpId="1"/>
      <p:bldP spid="34" grpId="0"/>
      <p:bldP spid="34" grpId="1"/>
      <p:bldP spid="35" grpId="0"/>
      <p:bldP spid="35" grpId="1"/>
      <p:bldP spid="36" grpId="0" animBg="1"/>
      <p:bldP spid="36" grpId="1" animBg="1"/>
      <p:bldP spid="38" grpId="0" animBg="1"/>
      <p:bldP spid="38" grpId="1" animBg="1"/>
      <p:bldP spid="40" grpId="0" animBg="1"/>
      <p:bldP spid="41" grpId="0" animBg="1"/>
      <p:bldP spid="27" grpId="0" animBg="1"/>
      <p:bldP spid="43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00889" y="2274230"/>
            <a:ext cx="304068" cy="30603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598390" y="3370900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سهم: مسنن إلى اليمين 24">
            <a:extLst>
              <a:ext uri="{FF2B5EF4-FFF2-40B4-BE49-F238E27FC236}">
                <a16:creationId xmlns:a16="http://schemas.microsoft.com/office/drawing/2014/main" id="{527516D5-6923-4365-BDC8-DFE4131A417A}"/>
              </a:ext>
            </a:extLst>
          </p:cNvPr>
          <p:cNvSpPr/>
          <p:nvPr/>
        </p:nvSpPr>
        <p:spPr>
          <a:xfrm>
            <a:off x="4244110" y="3316074"/>
            <a:ext cx="610234" cy="902793"/>
          </a:xfrm>
          <a:prstGeom prst="notch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6" name="سهم: مسنن إلى اليمين 25">
            <a:extLst>
              <a:ext uri="{FF2B5EF4-FFF2-40B4-BE49-F238E27FC236}">
                <a16:creationId xmlns:a16="http://schemas.microsoft.com/office/drawing/2014/main" id="{1D3B9A78-955E-427F-847A-B9F71DA4BBC3}"/>
              </a:ext>
            </a:extLst>
          </p:cNvPr>
          <p:cNvSpPr/>
          <p:nvPr/>
        </p:nvSpPr>
        <p:spPr>
          <a:xfrm>
            <a:off x="5943260" y="3491427"/>
            <a:ext cx="576229" cy="573284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9" name="قوس ممتلئ 28">
            <a:extLst>
              <a:ext uri="{FF2B5EF4-FFF2-40B4-BE49-F238E27FC236}">
                <a16:creationId xmlns:a16="http://schemas.microsoft.com/office/drawing/2014/main" id="{40638A4A-B1D3-4BE9-B4EA-4D7ACA355D27}"/>
              </a:ext>
            </a:extLst>
          </p:cNvPr>
          <p:cNvSpPr/>
          <p:nvPr/>
        </p:nvSpPr>
        <p:spPr>
          <a:xfrm rot="14498310">
            <a:off x="2860851" y="3347211"/>
            <a:ext cx="939825" cy="870637"/>
          </a:xfrm>
          <a:prstGeom prst="blockArc">
            <a:avLst>
              <a:gd name="adj1" fmla="val 14231082"/>
              <a:gd name="adj2" fmla="val 346424"/>
              <a:gd name="adj3" fmla="val 3017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30" name="قوس ممتلئ 29">
            <a:extLst>
              <a:ext uri="{FF2B5EF4-FFF2-40B4-BE49-F238E27FC236}">
                <a16:creationId xmlns:a16="http://schemas.microsoft.com/office/drawing/2014/main" id="{BF718B0F-20CD-40C7-A3BC-32909C21F8D0}"/>
              </a:ext>
            </a:extLst>
          </p:cNvPr>
          <p:cNvSpPr/>
          <p:nvPr/>
        </p:nvSpPr>
        <p:spPr>
          <a:xfrm rot="3703094">
            <a:off x="1991954" y="3345173"/>
            <a:ext cx="939825" cy="870637"/>
          </a:xfrm>
          <a:prstGeom prst="blockArc">
            <a:avLst>
              <a:gd name="adj1" fmla="val 14231082"/>
              <a:gd name="adj2" fmla="val 346424"/>
              <a:gd name="adj3" fmla="val 3017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32" name="Rectangle 45">
            <a:extLst>
              <a:ext uri="{FF2B5EF4-FFF2-40B4-BE49-F238E27FC236}">
                <a16:creationId xmlns:a16="http://schemas.microsoft.com/office/drawing/2014/main" id="{02C74447-3625-438E-A020-1CC48978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519" y="3607373"/>
            <a:ext cx="1981274" cy="26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Postsynaptic Dendrite</a:t>
            </a:r>
          </a:p>
        </p:txBody>
      </p:sp>
      <p:sp>
        <p:nvSpPr>
          <p:cNvPr id="2" name="انفجار: 8 نقاط 1">
            <a:extLst>
              <a:ext uri="{FF2B5EF4-FFF2-40B4-BE49-F238E27FC236}">
                <a16:creationId xmlns:a16="http://schemas.microsoft.com/office/drawing/2014/main" id="{B99D9ED5-4DF4-4B76-8A9B-87ED2E6F7BDA}"/>
              </a:ext>
            </a:extLst>
          </p:cNvPr>
          <p:cNvSpPr/>
          <p:nvPr/>
        </p:nvSpPr>
        <p:spPr>
          <a:xfrm>
            <a:off x="8635089" y="3555121"/>
            <a:ext cx="330881" cy="43092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E2F4EDC-28F7-49FC-8879-EDE3B093E4F3}"/>
              </a:ext>
            </a:extLst>
          </p:cNvPr>
          <p:cNvSpPr txBox="1"/>
          <p:nvPr/>
        </p:nvSpPr>
        <p:spPr>
          <a:xfrm>
            <a:off x="3238643" y="2521984"/>
            <a:ext cx="262116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Preliminary Action Pressure wave</a:t>
            </a:r>
            <a:endParaRPr lang="ar-SY" sz="1400" dirty="0">
              <a:solidFill>
                <a:srgbClr val="C00000"/>
              </a:solidFill>
            </a:endParaRPr>
          </a:p>
        </p:txBody>
      </p:sp>
      <p:sp>
        <p:nvSpPr>
          <p:cNvPr id="15" name="سهم: بشكل رتبة عسكرية 14">
            <a:extLst>
              <a:ext uri="{FF2B5EF4-FFF2-40B4-BE49-F238E27FC236}">
                <a16:creationId xmlns:a16="http://schemas.microsoft.com/office/drawing/2014/main" id="{CA4BFAB7-F8CD-449C-B063-1779598A612B}"/>
              </a:ext>
            </a:extLst>
          </p:cNvPr>
          <p:cNvSpPr/>
          <p:nvPr/>
        </p:nvSpPr>
        <p:spPr>
          <a:xfrm rot="5400000">
            <a:off x="4366049" y="2811864"/>
            <a:ext cx="356685" cy="423127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07F1715-542E-4208-85B3-ECAC16E5E273}"/>
              </a:ext>
            </a:extLst>
          </p:cNvPr>
          <p:cNvSpPr txBox="1"/>
          <p:nvPr/>
        </p:nvSpPr>
        <p:spPr>
          <a:xfrm>
            <a:off x="4962910" y="2521134"/>
            <a:ext cx="246952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Standard Action Pressure Wave</a:t>
            </a:r>
            <a:endParaRPr lang="ar-SY" sz="1400" dirty="0">
              <a:solidFill>
                <a:srgbClr val="7030A0"/>
              </a:solidFill>
            </a:endParaRP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CB63F82-D0FD-4174-ADC5-A4C1393D7CFC}"/>
              </a:ext>
            </a:extLst>
          </p:cNvPr>
          <p:cNvSpPr/>
          <p:nvPr/>
        </p:nvSpPr>
        <p:spPr>
          <a:xfrm rot="5400000">
            <a:off x="6036685" y="2767008"/>
            <a:ext cx="356685" cy="423127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6C4B1A2-E6A1-4E69-9179-C3557C1AB684}"/>
              </a:ext>
            </a:extLst>
          </p:cNvPr>
          <p:cNvSpPr txBox="1"/>
          <p:nvPr/>
        </p:nvSpPr>
        <p:spPr>
          <a:xfrm>
            <a:off x="805555" y="1898533"/>
            <a:ext cx="2822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Afferent Electrical Impulse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6F05CED-BF7B-4D7B-881A-57C77E788BD2}"/>
              </a:ext>
            </a:extLst>
          </p:cNvPr>
          <p:cNvSpPr txBox="1"/>
          <p:nvPr/>
        </p:nvSpPr>
        <p:spPr>
          <a:xfrm>
            <a:off x="707736" y="3170302"/>
            <a:ext cx="192022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Central Pressure Wave</a:t>
            </a:r>
            <a:endParaRPr lang="ar-SY" sz="1400" dirty="0">
              <a:solidFill>
                <a:srgbClr val="00206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2C8440A-B493-4CBB-BA02-E0C3FB3CA08A}"/>
              </a:ext>
            </a:extLst>
          </p:cNvPr>
          <p:cNvSpPr txBox="1"/>
          <p:nvPr/>
        </p:nvSpPr>
        <p:spPr>
          <a:xfrm>
            <a:off x="7280650" y="2642939"/>
            <a:ext cx="27192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Efferent Electrical Impulse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6C880CE-2193-4E55-A3AC-959772909EEB}"/>
              </a:ext>
            </a:extLst>
          </p:cNvPr>
          <p:cNvSpPr txBox="1"/>
          <p:nvPr/>
        </p:nvSpPr>
        <p:spPr>
          <a:xfrm>
            <a:off x="4677059" y="1799383"/>
            <a:ext cx="30759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Intermediate Pressure Impulse</a:t>
            </a:r>
            <a:endParaRPr lang="ar-SY" dirty="0"/>
          </a:p>
        </p:txBody>
      </p:sp>
      <p:sp>
        <p:nvSpPr>
          <p:cNvPr id="36" name="سهم: مسنن إلى اليمين 35">
            <a:extLst>
              <a:ext uri="{FF2B5EF4-FFF2-40B4-BE49-F238E27FC236}">
                <a16:creationId xmlns:a16="http://schemas.microsoft.com/office/drawing/2014/main" id="{03DA1D2B-1C69-4C92-904C-1E8350E154CE}"/>
              </a:ext>
            </a:extLst>
          </p:cNvPr>
          <p:cNvSpPr/>
          <p:nvPr/>
        </p:nvSpPr>
        <p:spPr>
          <a:xfrm rot="7156700">
            <a:off x="4631038" y="2142909"/>
            <a:ext cx="384152" cy="432834"/>
          </a:xfrm>
          <a:prstGeom prst="notch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8" name="سهم: مسنن إلى اليمين 37">
            <a:extLst>
              <a:ext uri="{FF2B5EF4-FFF2-40B4-BE49-F238E27FC236}">
                <a16:creationId xmlns:a16="http://schemas.microsoft.com/office/drawing/2014/main" id="{D72A78AB-EA9B-42EB-97E5-574C2C22490D}"/>
              </a:ext>
            </a:extLst>
          </p:cNvPr>
          <p:cNvSpPr/>
          <p:nvPr/>
        </p:nvSpPr>
        <p:spPr>
          <a:xfrm rot="5400000">
            <a:off x="6036111" y="2122937"/>
            <a:ext cx="384152" cy="432834"/>
          </a:xfrm>
          <a:prstGeom prst="notch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0" name="سهم: مسنن إلى اليمين 39">
            <a:extLst>
              <a:ext uri="{FF2B5EF4-FFF2-40B4-BE49-F238E27FC236}">
                <a16:creationId xmlns:a16="http://schemas.microsoft.com/office/drawing/2014/main" id="{88B254AB-7C53-47D0-A9DA-103D881C7921}"/>
              </a:ext>
            </a:extLst>
          </p:cNvPr>
          <p:cNvSpPr/>
          <p:nvPr/>
        </p:nvSpPr>
        <p:spPr>
          <a:xfrm rot="2785937">
            <a:off x="4043274" y="1316163"/>
            <a:ext cx="442356" cy="615306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سهم: مسنن إلى اليمين 40">
            <a:extLst>
              <a:ext uri="{FF2B5EF4-FFF2-40B4-BE49-F238E27FC236}">
                <a16:creationId xmlns:a16="http://schemas.microsoft.com/office/drawing/2014/main" id="{F24C4708-4862-4331-8AF5-0EC26AE94634}"/>
              </a:ext>
            </a:extLst>
          </p:cNvPr>
          <p:cNvSpPr/>
          <p:nvPr/>
        </p:nvSpPr>
        <p:spPr>
          <a:xfrm rot="2785937">
            <a:off x="7552394" y="2080760"/>
            <a:ext cx="442356" cy="615306"/>
          </a:xfrm>
          <a:prstGeom prst="notched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انفجار: 14 نقطة 26">
            <a:extLst>
              <a:ext uri="{FF2B5EF4-FFF2-40B4-BE49-F238E27FC236}">
                <a16:creationId xmlns:a16="http://schemas.microsoft.com/office/drawing/2014/main" id="{41E6312D-45C2-48F9-A650-3990124C14D6}"/>
              </a:ext>
            </a:extLst>
          </p:cNvPr>
          <p:cNvSpPr/>
          <p:nvPr/>
        </p:nvSpPr>
        <p:spPr>
          <a:xfrm>
            <a:off x="1351449" y="62374"/>
            <a:ext cx="1566597" cy="117651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1</a:t>
            </a:r>
            <a:endParaRPr lang="ar-SY" sz="6600" b="1" dirty="0">
              <a:solidFill>
                <a:srgbClr val="C00000"/>
              </a:solidFill>
            </a:endParaRPr>
          </a:p>
        </p:txBody>
      </p:sp>
      <p:sp>
        <p:nvSpPr>
          <p:cNvPr id="43" name="انفجار: 14 نقطة 42">
            <a:extLst>
              <a:ext uri="{FF2B5EF4-FFF2-40B4-BE49-F238E27FC236}">
                <a16:creationId xmlns:a16="http://schemas.microsoft.com/office/drawing/2014/main" id="{64C845C2-DD3C-4433-A61B-9C12EADCC5C0}"/>
              </a:ext>
            </a:extLst>
          </p:cNvPr>
          <p:cNvSpPr/>
          <p:nvPr/>
        </p:nvSpPr>
        <p:spPr>
          <a:xfrm>
            <a:off x="8325232" y="1568334"/>
            <a:ext cx="1566597" cy="117651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3</a:t>
            </a:r>
            <a:endParaRPr lang="ar-SY" sz="6600" b="1" dirty="0">
              <a:solidFill>
                <a:srgbClr val="C00000"/>
              </a:solidFill>
            </a:endParaRPr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1F519CDF-29A5-49DA-B43D-DFB849C453C4}"/>
              </a:ext>
            </a:extLst>
          </p:cNvPr>
          <p:cNvSpPr/>
          <p:nvPr/>
        </p:nvSpPr>
        <p:spPr>
          <a:xfrm>
            <a:off x="5136558" y="753010"/>
            <a:ext cx="1750424" cy="997021"/>
          </a:xfrm>
          <a:custGeom>
            <a:avLst/>
            <a:gdLst>
              <a:gd name="connsiteX0" fmla="*/ 0 w 1881052"/>
              <a:gd name="connsiteY0" fmla="*/ 769626 h 1282223"/>
              <a:gd name="connsiteX1" fmla="*/ 522515 w 1881052"/>
              <a:gd name="connsiteY1" fmla="*/ 1252952 h 1282223"/>
              <a:gd name="connsiteX2" fmla="*/ 1449978 w 1881052"/>
              <a:gd name="connsiteY2" fmla="*/ 11980 h 1282223"/>
              <a:gd name="connsiteX3" fmla="*/ 1881052 w 1881052"/>
              <a:gd name="connsiteY3" fmla="*/ 730437 h 1282223"/>
              <a:gd name="connsiteX0" fmla="*/ 0 w 1881052"/>
              <a:gd name="connsiteY0" fmla="*/ 769626 h 1282223"/>
              <a:gd name="connsiteX1" fmla="*/ 522515 w 1881052"/>
              <a:gd name="connsiteY1" fmla="*/ 1252952 h 1282223"/>
              <a:gd name="connsiteX2" fmla="*/ 1449978 w 1881052"/>
              <a:gd name="connsiteY2" fmla="*/ 11980 h 1282223"/>
              <a:gd name="connsiteX3" fmla="*/ 1881052 w 1881052"/>
              <a:gd name="connsiteY3" fmla="*/ 730437 h 1282223"/>
              <a:gd name="connsiteX0" fmla="*/ 0 w 1881052"/>
              <a:gd name="connsiteY0" fmla="*/ 655794 h 1161944"/>
              <a:gd name="connsiteX1" fmla="*/ 522515 w 1881052"/>
              <a:gd name="connsiteY1" fmla="*/ 1139120 h 1161944"/>
              <a:gd name="connsiteX2" fmla="*/ 1280161 w 1881052"/>
              <a:gd name="connsiteY2" fmla="*/ 15713 h 1161944"/>
              <a:gd name="connsiteX3" fmla="*/ 1881052 w 1881052"/>
              <a:gd name="connsiteY3" fmla="*/ 616605 h 1161944"/>
              <a:gd name="connsiteX0" fmla="*/ 0 w 1881052"/>
              <a:gd name="connsiteY0" fmla="*/ 618384 h 1122467"/>
              <a:gd name="connsiteX1" fmla="*/ 522515 w 1881052"/>
              <a:gd name="connsiteY1" fmla="*/ 1101710 h 1122467"/>
              <a:gd name="connsiteX2" fmla="*/ 1084218 w 1881052"/>
              <a:gd name="connsiteY2" fmla="*/ 17492 h 1122467"/>
              <a:gd name="connsiteX3" fmla="*/ 1881052 w 1881052"/>
              <a:gd name="connsiteY3" fmla="*/ 579195 h 1122467"/>
              <a:gd name="connsiteX0" fmla="*/ 0 w 1528355"/>
              <a:gd name="connsiteY0" fmla="*/ 613740 h 1117823"/>
              <a:gd name="connsiteX1" fmla="*/ 522515 w 1528355"/>
              <a:gd name="connsiteY1" fmla="*/ 1097066 h 1117823"/>
              <a:gd name="connsiteX2" fmla="*/ 1084218 w 1528355"/>
              <a:gd name="connsiteY2" fmla="*/ 12848 h 1117823"/>
              <a:gd name="connsiteX3" fmla="*/ 1528355 w 1528355"/>
              <a:gd name="connsiteY3" fmla="*/ 626802 h 1117823"/>
              <a:gd name="connsiteX0" fmla="*/ 0 w 1750424"/>
              <a:gd name="connsiteY0" fmla="*/ 608028 h 1112111"/>
              <a:gd name="connsiteX1" fmla="*/ 522515 w 1750424"/>
              <a:gd name="connsiteY1" fmla="*/ 1091354 h 1112111"/>
              <a:gd name="connsiteX2" fmla="*/ 1084218 w 1750424"/>
              <a:gd name="connsiteY2" fmla="*/ 7136 h 1112111"/>
              <a:gd name="connsiteX3" fmla="*/ 1750424 w 1750424"/>
              <a:gd name="connsiteY3" fmla="*/ 712530 h 1112111"/>
              <a:gd name="connsiteX0" fmla="*/ 0 w 1750424"/>
              <a:gd name="connsiteY0" fmla="*/ 608028 h 1112111"/>
              <a:gd name="connsiteX1" fmla="*/ 522515 w 1750424"/>
              <a:gd name="connsiteY1" fmla="*/ 1091354 h 1112111"/>
              <a:gd name="connsiteX2" fmla="*/ 1084218 w 1750424"/>
              <a:gd name="connsiteY2" fmla="*/ 7136 h 1112111"/>
              <a:gd name="connsiteX3" fmla="*/ 1750424 w 1750424"/>
              <a:gd name="connsiteY3" fmla="*/ 712530 h 1112111"/>
              <a:gd name="connsiteX0" fmla="*/ 0 w 1750424"/>
              <a:gd name="connsiteY0" fmla="*/ 606349 h 1110432"/>
              <a:gd name="connsiteX1" fmla="*/ 522515 w 1750424"/>
              <a:gd name="connsiteY1" fmla="*/ 1089675 h 1110432"/>
              <a:gd name="connsiteX2" fmla="*/ 1084218 w 1750424"/>
              <a:gd name="connsiteY2" fmla="*/ 5457 h 1110432"/>
              <a:gd name="connsiteX3" fmla="*/ 1371600 w 1750424"/>
              <a:gd name="connsiteY3" fmla="*/ 671664 h 1110432"/>
              <a:gd name="connsiteX4" fmla="*/ 1750424 w 1750424"/>
              <a:gd name="connsiteY4" fmla="*/ 710851 h 1110432"/>
              <a:gd name="connsiteX0" fmla="*/ 0 w 1750424"/>
              <a:gd name="connsiteY0" fmla="*/ 606349 h 1104454"/>
              <a:gd name="connsiteX1" fmla="*/ 130629 w 1750424"/>
              <a:gd name="connsiteY1" fmla="*/ 632475 h 1104454"/>
              <a:gd name="connsiteX2" fmla="*/ 522515 w 1750424"/>
              <a:gd name="connsiteY2" fmla="*/ 1089675 h 1104454"/>
              <a:gd name="connsiteX3" fmla="*/ 1084218 w 1750424"/>
              <a:gd name="connsiteY3" fmla="*/ 5457 h 1104454"/>
              <a:gd name="connsiteX4" fmla="*/ 1371600 w 1750424"/>
              <a:gd name="connsiteY4" fmla="*/ 671664 h 1104454"/>
              <a:gd name="connsiteX5" fmla="*/ 1750424 w 1750424"/>
              <a:gd name="connsiteY5" fmla="*/ 710851 h 1104454"/>
              <a:gd name="connsiteX0" fmla="*/ 0 w 1750424"/>
              <a:gd name="connsiteY0" fmla="*/ 606349 h 1104454"/>
              <a:gd name="connsiteX1" fmla="*/ 130629 w 1750424"/>
              <a:gd name="connsiteY1" fmla="*/ 632475 h 1104454"/>
              <a:gd name="connsiteX2" fmla="*/ 522515 w 1750424"/>
              <a:gd name="connsiteY2" fmla="*/ 1089675 h 1104454"/>
              <a:gd name="connsiteX3" fmla="*/ 1084218 w 1750424"/>
              <a:gd name="connsiteY3" fmla="*/ 5457 h 1104454"/>
              <a:gd name="connsiteX4" fmla="*/ 1371600 w 1750424"/>
              <a:gd name="connsiteY4" fmla="*/ 671664 h 1104454"/>
              <a:gd name="connsiteX5" fmla="*/ 1750424 w 1750424"/>
              <a:gd name="connsiteY5" fmla="*/ 710851 h 1104454"/>
              <a:gd name="connsiteX0" fmla="*/ 0 w 1750424"/>
              <a:gd name="connsiteY0" fmla="*/ 502854 h 997021"/>
              <a:gd name="connsiteX1" fmla="*/ 130629 w 1750424"/>
              <a:gd name="connsiteY1" fmla="*/ 528980 h 997021"/>
              <a:gd name="connsiteX2" fmla="*/ 522515 w 1750424"/>
              <a:gd name="connsiteY2" fmla="*/ 986180 h 997021"/>
              <a:gd name="connsiteX3" fmla="*/ 966652 w 1750424"/>
              <a:gd name="connsiteY3" fmla="*/ 6465 h 997021"/>
              <a:gd name="connsiteX4" fmla="*/ 1371600 w 1750424"/>
              <a:gd name="connsiteY4" fmla="*/ 568169 h 997021"/>
              <a:gd name="connsiteX5" fmla="*/ 1750424 w 1750424"/>
              <a:gd name="connsiteY5" fmla="*/ 607356 h 997021"/>
              <a:gd name="connsiteX0" fmla="*/ 0 w 1750424"/>
              <a:gd name="connsiteY0" fmla="*/ 502854 h 997021"/>
              <a:gd name="connsiteX1" fmla="*/ 130629 w 1750424"/>
              <a:gd name="connsiteY1" fmla="*/ 528980 h 997021"/>
              <a:gd name="connsiteX2" fmla="*/ 522515 w 1750424"/>
              <a:gd name="connsiteY2" fmla="*/ 986180 h 997021"/>
              <a:gd name="connsiteX3" fmla="*/ 966652 w 1750424"/>
              <a:gd name="connsiteY3" fmla="*/ 6465 h 997021"/>
              <a:gd name="connsiteX4" fmla="*/ 1371600 w 1750424"/>
              <a:gd name="connsiteY4" fmla="*/ 568169 h 997021"/>
              <a:gd name="connsiteX5" fmla="*/ 1750424 w 1750424"/>
              <a:gd name="connsiteY5" fmla="*/ 607356 h 99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424" h="997021">
                <a:moveTo>
                  <a:pt x="0" y="502854"/>
                </a:moveTo>
                <a:cubicBezTo>
                  <a:pt x="15240" y="526802"/>
                  <a:pt x="43543" y="448426"/>
                  <a:pt x="130629" y="528980"/>
                </a:cubicBezTo>
                <a:cubicBezTo>
                  <a:pt x="217715" y="609534"/>
                  <a:pt x="383178" y="1073266"/>
                  <a:pt x="522515" y="986180"/>
                </a:cubicBezTo>
                <a:cubicBezTo>
                  <a:pt x="661852" y="899094"/>
                  <a:pt x="825138" y="76133"/>
                  <a:pt x="966652" y="6465"/>
                </a:cubicBezTo>
                <a:cubicBezTo>
                  <a:pt x="1108166" y="-63203"/>
                  <a:pt x="1260566" y="450603"/>
                  <a:pt x="1371600" y="568169"/>
                </a:cubicBezTo>
                <a:cubicBezTo>
                  <a:pt x="1482634" y="685735"/>
                  <a:pt x="1739538" y="570345"/>
                  <a:pt x="1750424" y="607356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  2</a:t>
            </a:r>
            <a:endParaRPr lang="ar-SY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65684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1" presetClass="entr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0026 -0.09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13C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5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4.81481E-6 L 0.13933 0.1923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750"/>
                            </p:stCondLst>
                            <p:childTnLst>
                              <p:par>
                                <p:cTn id="52" presetID="35" presetClass="path" presetSubtype="0" decel="10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5352 1.85185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1.11111E-6 L -0.03946 0.00139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4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2.59259E-6 L 0.05899 0.0041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250"/>
                            </p:stCondLst>
                            <p:childTnLst>
                              <p:par>
                                <p:cTn id="6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75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750"/>
                            </p:stCondLst>
                            <p:childTnLst>
                              <p:par>
                                <p:cTn id="8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250"/>
                            </p:stCondLst>
                            <p:childTnLst>
                              <p:par>
                                <p:cTn id="90" presetID="63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125E-6 4.44444E-6 L 0.09778 0.00162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75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250"/>
                            </p:stCondLst>
                            <p:childTnLst>
                              <p:par>
                                <p:cTn id="116" presetID="63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9167E-6 -4.44444E-6 L 0.18854 -4.44444E-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750"/>
                            </p:stCondLst>
                            <p:childTnLst>
                              <p:par>
                                <p:cTn id="1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25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85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31" presetClass="entr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0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1.48148E-6 L 0.25 1.48148E-6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13C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animBg="1" autoUpdateAnimBg="0"/>
      <p:bldP spid="21" grpId="1" animBg="1"/>
      <p:bldP spid="21" grpId="2" animBg="1"/>
      <p:bldP spid="22" grpId="0" animBg="1"/>
      <p:bldP spid="22" grpId="1" animBg="1"/>
      <p:bldP spid="23" grpId="0"/>
      <p:bldP spid="23" grpId="1"/>
      <p:bldP spid="24" grpId="0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2" grpId="0"/>
      <p:bldP spid="32" grpId="1"/>
      <p:bldP spid="2" grpId="0" animBg="1"/>
      <p:bldP spid="2" grpId="1" animBg="1"/>
      <p:bldP spid="2" grpId="2" animBg="1"/>
      <p:bldP spid="12" grpId="0"/>
      <p:bldP spid="12" grpId="1"/>
      <p:bldP spid="15" grpId="0" animBg="1"/>
      <p:bldP spid="15" grpId="1" animBg="1"/>
      <p:bldP spid="18" grpId="0"/>
      <p:bldP spid="18" grpId="1"/>
      <p:bldP spid="33" grpId="0" animBg="1"/>
      <p:bldP spid="33" grpId="1" animBg="1"/>
      <p:bldP spid="28" grpId="0"/>
      <p:bldP spid="28" grpId="1"/>
      <p:bldP spid="28" grpId="2"/>
      <p:bldP spid="31" grpId="0"/>
      <p:bldP spid="31" grpId="1"/>
      <p:bldP spid="34" grpId="0"/>
      <p:bldP spid="34" grpId="1"/>
      <p:bldP spid="35" grpId="0"/>
      <p:bldP spid="35" grpId="1"/>
      <p:bldP spid="36" grpId="0" animBg="1"/>
      <p:bldP spid="36" grpId="1" animBg="1"/>
      <p:bldP spid="38" grpId="0" animBg="1"/>
      <p:bldP spid="38" grpId="1" animBg="1"/>
      <p:bldP spid="40" grpId="0" animBg="1"/>
      <p:bldP spid="41" grpId="0" animBg="1"/>
      <p:bldP spid="27" grpId="0" animBg="1"/>
      <p:bldP spid="43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2" name="سهم: مسنن إلى اليمين 21">
            <a:extLst>
              <a:ext uri="{FF2B5EF4-FFF2-40B4-BE49-F238E27FC236}">
                <a16:creationId xmlns:a16="http://schemas.microsoft.com/office/drawing/2014/main" id="{FC059B12-10EB-42EB-8482-C00D34C2C478}"/>
              </a:ext>
            </a:extLst>
          </p:cNvPr>
          <p:cNvSpPr/>
          <p:nvPr/>
        </p:nvSpPr>
        <p:spPr>
          <a:xfrm rot="5400000">
            <a:off x="6086678" y="3071346"/>
            <a:ext cx="271887" cy="381812"/>
          </a:xfrm>
          <a:prstGeom prst="notch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3D8425A1-725F-4587-8067-455FBF92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412" y="2768533"/>
            <a:ext cx="1694541" cy="32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Node of Ranvier</a:t>
            </a: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598390" y="3370900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سهم: مسنن إلى اليمين 24">
            <a:extLst>
              <a:ext uri="{FF2B5EF4-FFF2-40B4-BE49-F238E27FC236}">
                <a16:creationId xmlns:a16="http://schemas.microsoft.com/office/drawing/2014/main" id="{527516D5-6923-4365-BDC8-DFE4131A417A}"/>
              </a:ext>
            </a:extLst>
          </p:cNvPr>
          <p:cNvSpPr/>
          <p:nvPr/>
        </p:nvSpPr>
        <p:spPr>
          <a:xfrm>
            <a:off x="4244110" y="3316074"/>
            <a:ext cx="610234" cy="902793"/>
          </a:xfrm>
          <a:prstGeom prst="notch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6" name="سهم: مسنن إلى اليمين 25">
            <a:extLst>
              <a:ext uri="{FF2B5EF4-FFF2-40B4-BE49-F238E27FC236}">
                <a16:creationId xmlns:a16="http://schemas.microsoft.com/office/drawing/2014/main" id="{1D3B9A78-955E-427F-847A-B9F71DA4BBC3}"/>
              </a:ext>
            </a:extLst>
          </p:cNvPr>
          <p:cNvSpPr/>
          <p:nvPr/>
        </p:nvSpPr>
        <p:spPr>
          <a:xfrm>
            <a:off x="5943260" y="3491427"/>
            <a:ext cx="576229" cy="573284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2" name="Rectangle 45">
            <a:extLst>
              <a:ext uri="{FF2B5EF4-FFF2-40B4-BE49-F238E27FC236}">
                <a16:creationId xmlns:a16="http://schemas.microsoft.com/office/drawing/2014/main" id="{02C74447-3625-438E-A020-1CC48978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519" y="3607373"/>
            <a:ext cx="1981274" cy="26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Postsynaptic Dendrite</a:t>
            </a:r>
          </a:p>
        </p:txBody>
      </p:sp>
      <p:sp>
        <p:nvSpPr>
          <p:cNvPr id="2" name="انفجار: 8 نقاط 1">
            <a:extLst>
              <a:ext uri="{FF2B5EF4-FFF2-40B4-BE49-F238E27FC236}">
                <a16:creationId xmlns:a16="http://schemas.microsoft.com/office/drawing/2014/main" id="{B99D9ED5-4DF4-4B76-8A9B-87ED2E6F7BDA}"/>
              </a:ext>
            </a:extLst>
          </p:cNvPr>
          <p:cNvSpPr/>
          <p:nvPr/>
        </p:nvSpPr>
        <p:spPr>
          <a:xfrm>
            <a:off x="8712926" y="3633499"/>
            <a:ext cx="213855" cy="26859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29051789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35" presetClass="path" presetSubtype="0" decel="10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5352 1.85185E-6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70"/>
                            </p:stCondLst>
                            <p:childTnLst>
                              <p:par>
                                <p:cTn id="26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8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09778 0.0016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8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8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18854 -4.44444E-6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3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8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animBg="1" autoUpdateAnimBg="0"/>
      <p:bldP spid="21" grpId="1" animBg="1"/>
      <p:bldP spid="22" grpId="0" animBg="1"/>
      <p:bldP spid="23" grpId="0"/>
      <p:bldP spid="24" grpId="0" animBg="1"/>
      <p:bldP spid="25" grpId="0" animBg="1"/>
      <p:bldP spid="25" grpId="1" animBg="1"/>
      <p:bldP spid="26" grpId="0" animBg="1"/>
      <p:bldP spid="26" grpId="1" animBg="1"/>
      <p:bldP spid="32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598390" y="3370900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سهم: مسنن إلى اليمين 24">
            <a:extLst>
              <a:ext uri="{FF2B5EF4-FFF2-40B4-BE49-F238E27FC236}">
                <a16:creationId xmlns:a16="http://schemas.microsoft.com/office/drawing/2014/main" id="{527516D5-6923-4365-BDC8-DFE4131A417A}"/>
              </a:ext>
            </a:extLst>
          </p:cNvPr>
          <p:cNvSpPr/>
          <p:nvPr/>
        </p:nvSpPr>
        <p:spPr>
          <a:xfrm>
            <a:off x="4244110" y="3316074"/>
            <a:ext cx="610234" cy="902793"/>
          </a:xfrm>
          <a:prstGeom prst="notch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6" name="سهم: مسنن إلى اليمين 25">
            <a:extLst>
              <a:ext uri="{FF2B5EF4-FFF2-40B4-BE49-F238E27FC236}">
                <a16:creationId xmlns:a16="http://schemas.microsoft.com/office/drawing/2014/main" id="{1D3B9A78-955E-427F-847A-B9F71DA4BBC3}"/>
              </a:ext>
            </a:extLst>
          </p:cNvPr>
          <p:cNvSpPr/>
          <p:nvPr/>
        </p:nvSpPr>
        <p:spPr>
          <a:xfrm>
            <a:off x="5943260" y="3491427"/>
            <a:ext cx="576229" cy="573284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" name="انفجار: 8 نقاط 1">
            <a:extLst>
              <a:ext uri="{FF2B5EF4-FFF2-40B4-BE49-F238E27FC236}">
                <a16:creationId xmlns:a16="http://schemas.microsoft.com/office/drawing/2014/main" id="{B99D9ED5-4DF4-4B76-8A9B-87ED2E6F7BDA}"/>
              </a:ext>
            </a:extLst>
          </p:cNvPr>
          <p:cNvSpPr/>
          <p:nvPr/>
        </p:nvSpPr>
        <p:spPr>
          <a:xfrm>
            <a:off x="8712926" y="3633499"/>
            <a:ext cx="213855" cy="26859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3778787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5" presetClass="path" presetSubtype="0" decel="10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5352 1.85185E-6 " pathEditMode="relative" rAng="0" ptsTypes="AA">
                                      <p:cBhvr>
                                        <p:cTn id="1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0"/>
                            </p:stCondLst>
                            <p:childTnLst>
                              <p:par>
                                <p:cTn id="1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09778 0.00162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3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18854 -4.44444E-6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animBg="1" autoUpdateAnimBg="0"/>
      <p:bldP spid="21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598390" y="3370900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سهم: مسنن إلى اليمين 24">
            <a:extLst>
              <a:ext uri="{FF2B5EF4-FFF2-40B4-BE49-F238E27FC236}">
                <a16:creationId xmlns:a16="http://schemas.microsoft.com/office/drawing/2014/main" id="{527516D5-6923-4365-BDC8-DFE4131A417A}"/>
              </a:ext>
            </a:extLst>
          </p:cNvPr>
          <p:cNvSpPr/>
          <p:nvPr/>
        </p:nvSpPr>
        <p:spPr>
          <a:xfrm>
            <a:off x="4244110" y="3316074"/>
            <a:ext cx="610234" cy="902793"/>
          </a:xfrm>
          <a:prstGeom prst="notch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6" name="سهم: مسنن إلى اليمين 25">
            <a:extLst>
              <a:ext uri="{FF2B5EF4-FFF2-40B4-BE49-F238E27FC236}">
                <a16:creationId xmlns:a16="http://schemas.microsoft.com/office/drawing/2014/main" id="{1D3B9A78-955E-427F-847A-B9F71DA4BBC3}"/>
              </a:ext>
            </a:extLst>
          </p:cNvPr>
          <p:cNvSpPr/>
          <p:nvPr/>
        </p:nvSpPr>
        <p:spPr>
          <a:xfrm>
            <a:off x="5943260" y="3491427"/>
            <a:ext cx="576229" cy="573284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" name="انفجار: 8 نقاط 1">
            <a:extLst>
              <a:ext uri="{FF2B5EF4-FFF2-40B4-BE49-F238E27FC236}">
                <a16:creationId xmlns:a16="http://schemas.microsoft.com/office/drawing/2014/main" id="{B99D9ED5-4DF4-4B76-8A9B-87ED2E6F7BDA}"/>
              </a:ext>
            </a:extLst>
          </p:cNvPr>
          <p:cNvSpPr/>
          <p:nvPr/>
        </p:nvSpPr>
        <p:spPr>
          <a:xfrm>
            <a:off x="8712926" y="3633499"/>
            <a:ext cx="213855" cy="26859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56445620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5" presetClass="path" presetSubtype="0" decel="10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5352 1.85185E-6 " pathEditMode="relative" rAng="0" ptsTypes="AA">
                                      <p:cBhvr>
                                        <p:cTn id="1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0"/>
                            </p:stCondLst>
                            <p:childTnLst>
                              <p:par>
                                <p:cTn id="1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09778 0.00162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3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18854 -4.44444E-6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animBg="1" autoUpdateAnimBg="0"/>
      <p:bldP spid="21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598390" y="3370900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سهم: مسنن إلى اليمين 24">
            <a:extLst>
              <a:ext uri="{FF2B5EF4-FFF2-40B4-BE49-F238E27FC236}">
                <a16:creationId xmlns:a16="http://schemas.microsoft.com/office/drawing/2014/main" id="{527516D5-6923-4365-BDC8-DFE4131A417A}"/>
              </a:ext>
            </a:extLst>
          </p:cNvPr>
          <p:cNvSpPr/>
          <p:nvPr/>
        </p:nvSpPr>
        <p:spPr>
          <a:xfrm>
            <a:off x="4244110" y="3316074"/>
            <a:ext cx="610234" cy="902793"/>
          </a:xfrm>
          <a:prstGeom prst="notch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6" name="سهم: مسنن إلى اليمين 25">
            <a:extLst>
              <a:ext uri="{FF2B5EF4-FFF2-40B4-BE49-F238E27FC236}">
                <a16:creationId xmlns:a16="http://schemas.microsoft.com/office/drawing/2014/main" id="{1D3B9A78-955E-427F-847A-B9F71DA4BBC3}"/>
              </a:ext>
            </a:extLst>
          </p:cNvPr>
          <p:cNvSpPr/>
          <p:nvPr/>
        </p:nvSpPr>
        <p:spPr>
          <a:xfrm>
            <a:off x="5943260" y="3491427"/>
            <a:ext cx="576229" cy="573284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" name="انفجار: 8 نقاط 1">
            <a:extLst>
              <a:ext uri="{FF2B5EF4-FFF2-40B4-BE49-F238E27FC236}">
                <a16:creationId xmlns:a16="http://schemas.microsoft.com/office/drawing/2014/main" id="{B99D9ED5-4DF4-4B76-8A9B-87ED2E6F7BDA}"/>
              </a:ext>
            </a:extLst>
          </p:cNvPr>
          <p:cNvSpPr/>
          <p:nvPr/>
        </p:nvSpPr>
        <p:spPr>
          <a:xfrm>
            <a:off x="8712926" y="3633499"/>
            <a:ext cx="213855" cy="26859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3546660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5" presetClass="path" presetSubtype="0" decel="10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5352 1.85185E-6 " pathEditMode="relative" rAng="0" ptsTypes="AA">
                                      <p:cBhvr>
                                        <p:cTn id="1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0"/>
                            </p:stCondLst>
                            <p:childTnLst>
                              <p:par>
                                <p:cTn id="1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09778 0.00162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3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18854 -4.44444E-6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animBg="1" autoUpdateAnimBg="0"/>
      <p:bldP spid="21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EF2866A-A458-4448-956D-0A6C092075AB}"/>
              </a:ext>
            </a:extLst>
          </p:cNvPr>
          <p:cNvSpPr/>
          <p:nvPr/>
        </p:nvSpPr>
        <p:spPr>
          <a:xfrm>
            <a:off x="4121831" y="3467883"/>
            <a:ext cx="4388306" cy="61530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4BF47CC2-2D51-4DCA-85D5-235D2DC72FA3}"/>
              </a:ext>
            </a:extLst>
          </p:cNvPr>
          <p:cNvSpPr/>
          <p:nvPr/>
        </p:nvSpPr>
        <p:spPr>
          <a:xfrm>
            <a:off x="3437165" y="3052612"/>
            <a:ext cx="727901" cy="1529286"/>
          </a:xfrm>
          <a:custGeom>
            <a:avLst/>
            <a:gdLst>
              <a:gd name="connsiteX0" fmla="*/ 4697 w 845079"/>
              <a:gd name="connsiteY0" fmla="*/ 48083 h 1719597"/>
              <a:gd name="connsiteX1" fmla="*/ 383520 w 845079"/>
              <a:gd name="connsiteY1" fmla="*/ 439968 h 1719597"/>
              <a:gd name="connsiteX2" fmla="*/ 762343 w 845079"/>
              <a:gd name="connsiteY2" fmla="*/ 570597 h 1719597"/>
              <a:gd name="connsiteX3" fmla="*/ 814594 w 845079"/>
              <a:gd name="connsiteY3" fmla="*/ 1158425 h 1719597"/>
              <a:gd name="connsiteX4" fmla="*/ 383520 w 845079"/>
              <a:gd name="connsiteY4" fmla="*/ 1315180 h 1719597"/>
              <a:gd name="connsiteX5" fmla="*/ 187577 w 845079"/>
              <a:gd name="connsiteY5" fmla="*/ 1667877 h 1719597"/>
              <a:gd name="connsiteX6" fmla="*/ 4697 w 845079"/>
              <a:gd name="connsiteY6" fmla="*/ 48083 h 1719597"/>
              <a:gd name="connsiteX0" fmla="*/ 2919 w 960867"/>
              <a:gd name="connsiteY0" fmla="*/ 49740 h 1695128"/>
              <a:gd name="connsiteX1" fmla="*/ 499308 w 960867"/>
              <a:gd name="connsiteY1" fmla="*/ 415499 h 1695128"/>
              <a:gd name="connsiteX2" fmla="*/ 878131 w 960867"/>
              <a:gd name="connsiteY2" fmla="*/ 546128 h 1695128"/>
              <a:gd name="connsiteX3" fmla="*/ 930382 w 960867"/>
              <a:gd name="connsiteY3" fmla="*/ 1133956 h 1695128"/>
              <a:gd name="connsiteX4" fmla="*/ 499308 w 960867"/>
              <a:gd name="connsiteY4" fmla="*/ 1290711 h 1695128"/>
              <a:gd name="connsiteX5" fmla="*/ 303365 w 960867"/>
              <a:gd name="connsiteY5" fmla="*/ 1643408 h 1695128"/>
              <a:gd name="connsiteX6" fmla="*/ 2919 w 960867"/>
              <a:gd name="connsiteY6" fmla="*/ 49740 h 1695128"/>
              <a:gd name="connsiteX0" fmla="*/ 2919 w 950089"/>
              <a:gd name="connsiteY0" fmla="*/ 50380 h 1695768"/>
              <a:gd name="connsiteX1" fmla="*/ 499308 w 950089"/>
              <a:gd name="connsiteY1" fmla="*/ 416139 h 1695768"/>
              <a:gd name="connsiteX2" fmla="*/ 838942 w 950089"/>
              <a:gd name="connsiteY2" fmla="*/ 599019 h 1695768"/>
              <a:gd name="connsiteX3" fmla="*/ 930382 w 950089"/>
              <a:gd name="connsiteY3" fmla="*/ 1134596 h 1695768"/>
              <a:gd name="connsiteX4" fmla="*/ 499308 w 950089"/>
              <a:gd name="connsiteY4" fmla="*/ 1291351 h 1695768"/>
              <a:gd name="connsiteX5" fmla="*/ 303365 w 950089"/>
              <a:gd name="connsiteY5" fmla="*/ 1644048 h 1695768"/>
              <a:gd name="connsiteX6" fmla="*/ 2919 w 950089"/>
              <a:gd name="connsiteY6" fmla="*/ 50380 h 1695768"/>
              <a:gd name="connsiteX0" fmla="*/ 2919 w 889207"/>
              <a:gd name="connsiteY0" fmla="*/ 50380 h 1695768"/>
              <a:gd name="connsiteX1" fmla="*/ 499308 w 889207"/>
              <a:gd name="connsiteY1" fmla="*/ 416139 h 1695768"/>
              <a:gd name="connsiteX2" fmla="*/ 838942 w 889207"/>
              <a:gd name="connsiteY2" fmla="*/ 599019 h 1695768"/>
              <a:gd name="connsiteX3" fmla="*/ 852005 w 889207"/>
              <a:gd name="connsiteY3" fmla="*/ 1134596 h 1695768"/>
              <a:gd name="connsiteX4" fmla="*/ 499308 w 889207"/>
              <a:gd name="connsiteY4" fmla="*/ 1291351 h 1695768"/>
              <a:gd name="connsiteX5" fmla="*/ 303365 w 889207"/>
              <a:gd name="connsiteY5" fmla="*/ 1644048 h 1695768"/>
              <a:gd name="connsiteX6" fmla="*/ 2919 w 889207"/>
              <a:gd name="connsiteY6" fmla="*/ 50380 h 1695768"/>
              <a:gd name="connsiteX0" fmla="*/ 7157 w 893445"/>
              <a:gd name="connsiteY0" fmla="*/ 48838 h 1670337"/>
              <a:gd name="connsiteX1" fmla="*/ 503546 w 893445"/>
              <a:gd name="connsiteY1" fmla="*/ 414597 h 1670337"/>
              <a:gd name="connsiteX2" fmla="*/ 843180 w 893445"/>
              <a:gd name="connsiteY2" fmla="*/ 597477 h 1670337"/>
              <a:gd name="connsiteX3" fmla="*/ 856243 w 893445"/>
              <a:gd name="connsiteY3" fmla="*/ 1133054 h 1670337"/>
              <a:gd name="connsiteX4" fmla="*/ 503546 w 893445"/>
              <a:gd name="connsiteY4" fmla="*/ 1289809 h 1670337"/>
              <a:gd name="connsiteX5" fmla="*/ 229226 w 893445"/>
              <a:gd name="connsiteY5" fmla="*/ 1616380 h 1670337"/>
              <a:gd name="connsiteX6" fmla="*/ 7157 w 893445"/>
              <a:gd name="connsiteY6" fmla="*/ 48838 h 1670337"/>
              <a:gd name="connsiteX0" fmla="*/ 10665 w 896953"/>
              <a:gd name="connsiteY0" fmla="*/ 46543 h 1632589"/>
              <a:gd name="connsiteX1" fmla="*/ 507054 w 896953"/>
              <a:gd name="connsiteY1" fmla="*/ 412302 h 1632589"/>
              <a:gd name="connsiteX2" fmla="*/ 846688 w 896953"/>
              <a:gd name="connsiteY2" fmla="*/ 595182 h 1632589"/>
              <a:gd name="connsiteX3" fmla="*/ 859751 w 896953"/>
              <a:gd name="connsiteY3" fmla="*/ 1130759 h 1632589"/>
              <a:gd name="connsiteX4" fmla="*/ 507054 w 896953"/>
              <a:gd name="connsiteY4" fmla="*/ 1287514 h 1632589"/>
              <a:gd name="connsiteX5" fmla="*/ 193546 w 896953"/>
              <a:gd name="connsiteY5" fmla="*/ 1574897 h 1632589"/>
              <a:gd name="connsiteX6" fmla="*/ 10665 w 896953"/>
              <a:gd name="connsiteY6" fmla="*/ 46543 h 1632589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31521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9358 w 895646"/>
              <a:gd name="connsiteY0" fmla="*/ 47305 h 1645114"/>
              <a:gd name="connsiteX1" fmla="*/ 505747 w 895646"/>
              <a:gd name="connsiteY1" fmla="*/ 413064 h 1645114"/>
              <a:gd name="connsiteX2" fmla="*/ 845381 w 895646"/>
              <a:gd name="connsiteY2" fmla="*/ 595944 h 1645114"/>
              <a:gd name="connsiteX3" fmla="*/ 858444 w 895646"/>
              <a:gd name="connsiteY3" fmla="*/ 1105396 h 1645114"/>
              <a:gd name="connsiteX4" fmla="*/ 505747 w 895646"/>
              <a:gd name="connsiteY4" fmla="*/ 1288276 h 1645114"/>
              <a:gd name="connsiteX5" fmla="*/ 205302 w 895646"/>
              <a:gd name="connsiteY5" fmla="*/ 1588722 h 1645114"/>
              <a:gd name="connsiteX6" fmla="*/ 9358 w 895646"/>
              <a:gd name="connsiteY6" fmla="*/ 47305 h 1645114"/>
              <a:gd name="connsiteX0" fmla="*/ 8453 w 920867"/>
              <a:gd name="connsiteY0" fmla="*/ 54054 h 1554724"/>
              <a:gd name="connsiteX1" fmla="*/ 530968 w 920867"/>
              <a:gd name="connsiteY1" fmla="*/ 328373 h 1554724"/>
              <a:gd name="connsiteX2" fmla="*/ 870602 w 920867"/>
              <a:gd name="connsiteY2" fmla="*/ 511253 h 1554724"/>
              <a:gd name="connsiteX3" fmla="*/ 883665 w 920867"/>
              <a:gd name="connsiteY3" fmla="*/ 1020705 h 1554724"/>
              <a:gd name="connsiteX4" fmla="*/ 530968 w 920867"/>
              <a:gd name="connsiteY4" fmla="*/ 1203585 h 1554724"/>
              <a:gd name="connsiteX5" fmla="*/ 230523 w 920867"/>
              <a:gd name="connsiteY5" fmla="*/ 1504031 h 1554724"/>
              <a:gd name="connsiteX6" fmla="*/ 8453 w 920867"/>
              <a:gd name="connsiteY6" fmla="*/ 54054 h 1554724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50940 h 1593229"/>
              <a:gd name="connsiteX1" fmla="*/ 530968 w 920867"/>
              <a:gd name="connsiteY1" fmla="*/ 364447 h 1593229"/>
              <a:gd name="connsiteX2" fmla="*/ 870602 w 920867"/>
              <a:gd name="connsiteY2" fmla="*/ 547327 h 1593229"/>
              <a:gd name="connsiteX3" fmla="*/ 883665 w 920867"/>
              <a:gd name="connsiteY3" fmla="*/ 1056779 h 1593229"/>
              <a:gd name="connsiteX4" fmla="*/ 530968 w 920867"/>
              <a:gd name="connsiteY4" fmla="*/ 1239659 h 1593229"/>
              <a:gd name="connsiteX5" fmla="*/ 230523 w 920867"/>
              <a:gd name="connsiteY5" fmla="*/ 1540105 h 1593229"/>
              <a:gd name="connsiteX6" fmla="*/ 8453 w 920867"/>
              <a:gd name="connsiteY6" fmla="*/ 50940 h 1593229"/>
              <a:gd name="connsiteX0" fmla="*/ 8453 w 920867"/>
              <a:gd name="connsiteY0" fmla="*/ 49980 h 1606146"/>
              <a:gd name="connsiteX1" fmla="*/ 530968 w 920867"/>
              <a:gd name="connsiteY1" fmla="*/ 376550 h 1606146"/>
              <a:gd name="connsiteX2" fmla="*/ 870602 w 920867"/>
              <a:gd name="connsiteY2" fmla="*/ 559430 h 1606146"/>
              <a:gd name="connsiteX3" fmla="*/ 883665 w 920867"/>
              <a:gd name="connsiteY3" fmla="*/ 1068882 h 1606146"/>
              <a:gd name="connsiteX4" fmla="*/ 530968 w 920867"/>
              <a:gd name="connsiteY4" fmla="*/ 1251762 h 1606146"/>
              <a:gd name="connsiteX5" fmla="*/ 230523 w 920867"/>
              <a:gd name="connsiteY5" fmla="*/ 1552208 h 1606146"/>
              <a:gd name="connsiteX6" fmla="*/ 8453 w 920867"/>
              <a:gd name="connsiteY6" fmla="*/ 49980 h 1606146"/>
              <a:gd name="connsiteX0" fmla="*/ 9886 w 883111"/>
              <a:gd name="connsiteY0" fmla="*/ 47305 h 1645114"/>
              <a:gd name="connsiteX1" fmla="*/ 493212 w 883111"/>
              <a:gd name="connsiteY1" fmla="*/ 413064 h 1645114"/>
              <a:gd name="connsiteX2" fmla="*/ 832846 w 883111"/>
              <a:gd name="connsiteY2" fmla="*/ 595944 h 1645114"/>
              <a:gd name="connsiteX3" fmla="*/ 845909 w 883111"/>
              <a:gd name="connsiteY3" fmla="*/ 1105396 h 1645114"/>
              <a:gd name="connsiteX4" fmla="*/ 493212 w 883111"/>
              <a:gd name="connsiteY4" fmla="*/ 1288276 h 1645114"/>
              <a:gd name="connsiteX5" fmla="*/ 192767 w 883111"/>
              <a:gd name="connsiteY5" fmla="*/ 1588722 h 1645114"/>
              <a:gd name="connsiteX6" fmla="*/ 9886 w 883111"/>
              <a:gd name="connsiteY6" fmla="*/ 47305 h 1645114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21917 w 764513"/>
              <a:gd name="connsiteY0" fmla="*/ 57572 h 1516643"/>
              <a:gd name="connsiteX1" fmla="*/ 374614 w 764513"/>
              <a:gd name="connsiteY1" fmla="*/ 292703 h 1516643"/>
              <a:gd name="connsiteX2" fmla="*/ 714248 w 764513"/>
              <a:gd name="connsiteY2" fmla="*/ 475583 h 1516643"/>
              <a:gd name="connsiteX3" fmla="*/ 727311 w 764513"/>
              <a:gd name="connsiteY3" fmla="*/ 985035 h 1516643"/>
              <a:gd name="connsiteX4" fmla="*/ 374614 w 764513"/>
              <a:gd name="connsiteY4" fmla="*/ 1167915 h 1516643"/>
              <a:gd name="connsiteX5" fmla="*/ 74169 w 764513"/>
              <a:gd name="connsiteY5" fmla="*/ 1468361 h 1516643"/>
              <a:gd name="connsiteX6" fmla="*/ 21917 w 764513"/>
              <a:gd name="connsiteY6" fmla="*/ 57572 h 1516643"/>
              <a:gd name="connsiteX0" fmla="*/ 32362 w 735770"/>
              <a:gd name="connsiteY0" fmla="*/ 57572 h 1516643"/>
              <a:gd name="connsiteX1" fmla="*/ 345871 w 735770"/>
              <a:gd name="connsiteY1" fmla="*/ 292703 h 1516643"/>
              <a:gd name="connsiteX2" fmla="*/ 685505 w 735770"/>
              <a:gd name="connsiteY2" fmla="*/ 475583 h 1516643"/>
              <a:gd name="connsiteX3" fmla="*/ 698568 w 735770"/>
              <a:gd name="connsiteY3" fmla="*/ 985035 h 1516643"/>
              <a:gd name="connsiteX4" fmla="*/ 345871 w 735770"/>
              <a:gd name="connsiteY4" fmla="*/ 1167915 h 1516643"/>
              <a:gd name="connsiteX5" fmla="*/ 45426 w 735770"/>
              <a:gd name="connsiteY5" fmla="*/ 1468361 h 1516643"/>
              <a:gd name="connsiteX6" fmla="*/ 32362 w 735770"/>
              <a:gd name="connsiteY6" fmla="*/ 57572 h 1516643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19639 w 775298"/>
              <a:gd name="connsiteY0" fmla="*/ 52974 h 1567517"/>
              <a:gd name="connsiteX1" fmla="*/ 385399 w 775298"/>
              <a:gd name="connsiteY1" fmla="*/ 340357 h 1567517"/>
              <a:gd name="connsiteX2" fmla="*/ 725033 w 775298"/>
              <a:gd name="connsiteY2" fmla="*/ 523237 h 1567517"/>
              <a:gd name="connsiteX3" fmla="*/ 738096 w 775298"/>
              <a:gd name="connsiteY3" fmla="*/ 1032689 h 1567517"/>
              <a:gd name="connsiteX4" fmla="*/ 385399 w 775298"/>
              <a:gd name="connsiteY4" fmla="*/ 1215569 h 1567517"/>
              <a:gd name="connsiteX5" fmla="*/ 84954 w 775298"/>
              <a:gd name="connsiteY5" fmla="*/ 1516015 h 1567517"/>
              <a:gd name="connsiteX6" fmla="*/ 19639 w 775298"/>
              <a:gd name="connsiteY6" fmla="*/ 52974 h 1567517"/>
              <a:gd name="connsiteX0" fmla="*/ 37556 w 727901"/>
              <a:gd name="connsiteY0" fmla="*/ 56350 h 1529286"/>
              <a:gd name="connsiteX1" fmla="*/ 338002 w 727901"/>
              <a:gd name="connsiteY1" fmla="*/ 304544 h 1529286"/>
              <a:gd name="connsiteX2" fmla="*/ 677636 w 727901"/>
              <a:gd name="connsiteY2" fmla="*/ 487424 h 1529286"/>
              <a:gd name="connsiteX3" fmla="*/ 690699 w 727901"/>
              <a:gd name="connsiteY3" fmla="*/ 996876 h 1529286"/>
              <a:gd name="connsiteX4" fmla="*/ 338002 w 727901"/>
              <a:gd name="connsiteY4" fmla="*/ 1179756 h 1529286"/>
              <a:gd name="connsiteX5" fmla="*/ 37557 w 727901"/>
              <a:gd name="connsiteY5" fmla="*/ 1480202 h 1529286"/>
              <a:gd name="connsiteX6" fmla="*/ 37556 w 727901"/>
              <a:gd name="connsiteY6" fmla="*/ 56350 h 15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7901" h="1529286">
                <a:moveTo>
                  <a:pt x="37556" y="56350"/>
                </a:moveTo>
                <a:cubicBezTo>
                  <a:pt x="87630" y="-139593"/>
                  <a:pt x="231322" y="232698"/>
                  <a:pt x="338002" y="304544"/>
                </a:cubicBezTo>
                <a:cubicBezTo>
                  <a:pt x="444682" y="376390"/>
                  <a:pt x="618853" y="372035"/>
                  <a:pt x="677636" y="487424"/>
                </a:cubicBezTo>
                <a:cubicBezTo>
                  <a:pt x="736419" y="602813"/>
                  <a:pt x="747305" y="881487"/>
                  <a:pt x="690699" y="996876"/>
                </a:cubicBezTo>
                <a:cubicBezTo>
                  <a:pt x="634093" y="1112265"/>
                  <a:pt x="442505" y="1094847"/>
                  <a:pt x="338002" y="1179756"/>
                </a:cubicBezTo>
                <a:cubicBezTo>
                  <a:pt x="233499" y="1264665"/>
                  <a:pt x="87631" y="1667436"/>
                  <a:pt x="37557" y="1480202"/>
                </a:cubicBezTo>
                <a:cubicBezTo>
                  <a:pt x="-12517" y="1292968"/>
                  <a:pt x="-12518" y="252293"/>
                  <a:pt x="37556" y="5635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8CB0AA4-6AD0-4BC1-BF4F-E413FCF5EE69}"/>
              </a:ext>
            </a:extLst>
          </p:cNvPr>
          <p:cNvSpPr/>
          <p:nvPr/>
        </p:nvSpPr>
        <p:spPr>
          <a:xfrm>
            <a:off x="8342259" y="3324191"/>
            <a:ext cx="610234" cy="913105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630538AB-DD0D-4DCC-BF21-C6291EA5FE74}"/>
              </a:ext>
            </a:extLst>
          </p:cNvPr>
          <p:cNvSpPr/>
          <p:nvPr/>
        </p:nvSpPr>
        <p:spPr>
          <a:xfrm>
            <a:off x="9154793" y="3080198"/>
            <a:ext cx="1673565" cy="1390869"/>
          </a:xfrm>
          <a:custGeom>
            <a:avLst/>
            <a:gdLst>
              <a:gd name="connsiteX0" fmla="*/ 2365358 w 2365358"/>
              <a:gd name="connsiteY0" fmla="*/ 810084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862336 h 2217528"/>
              <a:gd name="connsiteX1" fmla="*/ 1359518 w 2365358"/>
              <a:gd name="connsiteY1" fmla="*/ 849273 h 2217528"/>
              <a:gd name="connsiteX2" fmla="*/ 876192 w 2365358"/>
              <a:gd name="connsiteY2" fmla="*/ 300633 h 2217528"/>
              <a:gd name="connsiteX3" fmla="*/ 27106 w 2365358"/>
              <a:gd name="connsiteY3" fmla="*/ 187 h 2217528"/>
              <a:gd name="connsiteX4" fmla="*/ 236112 w 2365358"/>
              <a:gd name="connsiteY4" fmla="*/ 339822 h 2217528"/>
              <a:gd name="connsiteX5" fmla="*/ 497369 w 2365358"/>
              <a:gd name="connsiteY5" fmla="*/ 679456 h 2217528"/>
              <a:gd name="connsiteX6" fmla="*/ 575746 w 2365358"/>
              <a:gd name="connsiteY6" fmla="*/ 1045216 h 2217528"/>
              <a:gd name="connsiteX7" fmla="*/ 536558 w 2365358"/>
              <a:gd name="connsiteY7" fmla="*/ 1371787 h 2217528"/>
              <a:gd name="connsiteX8" fmla="*/ 379804 w 2365358"/>
              <a:gd name="connsiteY8" fmla="*/ 1776736 h 2217528"/>
              <a:gd name="connsiteX9" fmla="*/ 157735 w 2365358"/>
              <a:gd name="connsiteY9" fmla="*/ 2181684 h 2217528"/>
              <a:gd name="connsiteX10" fmla="*/ 641061 w 2365358"/>
              <a:gd name="connsiteY10" fmla="*/ 2129433 h 2217528"/>
              <a:gd name="connsiteX11" fmla="*/ 1176638 w 2365358"/>
              <a:gd name="connsiteY11" fmla="*/ 1580793 h 2217528"/>
              <a:gd name="connsiteX12" fmla="*/ 2339232 w 2365358"/>
              <a:gd name="connsiteY12" fmla="*/ 1424039 h 2217528"/>
              <a:gd name="connsiteX0" fmla="*/ 2365358 w 2365358"/>
              <a:gd name="connsiteY0" fmla="*/ 797110 h 2152302"/>
              <a:gd name="connsiteX1" fmla="*/ 1359518 w 2365358"/>
              <a:gd name="connsiteY1" fmla="*/ 784047 h 2152302"/>
              <a:gd name="connsiteX2" fmla="*/ 876192 w 2365358"/>
              <a:gd name="connsiteY2" fmla="*/ 235407 h 2152302"/>
              <a:gd name="connsiteX3" fmla="*/ 27106 w 2365358"/>
              <a:gd name="connsiteY3" fmla="*/ 275 h 2152302"/>
              <a:gd name="connsiteX4" fmla="*/ 236112 w 2365358"/>
              <a:gd name="connsiteY4" fmla="*/ 274596 h 2152302"/>
              <a:gd name="connsiteX5" fmla="*/ 497369 w 2365358"/>
              <a:gd name="connsiteY5" fmla="*/ 614230 h 2152302"/>
              <a:gd name="connsiteX6" fmla="*/ 575746 w 2365358"/>
              <a:gd name="connsiteY6" fmla="*/ 979990 h 2152302"/>
              <a:gd name="connsiteX7" fmla="*/ 536558 w 2365358"/>
              <a:gd name="connsiteY7" fmla="*/ 1306561 h 2152302"/>
              <a:gd name="connsiteX8" fmla="*/ 379804 w 2365358"/>
              <a:gd name="connsiteY8" fmla="*/ 1711510 h 2152302"/>
              <a:gd name="connsiteX9" fmla="*/ 157735 w 2365358"/>
              <a:gd name="connsiteY9" fmla="*/ 2116458 h 2152302"/>
              <a:gd name="connsiteX10" fmla="*/ 641061 w 2365358"/>
              <a:gd name="connsiteY10" fmla="*/ 2064207 h 2152302"/>
              <a:gd name="connsiteX11" fmla="*/ 1176638 w 2365358"/>
              <a:gd name="connsiteY11" fmla="*/ 1515567 h 2152302"/>
              <a:gd name="connsiteX12" fmla="*/ 2339232 w 2365358"/>
              <a:gd name="connsiteY12" fmla="*/ 1358813 h 2152302"/>
              <a:gd name="connsiteX0" fmla="*/ 2365358 w 2365358"/>
              <a:gd name="connsiteY0" fmla="*/ 797110 h 2132494"/>
              <a:gd name="connsiteX1" fmla="*/ 1359518 w 2365358"/>
              <a:gd name="connsiteY1" fmla="*/ 784047 h 2132494"/>
              <a:gd name="connsiteX2" fmla="*/ 876192 w 2365358"/>
              <a:gd name="connsiteY2" fmla="*/ 235407 h 2132494"/>
              <a:gd name="connsiteX3" fmla="*/ 27106 w 2365358"/>
              <a:gd name="connsiteY3" fmla="*/ 275 h 2132494"/>
              <a:gd name="connsiteX4" fmla="*/ 236112 w 2365358"/>
              <a:gd name="connsiteY4" fmla="*/ 274596 h 2132494"/>
              <a:gd name="connsiteX5" fmla="*/ 497369 w 2365358"/>
              <a:gd name="connsiteY5" fmla="*/ 614230 h 2132494"/>
              <a:gd name="connsiteX6" fmla="*/ 575746 w 2365358"/>
              <a:gd name="connsiteY6" fmla="*/ 979990 h 2132494"/>
              <a:gd name="connsiteX7" fmla="*/ 536558 w 2365358"/>
              <a:gd name="connsiteY7" fmla="*/ 1306561 h 2132494"/>
              <a:gd name="connsiteX8" fmla="*/ 379804 w 2365358"/>
              <a:gd name="connsiteY8" fmla="*/ 1711510 h 2132494"/>
              <a:gd name="connsiteX9" fmla="*/ 157735 w 2365358"/>
              <a:gd name="connsiteY9" fmla="*/ 2116458 h 2132494"/>
              <a:gd name="connsiteX10" fmla="*/ 627998 w 2365358"/>
              <a:gd name="connsiteY10" fmla="*/ 1998893 h 2132494"/>
              <a:gd name="connsiteX11" fmla="*/ 1176638 w 2365358"/>
              <a:gd name="connsiteY11" fmla="*/ 1515567 h 2132494"/>
              <a:gd name="connsiteX12" fmla="*/ 2339232 w 2365358"/>
              <a:gd name="connsiteY12" fmla="*/ 1358813 h 2132494"/>
              <a:gd name="connsiteX0" fmla="*/ 2365358 w 2365358"/>
              <a:gd name="connsiteY0" fmla="*/ 796856 h 2132240"/>
              <a:gd name="connsiteX1" fmla="*/ 1359518 w 2365358"/>
              <a:gd name="connsiteY1" fmla="*/ 783793 h 2132240"/>
              <a:gd name="connsiteX2" fmla="*/ 876192 w 2365358"/>
              <a:gd name="connsiteY2" fmla="*/ 287404 h 2132240"/>
              <a:gd name="connsiteX3" fmla="*/ 27106 w 2365358"/>
              <a:gd name="connsiteY3" fmla="*/ 21 h 2132240"/>
              <a:gd name="connsiteX4" fmla="*/ 236112 w 2365358"/>
              <a:gd name="connsiteY4" fmla="*/ 274342 h 2132240"/>
              <a:gd name="connsiteX5" fmla="*/ 497369 w 2365358"/>
              <a:gd name="connsiteY5" fmla="*/ 613976 h 2132240"/>
              <a:gd name="connsiteX6" fmla="*/ 575746 w 2365358"/>
              <a:gd name="connsiteY6" fmla="*/ 979736 h 2132240"/>
              <a:gd name="connsiteX7" fmla="*/ 536558 w 2365358"/>
              <a:gd name="connsiteY7" fmla="*/ 1306307 h 2132240"/>
              <a:gd name="connsiteX8" fmla="*/ 379804 w 2365358"/>
              <a:gd name="connsiteY8" fmla="*/ 1711256 h 2132240"/>
              <a:gd name="connsiteX9" fmla="*/ 157735 w 2365358"/>
              <a:gd name="connsiteY9" fmla="*/ 2116204 h 2132240"/>
              <a:gd name="connsiteX10" fmla="*/ 627998 w 2365358"/>
              <a:gd name="connsiteY10" fmla="*/ 1998639 h 2132240"/>
              <a:gd name="connsiteX11" fmla="*/ 1176638 w 2365358"/>
              <a:gd name="connsiteY11" fmla="*/ 1515313 h 2132240"/>
              <a:gd name="connsiteX12" fmla="*/ 2339232 w 2365358"/>
              <a:gd name="connsiteY12" fmla="*/ 1358559 h 2132240"/>
              <a:gd name="connsiteX0" fmla="*/ 2365358 w 2378421"/>
              <a:gd name="connsiteY0" fmla="*/ 796856 h 2132240"/>
              <a:gd name="connsiteX1" fmla="*/ 1359518 w 2378421"/>
              <a:gd name="connsiteY1" fmla="*/ 783793 h 2132240"/>
              <a:gd name="connsiteX2" fmla="*/ 876192 w 2378421"/>
              <a:gd name="connsiteY2" fmla="*/ 287404 h 2132240"/>
              <a:gd name="connsiteX3" fmla="*/ 27106 w 2378421"/>
              <a:gd name="connsiteY3" fmla="*/ 21 h 2132240"/>
              <a:gd name="connsiteX4" fmla="*/ 236112 w 2378421"/>
              <a:gd name="connsiteY4" fmla="*/ 274342 h 2132240"/>
              <a:gd name="connsiteX5" fmla="*/ 497369 w 2378421"/>
              <a:gd name="connsiteY5" fmla="*/ 613976 h 2132240"/>
              <a:gd name="connsiteX6" fmla="*/ 575746 w 2378421"/>
              <a:gd name="connsiteY6" fmla="*/ 979736 h 2132240"/>
              <a:gd name="connsiteX7" fmla="*/ 536558 w 2378421"/>
              <a:gd name="connsiteY7" fmla="*/ 1306307 h 2132240"/>
              <a:gd name="connsiteX8" fmla="*/ 379804 w 2378421"/>
              <a:gd name="connsiteY8" fmla="*/ 1711256 h 2132240"/>
              <a:gd name="connsiteX9" fmla="*/ 157735 w 2378421"/>
              <a:gd name="connsiteY9" fmla="*/ 2116204 h 2132240"/>
              <a:gd name="connsiteX10" fmla="*/ 627998 w 2378421"/>
              <a:gd name="connsiteY10" fmla="*/ 1998639 h 2132240"/>
              <a:gd name="connsiteX11" fmla="*/ 1176638 w 2378421"/>
              <a:gd name="connsiteY11" fmla="*/ 1515313 h 2132240"/>
              <a:gd name="connsiteX12" fmla="*/ 2378421 w 2378421"/>
              <a:gd name="connsiteY12" fmla="*/ 1384685 h 2132240"/>
              <a:gd name="connsiteX0" fmla="*/ 2364789 w 2377852"/>
              <a:gd name="connsiteY0" fmla="*/ 797705 h 2133089"/>
              <a:gd name="connsiteX1" fmla="*/ 1358949 w 2377852"/>
              <a:gd name="connsiteY1" fmla="*/ 784642 h 2133089"/>
              <a:gd name="connsiteX2" fmla="*/ 866125 w 2377852"/>
              <a:gd name="connsiteY2" fmla="*/ 366309 h 2133089"/>
              <a:gd name="connsiteX3" fmla="*/ 26537 w 2377852"/>
              <a:gd name="connsiteY3" fmla="*/ 870 h 2133089"/>
              <a:gd name="connsiteX4" fmla="*/ 235543 w 2377852"/>
              <a:gd name="connsiteY4" fmla="*/ 275191 h 2133089"/>
              <a:gd name="connsiteX5" fmla="*/ 496800 w 2377852"/>
              <a:gd name="connsiteY5" fmla="*/ 614825 h 2133089"/>
              <a:gd name="connsiteX6" fmla="*/ 575177 w 2377852"/>
              <a:gd name="connsiteY6" fmla="*/ 980585 h 2133089"/>
              <a:gd name="connsiteX7" fmla="*/ 535989 w 2377852"/>
              <a:gd name="connsiteY7" fmla="*/ 1307156 h 2133089"/>
              <a:gd name="connsiteX8" fmla="*/ 379235 w 2377852"/>
              <a:gd name="connsiteY8" fmla="*/ 1712105 h 2133089"/>
              <a:gd name="connsiteX9" fmla="*/ 157166 w 2377852"/>
              <a:gd name="connsiteY9" fmla="*/ 2117053 h 2133089"/>
              <a:gd name="connsiteX10" fmla="*/ 627429 w 2377852"/>
              <a:gd name="connsiteY10" fmla="*/ 1999488 h 2133089"/>
              <a:gd name="connsiteX11" fmla="*/ 1176069 w 2377852"/>
              <a:gd name="connsiteY11" fmla="*/ 1516162 h 2133089"/>
              <a:gd name="connsiteX12" fmla="*/ 2377852 w 2377852"/>
              <a:gd name="connsiteY12" fmla="*/ 1385534 h 2133089"/>
              <a:gd name="connsiteX0" fmla="*/ 1358949 w 2377852"/>
              <a:gd name="connsiteY0" fmla="*/ 784642 h 2133089"/>
              <a:gd name="connsiteX1" fmla="*/ 866125 w 2377852"/>
              <a:gd name="connsiteY1" fmla="*/ 366309 h 2133089"/>
              <a:gd name="connsiteX2" fmla="*/ 26537 w 2377852"/>
              <a:gd name="connsiteY2" fmla="*/ 870 h 2133089"/>
              <a:gd name="connsiteX3" fmla="*/ 235543 w 2377852"/>
              <a:gd name="connsiteY3" fmla="*/ 275191 h 2133089"/>
              <a:gd name="connsiteX4" fmla="*/ 496800 w 2377852"/>
              <a:gd name="connsiteY4" fmla="*/ 614825 h 2133089"/>
              <a:gd name="connsiteX5" fmla="*/ 575177 w 2377852"/>
              <a:gd name="connsiteY5" fmla="*/ 980585 h 2133089"/>
              <a:gd name="connsiteX6" fmla="*/ 535989 w 2377852"/>
              <a:gd name="connsiteY6" fmla="*/ 1307156 h 2133089"/>
              <a:gd name="connsiteX7" fmla="*/ 379235 w 2377852"/>
              <a:gd name="connsiteY7" fmla="*/ 1712105 h 2133089"/>
              <a:gd name="connsiteX8" fmla="*/ 157166 w 2377852"/>
              <a:gd name="connsiteY8" fmla="*/ 2117053 h 2133089"/>
              <a:gd name="connsiteX9" fmla="*/ 627429 w 2377852"/>
              <a:gd name="connsiteY9" fmla="*/ 1999488 h 2133089"/>
              <a:gd name="connsiteX10" fmla="*/ 1176069 w 2377852"/>
              <a:gd name="connsiteY10" fmla="*/ 1516162 h 2133089"/>
              <a:gd name="connsiteX11" fmla="*/ 2377852 w 2377852"/>
              <a:gd name="connsiteY11" fmla="*/ 1385534 h 2133089"/>
              <a:gd name="connsiteX0" fmla="*/ 1358949 w 1358949"/>
              <a:gd name="connsiteY0" fmla="*/ 784642 h 2133089"/>
              <a:gd name="connsiteX1" fmla="*/ 866125 w 1358949"/>
              <a:gd name="connsiteY1" fmla="*/ 366309 h 2133089"/>
              <a:gd name="connsiteX2" fmla="*/ 26537 w 1358949"/>
              <a:gd name="connsiteY2" fmla="*/ 870 h 2133089"/>
              <a:gd name="connsiteX3" fmla="*/ 235543 w 1358949"/>
              <a:gd name="connsiteY3" fmla="*/ 275191 h 2133089"/>
              <a:gd name="connsiteX4" fmla="*/ 496800 w 1358949"/>
              <a:gd name="connsiteY4" fmla="*/ 614825 h 2133089"/>
              <a:gd name="connsiteX5" fmla="*/ 575177 w 1358949"/>
              <a:gd name="connsiteY5" fmla="*/ 980585 h 2133089"/>
              <a:gd name="connsiteX6" fmla="*/ 535989 w 1358949"/>
              <a:gd name="connsiteY6" fmla="*/ 1307156 h 2133089"/>
              <a:gd name="connsiteX7" fmla="*/ 379235 w 1358949"/>
              <a:gd name="connsiteY7" fmla="*/ 1712105 h 2133089"/>
              <a:gd name="connsiteX8" fmla="*/ 157166 w 1358949"/>
              <a:gd name="connsiteY8" fmla="*/ 2117053 h 2133089"/>
              <a:gd name="connsiteX9" fmla="*/ 627429 w 1358949"/>
              <a:gd name="connsiteY9" fmla="*/ 1999488 h 2133089"/>
              <a:gd name="connsiteX10" fmla="*/ 1176069 w 1358949"/>
              <a:gd name="connsiteY10" fmla="*/ 1516162 h 2133089"/>
              <a:gd name="connsiteX0" fmla="*/ 1390577 w 1390577"/>
              <a:gd name="connsiteY0" fmla="*/ 800701 h 2149148"/>
              <a:gd name="connsiteX1" fmla="*/ 58165 w 1390577"/>
              <a:gd name="connsiteY1" fmla="*/ 16929 h 2149148"/>
              <a:gd name="connsiteX2" fmla="*/ 267171 w 1390577"/>
              <a:gd name="connsiteY2" fmla="*/ 291250 h 2149148"/>
              <a:gd name="connsiteX3" fmla="*/ 528428 w 1390577"/>
              <a:gd name="connsiteY3" fmla="*/ 630884 h 2149148"/>
              <a:gd name="connsiteX4" fmla="*/ 606805 w 1390577"/>
              <a:gd name="connsiteY4" fmla="*/ 996644 h 2149148"/>
              <a:gd name="connsiteX5" fmla="*/ 567617 w 1390577"/>
              <a:gd name="connsiteY5" fmla="*/ 1323215 h 2149148"/>
              <a:gd name="connsiteX6" fmla="*/ 410863 w 1390577"/>
              <a:gd name="connsiteY6" fmla="*/ 1728164 h 2149148"/>
              <a:gd name="connsiteX7" fmla="*/ 188794 w 1390577"/>
              <a:gd name="connsiteY7" fmla="*/ 2133112 h 2149148"/>
              <a:gd name="connsiteX8" fmla="*/ 659057 w 1390577"/>
              <a:gd name="connsiteY8" fmla="*/ 2015547 h 2149148"/>
              <a:gd name="connsiteX9" fmla="*/ 1207697 w 1390577"/>
              <a:gd name="connsiteY9" fmla="*/ 1532221 h 2149148"/>
              <a:gd name="connsiteX0" fmla="*/ 1390577 w 1390577"/>
              <a:gd name="connsiteY0" fmla="*/ 800701 h 2135559"/>
              <a:gd name="connsiteX1" fmla="*/ 58165 w 1390577"/>
              <a:gd name="connsiteY1" fmla="*/ 16929 h 2135559"/>
              <a:gd name="connsiteX2" fmla="*/ 267171 w 1390577"/>
              <a:gd name="connsiteY2" fmla="*/ 291250 h 2135559"/>
              <a:gd name="connsiteX3" fmla="*/ 528428 w 1390577"/>
              <a:gd name="connsiteY3" fmla="*/ 630884 h 2135559"/>
              <a:gd name="connsiteX4" fmla="*/ 606805 w 1390577"/>
              <a:gd name="connsiteY4" fmla="*/ 996644 h 2135559"/>
              <a:gd name="connsiteX5" fmla="*/ 567617 w 1390577"/>
              <a:gd name="connsiteY5" fmla="*/ 1323215 h 2135559"/>
              <a:gd name="connsiteX6" fmla="*/ 410863 w 1390577"/>
              <a:gd name="connsiteY6" fmla="*/ 1728164 h 2135559"/>
              <a:gd name="connsiteX7" fmla="*/ 188794 w 1390577"/>
              <a:gd name="connsiteY7" fmla="*/ 2133112 h 2135559"/>
              <a:gd name="connsiteX8" fmla="*/ 1207697 w 1390577"/>
              <a:gd name="connsiteY8" fmla="*/ 1532221 h 2135559"/>
              <a:gd name="connsiteX0" fmla="*/ 1390577 w 2861484"/>
              <a:gd name="connsiteY0" fmla="*/ 800701 h 2143388"/>
              <a:gd name="connsiteX1" fmla="*/ 58165 w 2861484"/>
              <a:gd name="connsiteY1" fmla="*/ 16929 h 2143388"/>
              <a:gd name="connsiteX2" fmla="*/ 267171 w 2861484"/>
              <a:gd name="connsiteY2" fmla="*/ 291250 h 2143388"/>
              <a:gd name="connsiteX3" fmla="*/ 528428 w 2861484"/>
              <a:gd name="connsiteY3" fmla="*/ 630884 h 2143388"/>
              <a:gd name="connsiteX4" fmla="*/ 606805 w 2861484"/>
              <a:gd name="connsiteY4" fmla="*/ 996644 h 2143388"/>
              <a:gd name="connsiteX5" fmla="*/ 567617 w 2861484"/>
              <a:gd name="connsiteY5" fmla="*/ 1323215 h 2143388"/>
              <a:gd name="connsiteX6" fmla="*/ 410863 w 2861484"/>
              <a:gd name="connsiteY6" fmla="*/ 1728164 h 2143388"/>
              <a:gd name="connsiteX7" fmla="*/ 188794 w 2861484"/>
              <a:gd name="connsiteY7" fmla="*/ 2133112 h 2143388"/>
              <a:gd name="connsiteX8" fmla="*/ 2861484 w 2861484"/>
              <a:gd name="connsiteY8" fmla="*/ 1285051 h 2143388"/>
              <a:gd name="connsiteX0" fmla="*/ 2966758 w 2966758"/>
              <a:gd name="connsiteY0" fmla="*/ 947199 h 2150853"/>
              <a:gd name="connsiteX1" fmla="*/ 161797 w 2966758"/>
              <a:gd name="connsiteY1" fmla="*/ 24394 h 2150853"/>
              <a:gd name="connsiteX2" fmla="*/ 370803 w 2966758"/>
              <a:gd name="connsiteY2" fmla="*/ 298715 h 2150853"/>
              <a:gd name="connsiteX3" fmla="*/ 632060 w 2966758"/>
              <a:gd name="connsiteY3" fmla="*/ 638349 h 2150853"/>
              <a:gd name="connsiteX4" fmla="*/ 710437 w 2966758"/>
              <a:gd name="connsiteY4" fmla="*/ 1004109 h 2150853"/>
              <a:gd name="connsiteX5" fmla="*/ 671249 w 2966758"/>
              <a:gd name="connsiteY5" fmla="*/ 1330680 h 2150853"/>
              <a:gd name="connsiteX6" fmla="*/ 514495 w 2966758"/>
              <a:gd name="connsiteY6" fmla="*/ 1735629 h 2150853"/>
              <a:gd name="connsiteX7" fmla="*/ 292426 w 2966758"/>
              <a:gd name="connsiteY7" fmla="*/ 2140577 h 2150853"/>
              <a:gd name="connsiteX8" fmla="*/ 2965116 w 2966758"/>
              <a:gd name="connsiteY8" fmla="*/ 1292516 h 2150853"/>
              <a:gd name="connsiteX0" fmla="*/ 2966758 w 2966758"/>
              <a:gd name="connsiteY0" fmla="*/ 947199 h 2140579"/>
              <a:gd name="connsiteX1" fmla="*/ 161797 w 2966758"/>
              <a:gd name="connsiteY1" fmla="*/ 24394 h 2140579"/>
              <a:gd name="connsiteX2" fmla="*/ 370803 w 2966758"/>
              <a:gd name="connsiteY2" fmla="*/ 298715 h 2140579"/>
              <a:gd name="connsiteX3" fmla="*/ 632060 w 2966758"/>
              <a:gd name="connsiteY3" fmla="*/ 638349 h 2140579"/>
              <a:gd name="connsiteX4" fmla="*/ 710437 w 2966758"/>
              <a:gd name="connsiteY4" fmla="*/ 1004109 h 2140579"/>
              <a:gd name="connsiteX5" fmla="*/ 671249 w 2966758"/>
              <a:gd name="connsiteY5" fmla="*/ 1330680 h 2140579"/>
              <a:gd name="connsiteX6" fmla="*/ 514495 w 2966758"/>
              <a:gd name="connsiteY6" fmla="*/ 1735629 h 2140579"/>
              <a:gd name="connsiteX7" fmla="*/ 292426 w 2966758"/>
              <a:gd name="connsiteY7" fmla="*/ 2140577 h 2140579"/>
              <a:gd name="connsiteX8" fmla="*/ 1726900 w 2966758"/>
              <a:gd name="connsiteY8" fmla="*/ 1730499 h 2140579"/>
              <a:gd name="connsiteX9" fmla="*/ 2965116 w 2966758"/>
              <a:gd name="connsiteY9" fmla="*/ 1292516 h 2140579"/>
              <a:gd name="connsiteX0" fmla="*/ 2966758 w 2966758"/>
              <a:gd name="connsiteY0" fmla="*/ 947199 h 2146271"/>
              <a:gd name="connsiteX1" fmla="*/ 161797 w 2966758"/>
              <a:gd name="connsiteY1" fmla="*/ 24394 h 2146271"/>
              <a:gd name="connsiteX2" fmla="*/ 370803 w 2966758"/>
              <a:gd name="connsiteY2" fmla="*/ 298715 h 2146271"/>
              <a:gd name="connsiteX3" fmla="*/ 632060 w 2966758"/>
              <a:gd name="connsiteY3" fmla="*/ 638349 h 2146271"/>
              <a:gd name="connsiteX4" fmla="*/ 710437 w 2966758"/>
              <a:gd name="connsiteY4" fmla="*/ 1004109 h 2146271"/>
              <a:gd name="connsiteX5" fmla="*/ 671249 w 2966758"/>
              <a:gd name="connsiteY5" fmla="*/ 1330680 h 2146271"/>
              <a:gd name="connsiteX6" fmla="*/ 514495 w 2966758"/>
              <a:gd name="connsiteY6" fmla="*/ 1735629 h 2146271"/>
              <a:gd name="connsiteX7" fmla="*/ 292426 w 2966758"/>
              <a:gd name="connsiteY7" fmla="*/ 2140577 h 2146271"/>
              <a:gd name="connsiteX8" fmla="*/ 1590973 w 2966758"/>
              <a:gd name="connsiteY8" fmla="*/ 1421537 h 2146271"/>
              <a:gd name="connsiteX9" fmla="*/ 2965116 w 2966758"/>
              <a:gd name="connsiteY9" fmla="*/ 1292516 h 2146271"/>
              <a:gd name="connsiteX0" fmla="*/ 2855986 w 2855986"/>
              <a:gd name="connsiteY0" fmla="*/ 940295 h 2139367"/>
              <a:gd name="connsiteX1" fmla="*/ 1276309 w 2855986"/>
              <a:gd name="connsiteY1" fmla="*/ 812153 h 2139367"/>
              <a:gd name="connsiteX2" fmla="*/ 51025 w 2855986"/>
              <a:gd name="connsiteY2" fmla="*/ 17490 h 2139367"/>
              <a:gd name="connsiteX3" fmla="*/ 260031 w 2855986"/>
              <a:gd name="connsiteY3" fmla="*/ 291811 h 2139367"/>
              <a:gd name="connsiteX4" fmla="*/ 521288 w 2855986"/>
              <a:gd name="connsiteY4" fmla="*/ 631445 h 2139367"/>
              <a:gd name="connsiteX5" fmla="*/ 599665 w 2855986"/>
              <a:gd name="connsiteY5" fmla="*/ 997205 h 2139367"/>
              <a:gd name="connsiteX6" fmla="*/ 560477 w 2855986"/>
              <a:gd name="connsiteY6" fmla="*/ 1323776 h 2139367"/>
              <a:gd name="connsiteX7" fmla="*/ 403723 w 2855986"/>
              <a:gd name="connsiteY7" fmla="*/ 1728725 h 2139367"/>
              <a:gd name="connsiteX8" fmla="*/ 181654 w 2855986"/>
              <a:gd name="connsiteY8" fmla="*/ 2133673 h 2139367"/>
              <a:gd name="connsiteX9" fmla="*/ 1480201 w 2855986"/>
              <a:gd name="connsiteY9" fmla="*/ 1414633 h 2139367"/>
              <a:gd name="connsiteX10" fmla="*/ 2854344 w 2855986"/>
              <a:gd name="connsiteY10" fmla="*/ 1285612 h 2139367"/>
              <a:gd name="connsiteX0" fmla="*/ 2855986 w 2855986"/>
              <a:gd name="connsiteY0" fmla="*/ 940295 h 2134713"/>
              <a:gd name="connsiteX1" fmla="*/ 1276309 w 2855986"/>
              <a:gd name="connsiteY1" fmla="*/ 812153 h 2134713"/>
              <a:gd name="connsiteX2" fmla="*/ 51025 w 2855986"/>
              <a:gd name="connsiteY2" fmla="*/ 17490 h 2134713"/>
              <a:gd name="connsiteX3" fmla="*/ 260031 w 2855986"/>
              <a:gd name="connsiteY3" fmla="*/ 291811 h 2134713"/>
              <a:gd name="connsiteX4" fmla="*/ 521288 w 2855986"/>
              <a:gd name="connsiteY4" fmla="*/ 631445 h 2134713"/>
              <a:gd name="connsiteX5" fmla="*/ 599665 w 2855986"/>
              <a:gd name="connsiteY5" fmla="*/ 997205 h 2134713"/>
              <a:gd name="connsiteX6" fmla="*/ 560477 w 2855986"/>
              <a:gd name="connsiteY6" fmla="*/ 1323776 h 2134713"/>
              <a:gd name="connsiteX7" fmla="*/ 403723 w 2855986"/>
              <a:gd name="connsiteY7" fmla="*/ 1728725 h 2134713"/>
              <a:gd name="connsiteX8" fmla="*/ 181654 w 2855986"/>
              <a:gd name="connsiteY8" fmla="*/ 2133673 h 2134713"/>
              <a:gd name="connsiteX9" fmla="*/ 936490 w 2855986"/>
              <a:gd name="connsiteY9" fmla="*/ 1831731 h 2134713"/>
              <a:gd name="connsiteX10" fmla="*/ 1480201 w 2855986"/>
              <a:gd name="connsiteY10" fmla="*/ 1414633 h 2134713"/>
              <a:gd name="connsiteX11" fmla="*/ 2854344 w 2855986"/>
              <a:gd name="connsiteY11" fmla="*/ 1285612 h 2134713"/>
              <a:gd name="connsiteX0" fmla="*/ 3045284 w 3045284"/>
              <a:gd name="connsiteY0" fmla="*/ 797067 h 1991485"/>
              <a:gd name="connsiteX1" fmla="*/ 1465607 w 3045284"/>
              <a:gd name="connsiteY1" fmla="*/ 668925 h 1991485"/>
              <a:gd name="connsiteX2" fmla="*/ 36432 w 3045284"/>
              <a:gd name="connsiteY2" fmla="*/ 28743 h 1991485"/>
              <a:gd name="connsiteX3" fmla="*/ 449329 w 3045284"/>
              <a:gd name="connsiteY3" fmla="*/ 148583 h 1991485"/>
              <a:gd name="connsiteX4" fmla="*/ 710586 w 3045284"/>
              <a:gd name="connsiteY4" fmla="*/ 488217 h 1991485"/>
              <a:gd name="connsiteX5" fmla="*/ 788963 w 3045284"/>
              <a:gd name="connsiteY5" fmla="*/ 853977 h 1991485"/>
              <a:gd name="connsiteX6" fmla="*/ 749775 w 3045284"/>
              <a:gd name="connsiteY6" fmla="*/ 1180548 h 1991485"/>
              <a:gd name="connsiteX7" fmla="*/ 593021 w 3045284"/>
              <a:gd name="connsiteY7" fmla="*/ 1585497 h 1991485"/>
              <a:gd name="connsiteX8" fmla="*/ 370952 w 3045284"/>
              <a:gd name="connsiteY8" fmla="*/ 1990445 h 1991485"/>
              <a:gd name="connsiteX9" fmla="*/ 1125788 w 3045284"/>
              <a:gd name="connsiteY9" fmla="*/ 1688503 h 1991485"/>
              <a:gd name="connsiteX10" fmla="*/ 1669499 w 3045284"/>
              <a:gd name="connsiteY10" fmla="*/ 1271405 h 1991485"/>
              <a:gd name="connsiteX11" fmla="*/ 3043642 w 3045284"/>
              <a:gd name="connsiteY11" fmla="*/ 1142384 h 1991485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788963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5284 w 3045284"/>
              <a:gd name="connsiteY0" fmla="*/ 797067 h 1825023"/>
              <a:gd name="connsiteX1" fmla="*/ 1465607 w 3045284"/>
              <a:gd name="connsiteY1" fmla="*/ 668925 h 1825023"/>
              <a:gd name="connsiteX2" fmla="*/ 36432 w 3045284"/>
              <a:gd name="connsiteY2" fmla="*/ 28743 h 1825023"/>
              <a:gd name="connsiteX3" fmla="*/ 449329 w 3045284"/>
              <a:gd name="connsiteY3" fmla="*/ 148583 h 1825023"/>
              <a:gd name="connsiteX4" fmla="*/ 710586 w 3045284"/>
              <a:gd name="connsiteY4" fmla="*/ 488217 h 1825023"/>
              <a:gd name="connsiteX5" fmla="*/ 403836 w 3045284"/>
              <a:gd name="connsiteY5" fmla="*/ 853977 h 1825023"/>
              <a:gd name="connsiteX6" fmla="*/ 749775 w 3045284"/>
              <a:gd name="connsiteY6" fmla="*/ 1180548 h 1825023"/>
              <a:gd name="connsiteX7" fmla="*/ 593021 w 3045284"/>
              <a:gd name="connsiteY7" fmla="*/ 1585497 h 1825023"/>
              <a:gd name="connsiteX8" fmla="*/ 257679 w 3045284"/>
              <a:gd name="connsiteY8" fmla="*/ 1820516 h 1825023"/>
              <a:gd name="connsiteX9" fmla="*/ 1125788 w 3045284"/>
              <a:gd name="connsiteY9" fmla="*/ 1688503 h 1825023"/>
              <a:gd name="connsiteX10" fmla="*/ 1669499 w 3045284"/>
              <a:gd name="connsiteY10" fmla="*/ 1271405 h 1825023"/>
              <a:gd name="connsiteX11" fmla="*/ 3043642 w 3045284"/>
              <a:gd name="connsiteY11" fmla="*/ 1142384 h 1825023"/>
              <a:gd name="connsiteX0" fmla="*/ 3042554 w 3042554"/>
              <a:gd name="connsiteY0" fmla="*/ 806686 h 1834642"/>
              <a:gd name="connsiteX1" fmla="*/ 1462877 w 3042554"/>
              <a:gd name="connsiteY1" fmla="*/ 678544 h 1834642"/>
              <a:gd name="connsiteX2" fmla="*/ 33702 w 3042554"/>
              <a:gd name="connsiteY2" fmla="*/ 38362 h 1834642"/>
              <a:gd name="connsiteX3" fmla="*/ 446599 w 3042554"/>
              <a:gd name="connsiteY3" fmla="*/ 158202 h 1834642"/>
              <a:gd name="connsiteX4" fmla="*/ 401106 w 3042554"/>
              <a:gd name="connsiteY4" fmla="*/ 863596 h 1834642"/>
              <a:gd name="connsiteX5" fmla="*/ 747045 w 3042554"/>
              <a:gd name="connsiteY5" fmla="*/ 1190167 h 1834642"/>
              <a:gd name="connsiteX6" fmla="*/ 590291 w 3042554"/>
              <a:gd name="connsiteY6" fmla="*/ 1595116 h 1834642"/>
              <a:gd name="connsiteX7" fmla="*/ 254949 w 3042554"/>
              <a:gd name="connsiteY7" fmla="*/ 1830135 h 1834642"/>
              <a:gd name="connsiteX8" fmla="*/ 1123058 w 3042554"/>
              <a:gd name="connsiteY8" fmla="*/ 1698122 h 1834642"/>
              <a:gd name="connsiteX9" fmla="*/ 1666769 w 3042554"/>
              <a:gd name="connsiteY9" fmla="*/ 1281024 h 1834642"/>
              <a:gd name="connsiteX10" fmla="*/ 3040912 w 3042554"/>
              <a:gd name="connsiteY10" fmla="*/ 1152003 h 1834642"/>
              <a:gd name="connsiteX0" fmla="*/ 3051342 w 3051342"/>
              <a:gd name="connsiteY0" fmla="*/ 769647 h 1797603"/>
              <a:gd name="connsiteX1" fmla="*/ 1471665 w 3051342"/>
              <a:gd name="connsiteY1" fmla="*/ 641505 h 1797603"/>
              <a:gd name="connsiteX2" fmla="*/ 42490 w 3051342"/>
              <a:gd name="connsiteY2" fmla="*/ 1323 h 1797603"/>
              <a:gd name="connsiteX3" fmla="*/ 409894 w 3051342"/>
              <a:gd name="connsiteY3" fmla="*/ 826557 h 1797603"/>
              <a:gd name="connsiteX4" fmla="*/ 755833 w 3051342"/>
              <a:gd name="connsiteY4" fmla="*/ 1153128 h 1797603"/>
              <a:gd name="connsiteX5" fmla="*/ 599079 w 3051342"/>
              <a:gd name="connsiteY5" fmla="*/ 1558077 h 1797603"/>
              <a:gd name="connsiteX6" fmla="*/ 263737 w 3051342"/>
              <a:gd name="connsiteY6" fmla="*/ 1793096 h 1797603"/>
              <a:gd name="connsiteX7" fmla="*/ 1131846 w 3051342"/>
              <a:gd name="connsiteY7" fmla="*/ 1661083 h 1797603"/>
              <a:gd name="connsiteX8" fmla="*/ 1675557 w 3051342"/>
              <a:gd name="connsiteY8" fmla="*/ 1243985 h 1797603"/>
              <a:gd name="connsiteX9" fmla="*/ 3049700 w 3051342"/>
              <a:gd name="connsiteY9" fmla="*/ 1114964 h 1797603"/>
              <a:gd name="connsiteX0" fmla="*/ 3051342 w 3051342"/>
              <a:gd name="connsiteY0" fmla="*/ 769647 h 1825114"/>
              <a:gd name="connsiteX1" fmla="*/ 1471665 w 3051342"/>
              <a:gd name="connsiteY1" fmla="*/ 641505 h 1825114"/>
              <a:gd name="connsiteX2" fmla="*/ 42490 w 3051342"/>
              <a:gd name="connsiteY2" fmla="*/ 1323 h 1825114"/>
              <a:gd name="connsiteX3" fmla="*/ 409894 w 3051342"/>
              <a:gd name="connsiteY3" fmla="*/ 826557 h 1825114"/>
              <a:gd name="connsiteX4" fmla="*/ 755833 w 3051342"/>
              <a:gd name="connsiteY4" fmla="*/ 1153128 h 1825114"/>
              <a:gd name="connsiteX5" fmla="*/ 263737 w 3051342"/>
              <a:gd name="connsiteY5" fmla="*/ 1793096 h 1825114"/>
              <a:gd name="connsiteX6" fmla="*/ 1131846 w 3051342"/>
              <a:gd name="connsiteY6" fmla="*/ 1661083 h 1825114"/>
              <a:gd name="connsiteX7" fmla="*/ 1675557 w 3051342"/>
              <a:gd name="connsiteY7" fmla="*/ 1243985 h 1825114"/>
              <a:gd name="connsiteX8" fmla="*/ 3049700 w 3051342"/>
              <a:gd name="connsiteY8" fmla="*/ 1114964 h 1825114"/>
              <a:gd name="connsiteX0" fmla="*/ 3021029 w 3021029"/>
              <a:gd name="connsiteY0" fmla="*/ 776945 h 1832412"/>
              <a:gd name="connsiteX1" fmla="*/ 1441352 w 3021029"/>
              <a:gd name="connsiteY1" fmla="*/ 648803 h 1832412"/>
              <a:gd name="connsiteX2" fmla="*/ 12177 w 3021029"/>
              <a:gd name="connsiteY2" fmla="*/ 8621 h 1832412"/>
              <a:gd name="connsiteX3" fmla="*/ 725520 w 3021029"/>
              <a:gd name="connsiteY3" fmla="*/ 1160426 h 1832412"/>
              <a:gd name="connsiteX4" fmla="*/ 233424 w 3021029"/>
              <a:gd name="connsiteY4" fmla="*/ 1800394 h 1832412"/>
              <a:gd name="connsiteX5" fmla="*/ 1101533 w 3021029"/>
              <a:gd name="connsiteY5" fmla="*/ 1668381 h 1832412"/>
              <a:gd name="connsiteX6" fmla="*/ 1645244 w 3021029"/>
              <a:gd name="connsiteY6" fmla="*/ 1251283 h 1832412"/>
              <a:gd name="connsiteX7" fmla="*/ 3019387 w 3021029"/>
              <a:gd name="connsiteY7" fmla="*/ 1122262 h 1832412"/>
              <a:gd name="connsiteX0" fmla="*/ 3021029 w 3021029"/>
              <a:gd name="connsiteY0" fmla="*/ 776945 h 1806895"/>
              <a:gd name="connsiteX1" fmla="*/ 1441352 w 3021029"/>
              <a:gd name="connsiteY1" fmla="*/ 648803 h 1806895"/>
              <a:gd name="connsiteX2" fmla="*/ 12177 w 3021029"/>
              <a:gd name="connsiteY2" fmla="*/ 8621 h 1806895"/>
              <a:gd name="connsiteX3" fmla="*/ 725520 w 3021029"/>
              <a:gd name="connsiteY3" fmla="*/ 1160426 h 1806895"/>
              <a:gd name="connsiteX4" fmla="*/ 233424 w 3021029"/>
              <a:gd name="connsiteY4" fmla="*/ 1800394 h 1806895"/>
              <a:gd name="connsiteX5" fmla="*/ 1214805 w 3021029"/>
              <a:gd name="connsiteY5" fmla="*/ 1467555 h 1806895"/>
              <a:gd name="connsiteX6" fmla="*/ 1645244 w 3021029"/>
              <a:gd name="connsiteY6" fmla="*/ 1251283 h 1806895"/>
              <a:gd name="connsiteX7" fmla="*/ 3019387 w 3021029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019387 w 3768630"/>
              <a:gd name="connsiteY7" fmla="*/ 1122262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6895"/>
              <a:gd name="connsiteX1" fmla="*/ 1441352 w 3768630"/>
              <a:gd name="connsiteY1" fmla="*/ 648803 h 1806895"/>
              <a:gd name="connsiteX2" fmla="*/ 12177 w 3768630"/>
              <a:gd name="connsiteY2" fmla="*/ 8621 h 1806895"/>
              <a:gd name="connsiteX3" fmla="*/ 725520 w 3768630"/>
              <a:gd name="connsiteY3" fmla="*/ 1160426 h 1806895"/>
              <a:gd name="connsiteX4" fmla="*/ 233424 w 3768630"/>
              <a:gd name="connsiteY4" fmla="*/ 1800394 h 1806895"/>
              <a:gd name="connsiteX5" fmla="*/ 1214805 w 3768630"/>
              <a:gd name="connsiteY5" fmla="*/ 1467555 h 1806895"/>
              <a:gd name="connsiteX6" fmla="*/ 1645244 w 3768630"/>
              <a:gd name="connsiteY6" fmla="*/ 1251283 h 1806895"/>
              <a:gd name="connsiteX7" fmla="*/ 3766988 w 3768630"/>
              <a:gd name="connsiteY7" fmla="*/ 1137710 h 1806895"/>
              <a:gd name="connsiteX0" fmla="*/ 3768630 w 3768630"/>
              <a:gd name="connsiteY0" fmla="*/ 776945 h 1800764"/>
              <a:gd name="connsiteX1" fmla="*/ 1441352 w 3768630"/>
              <a:gd name="connsiteY1" fmla="*/ 648803 h 1800764"/>
              <a:gd name="connsiteX2" fmla="*/ 12177 w 3768630"/>
              <a:gd name="connsiteY2" fmla="*/ 8621 h 1800764"/>
              <a:gd name="connsiteX3" fmla="*/ 725520 w 3768630"/>
              <a:gd name="connsiteY3" fmla="*/ 1160426 h 1800764"/>
              <a:gd name="connsiteX4" fmla="*/ 233424 w 3768630"/>
              <a:gd name="connsiteY4" fmla="*/ 1800394 h 1800764"/>
              <a:gd name="connsiteX5" fmla="*/ 1645244 w 3768630"/>
              <a:gd name="connsiteY5" fmla="*/ 1251283 h 1800764"/>
              <a:gd name="connsiteX6" fmla="*/ 3766988 w 3768630"/>
              <a:gd name="connsiteY6" fmla="*/ 1137710 h 1800764"/>
              <a:gd name="connsiteX0" fmla="*/ 3775852 w 3775852"/>
              <a:gd name="connsiteY0" fmla="*/ 771509 h 1798693"/>
              <a:gd name="connsiteX1" fmla="*/ 1448574 w 3775852"/>
              <a:gd name="connsiteY1" fmla="*/ 643367 h 1798693"/>
              <a:gd name="connsiteX2" fmla="*/ 19399 w 3775852"/>
              <a:gd name="connsiteY2" fmla="*/ 3185 h 1798693"/>
              <a:gd name="connsiteX3" fmla="*/ 596815 w 3775852"/>
              <a:gd name="connsiteY3" fmla="*/ 938716 h 1798693"/>
              <a:gd name="connsiteX4" fmla="*/ 240646 w 3775852"/>
              <a:gd name="connsiteY4" fmla="*/ 1794958 h 1798693"/>
              <a:gd name="connsiteX5" fmla="*/ 1652466 w 3775852"/>
              <a:gd name="connsiteY5" fmla="*/ 1245847 h 1798693"/>
              <a:gd name="connsiteX6" fmla="*/ 3774210 w 3775852"/>
              <a:gd name="connsiteY6" fmla="*/ 1132274 h 1798693"/>
              <a:gd name="connsiteX0" fmla="*/ 3731534 w 3731534"/>
              <a:gd name="connsiteY0" fmla="*/ 664110 h 1691295"/>
              <a:gd name="connsiteX1" fmla="*/ 1404256 w 3731534"/>
              <a:gd name="connsiteY1" fmla="*/ 535968 h 1691295"/>
              <a:gd name="connsiteX2" fmla="*/ 20391 w 3731534"/>
              <a:gd name="connsiteY2" fmla="*/ 3923 h 1691295"/>
              <a:gd name="connsiteX3" fmla="*/ 552497 w 3731534"/>
              <a:gd name="connsiteY3" fmla="*/ 831317 h 1691295"/>
              <a:gd name="connsiteX4" fmla="*/ 196328 w 3731534"/>
              <a:gd name="connsiteY4" fmla="*/ 1687559 h 1691295"/>
              <a:gd name="connsiteX5" fmla="*/ 1608148 w 3731534"/>
              <a:gd name="connsiteY5" fmla="*/ 1138448 h 1691295"/>
              <a:gd name="connsiteX6" fmla="*/ 3729892 w 3731534"/>
              <a:gd name="connsiteY6" fmla="*/ 1024875 h 1691295"/>
              <a:gd name="connsiteX0" fmla="*/ 3687324 w 3687324"/>
              <a:gd name="connsiteY0" fmla="*/ 618197 h 1645382"/>
              <a:gd name="connsiteX1" fmla="*/ 1360046 w 3687324"/>
              <a:gd name="connsiteY1" fmla="*/ 490055 h 1645382"/>
              <a:gd name="connsiteX2" fmla="*/ 21491 w 3687324"/>
              <a:gd name="connsiteY2" fmla="*/ 4355 h 1645382"/>
              <a:gd name="connsiteX3" fmla="*/ 508287 w 3687324"/>
              <a:gd name="connsiteY3" fmla="*/ 785404 h 1645382"/>
              <a:gd name="connsiteX4" fmla="*/ 152118 w 3687324"/>
              <a:gd name="connsiteY4" fmla="*/ 1641646 h 1645382"/>
              <a:gd name="connsiteX5" fmla="*/ 1563938 w 3687324"/>
              <a:gd name="connsiteY5" fmla="*/ 1092535 h 1645382"/>
              <a:gd name="connsiteX6" fmla="*/ 3685682 w 3687324"/>
              <a:gd name="connsiteY6" fmla="*/ 978962 h 1645382"/>
              <a:gd name="connsiteX0" fmla="*/ 3687324 w 3687324"/>
              <a:gd name="connsiteY0" fmla="*/ 618196 h 1645381"/>
              <a:gd name="connsiteX1" fmla="*/ 1360046 w 3687324"/>
              <a:gd name="connsiteY1" fmla="*/ 490054 h 1645381"/>
              <a:gd name="connsiteX2" fmla="*/ 21491 w 3687324"/>
              <a:gd name="connsiteY2" fmla="*/ 4355 h 1645381"/>
              <a:gd name="connsiteX3" fmla="*/ 508287 w 3687324"/>
              <a:gd name="connsiteY3" fmla="*/ 785403 h 1645381"/>
              <a:gd name="connsiteX4" fmla="*/ 152118 w 3687324"/>
              <a:gd name="connsiteY4" fmla="*/ 1641645 h 1645381"/>
              <a:gd name="connsiteX5" fmla="*/ 1563938 w 3687324"/>
              <a:gd name="connsiteY5" fmla="*/ 1092534 h 1645381"/>
              <a:gd name="connsiteX6" fmla="*/ 3685682 w 3687324"/>
              <a:gd name="connsiteY6" fmla="*/ 978961 h 1645381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67"/>
              <a:gd name="connsiteX1" fmla="*/ 2879769 w 3687324"/>
              <a:gd name="connsiteY1" fmla="*/ 582487 h 1644867"/>
              <a:gd name="connsiteX2" fmla="*/ 1360046 w 3687324"/>
              <a:gd name="connsiteY2" fmla="*/ 489540 h 1644867"/>
              <a:gd name="connsiteX3" fmla="*/ 21491 w 3687324"/>
              <a:gd name="connsiteY3" fmla="*/ 3841 h 1644867"/>
              <a:gd name="connsiteX4" fmla="*/ 508287 w 3687324"/>
              <a:gd name="connsiteY4" fmla="*/ 784889 h 1644867"/>
              <a:gd name="connsiteX5" fmla="*/ 152118 w 3687324"/>
              <a:gd name="connsiteY5" fmla="*/ 1641131 h 1644867"/>
              <a:gd name="connsiteX6" fmla="*/ 1563938 w 3687324"/>
              <a:gd name="connsiteY6" fmla="*/ 1092020 h 1644867"/>
              <a:gd name="connsiteX7" fmla="*/ 3685682 w 3687324"/>
              <a:gd name="connsiteY7" fmla="*/ 978447 h 1644867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8" fmla="*/ 3685682 w 3687324"/>
              <a:gd name="connsiteY8" fmla="*/ 978447 h 1644842"/>
              <a:gd name="connsiteX0" fmla="*/ 3687324 w 3687324"/>
              <a:gd name="connsiteY0" fmla="*/ 617682 h 1644842"/>
              <a:gd name="connsiteX1" fmla="*/ 2879769 w 3687324"/>
              <a:gd name="connsiteY1" fmla="*/ 582487 h 1644842"/>
              <a:gd name="connsiteX2" fmla="*/ 1360046 w 3687324"/>
              <a:gd name="connsiteY2" fmla="*/ 489540 h 1644842"/>
              <a:gd name="connsiteX3" fmla="*/ 21491 w 3687324"/>
              <a:gd name="connsiteY3" fmla="*/ 3841 h 1644842"/>
              <a:gd name="connsiteX4" fmla="*/ 508287 w 3687324"/>
              <a:gd name="connsiteY4" fmla="*/ 784889 h 1644842"/>
              <a:gd name="connsiteX5" fmla="*/ 152118 w 3687324"/>
              <a:gd name="connsiteY5" fmla="*/ 1641131 h 1644842"/>
              <a:gd name="connsiteX6" fmla="*/ 1563938 w 3687324"/>
              <a:gd name="connsiteY6" fmla="*/ 1092020 h 1644842"/>
              <a:gd name="connsiteX7" fmla="*/ 2902424 w 3687324"/>
              <a:gd name="connsiteY7" fmla="*/ 999585 h 1644842"/>
              <a:gd name="connsiteX0" fmla="*/ 2879769 w 2902424"/>
              <a:gd name="connsiteY0" fmla="*/ 582487 h 1644842"/>
              <a:gd name="connsiteX1" fmla="*/ 1360046 w 2902424"/>
              <a:gd name="connsiteY1" fmla="*/ 489540 h 1644842"/>
              <a:gd name="connsiteX2" fmla="*/ 21491 w 2902424"/>
              <a:gd name="connsiteY2" fmla="*/ 3841 h 1644842"/>
              <a:gd name="connsiteX3" fmla="*/ 508287 w 2902424"/>
              <a:gd name="connsiteY3" fmla="*/ 784889 h 1644842"/>
              <a:gd name="connsiteX4" fmla="*/ 152118 w 2902424"/>
              <a:gd name="connsiteY4" fmla="*/ 1641131 h 1644842"/>
              <a:gd name="connsiteX5" fmla="*/ 1563938 w 2902424"/>
              <a:gd name="connsiteY5" fmla="*/ 1092020 h 1644842"/>
              <a:gd name="connsiteX6" fmla="*/ 2902424 w 2902424"/>
              <a:gd name="connsiteY6" fmla="*/ 999585 h 16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424" h="1644842">
                <a:moveTo>
                  <a:pt x="2879769" y="582487"/>
                </a:moveTo>
                <a:cubicBezTo>
                  <a:pt x="2491889" y="561130"/>
                  <a:pt x="1836426" y="585981"/>
                  <a:pt x="1360046" y="489540"/>
                </a:cubicBezTo>
                <a:cubicBezTo>
                  <a:pt x="883666" y="393099"/>
                  <a:pt x="163451" y="-45384"/>
                  <a:pt x="21491" y="3841"/>
                </a:cubicBezTo>
                <a:cubicBezTo>
                  <a:pt x="-120469" y="53066"/>
                  <a:pt x="486516" y="512007"/>
                  <a:pt x="508287" y="784889"/>
                </a:cubicBezTo>
                <a:cubicBezTo>
                  <a:pt x="530058" y="1057771"/>
                  <a:pt x="-23824" y="1589943"/>
                  <a:pt x="152118" y="1641131"/>
                </a:cubicBezTo>
                <a:cubicBezTo>
                  <a:pt x="328060" y="1692320"/>
                  <a:pt x="1105554" y="1198944"/>
                  <a:pt x="1563938" y="1092020"/>
                </a:cubicBezTo>
                <a:cubicBezTo>
                  <a:pt x="2022322" y="985096"/>
                  <a:pt x="2548800" y="1018514"/>
                  <a:pt x="2902424" y="999585"/>
                </a:cubicBezTo>
              </a:path>
            </a:pathLst>
          </a:cu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4" name="لوحة قماشية 305">
            <a:extLst>
              <a:ext uri="{FF2B5EF4-FFF2-40B4-BE49-F238E27FC236}">
                <a16:creationId xmlns:a16="http://schemas.microsoft.com/office/drawing/2014/main" id="{4589684B-AC55-448C-897D-3EEA26008986}"/>
              </a:ext>
            </a:extLst>
          </p:cNvPr>
          <p:cNvGrpSpPr/>
          <p:nvPr/>
        </p:nvGrpSpPr>
        <p:grpSpPr>
          <a:xfrm>
            <a:off x="1060265" y="586069"/>
            <a:ext cx="8911687" cy="5763627"/>
            <a:chOff x="0" y="0"/>
            <a:chExt cx="4559935" cy="2219960"/>
          </a:xfrm>
        </p:grpSpPr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97A367FC-6CD5-4563-B23A-666DAFA5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94" y="390844"/>
              <a:ext cx="1371243" cy="1716146"/>
            </a:xfrm>
            <a:custGeom>
              <a:avLst/>
              <a:gdLst>
                <a:gd name="T0" fmla="*/ 1543 w 1985"/>
                <a:gd name="T1" fmla="*/ 838 h 2720"/>
                <a:gd name="T2" fmla="*/ 1300 w 1985"/>
                <a:gd name="T3" fmla="*/ 498 h 2720"/>
                <a:gd name="T4" fmla="*/ 1228 w 1985"/>
                <a:gd name="T5" fmla="*/ 15 h 2720"/>
                <a:gd name="T6" fmla="*/ 1211 w 1985"/>
                <a:gd name="T7" fmla="*/ 593 h 2720"/>
                <a:gd name="T8" fmla="*/ 953 w 1985"/>
                <a:gd name="T9" fmla="*/ 697 h 2720"/>
                <a:gd name="T10" fmla="*/ 467 w 1985"/>
                <a:gd name="T11" fmla="*/ 488 h 2720"/>
                <a:gd name="T12" fmla="*/ 855 w 1985"/>
                <a:gd name="T13" fmla="*/ 839 h 2720"/>
                <a:gd name="T14" fmla="*/ 791 w 1985"/>
                <a:gd name="T15" fmla="*/ 1296 h 2720"/>
                <a:gd name="T16" fmla="*/ 2 w 1985"/>
                <a:gd name="T17" fmla="*/ 1463 h 2720"/>
                <a:gd name="T18" fmla="*/ 779 w 1985"/>
                <a:gd name="T19" fmla="*/ 1558 h 2720"/>
                <a:gd name="T20" fmla="*/ 851 w 1985"/>
                <a:gd name="T21" fmla="*/ 1883 h 2720"/>
                <a:gd name="T22" fmla="*/ 279 w 1985"/>
                <a:gd name="T23" fmla="*/ 2659 h 2720"/>
                <a:gd name="T24" fmla="*/ 945 w 1985"/>
                <a:gd name="T25" fmla="*/ 2067 h 2720"/>
                <a:gd name="T26" fmla="*/ 1159 w 1985"/>
                <a:gd name="T27" fmla="*/ 2192 h 2720"/>
                <a:gd name="T28" fmla="*/ 1138 w 1985"/>
                <a:gd name="T29" fmla="*/ 2717 h 2720"/>
                <a:gd name="T30" fmla="*/ 1279 w 1985"/>
                <a:gd name="T31" fmla="*/ 2171 h 2720"/>
                <a:gd name="T32" fmla="*/ 1356 w 1985"/>
                <a:gd name="T33" fmla="*/ 2055 h 2720"/>
                <a:gd name="T34" fmla="*/ 1594 w 1985"/>
                <a:gd name="T35" fmla="*/ 1977 h 2720"/>
                <a:gd name="T36" fmla="*/ 1968 w 1985"/>
                <a:gd name="T37" fmla="*/ 2444 h 2720"/>
                <a:gd name="T38" fmla="*/ 1699 w 1985"/>
                <a:gd name="T39" fmla="*/ 1826 h 2720"/>
                <a:gd name="connsiteX0" fmla="*/ 8135 w 9909"/>
                <a:gd name="connsiteY0" fmla="*/ 3436 h 9936"/>
                <a:gd name="connsiteX1" fmla="*/ 6540 w 9909"/>
                <a:gd name="connsiteY1" fmla="*/ 1778 h 9936"/>
                <a:gd name="connsiteX2" fmla="*/ 6177 w 9909"/>
                <a:gd name="connsiteY2" fmla="*/ 2 h 9936"/>
                <a:gd name="connsiteX3" fmla="*/ 6092 w 9909"/>
                <a:gd name="connsiteY3" fmla="*/ 2127 h 9936"/>
                <a:gd name="connsiteX4" fmla="*/ 4792 w 9909"/>
                <a:gd name="connsiteY4" fmla="*/ 2510 h 9936"/>
                <a:gd name="connsiteX5" fmla="*/ 2344 w 9909"/>
                <a:gd name="connsiteY5" fmla="*/ 1741 h 9936"/>
                <a:gd name="connsiteX6" fmla="*/ 4298 w 9909"/>
                <a:gd name="connsiteY6" fmla="*/ 3032 h 9936"/>
                <a:gd name="connsiteX7" fmla="*/ 3976 w 9909"/>
                <a:gd name="connsiteY7" fmla="*/ 4712 h 9936"/>
                <a:gd name="connsiteX8" fmla="*/ 1 w 9909"/>
                <a:gd name="connsiteY8" fmla="*/ 5326 h 9936"/>
                <a:gd name="connsiteX9" fmla="*/ 3915 w 9909"/>
                <a:gd name="connsiteY9" fmla="*/ 5675 h 9936"/>
                <a:gd name="connsiteX10" fmla="*/ 4278 w 9909"/>
                <a:gd name="connsiteY10" fmla="*/ 6870 h 9936"/>
                <a:gd name="connsiteX11" fmla="*/ 1397 w 9909"/>
                <a:gd name="connsiteY11" fmla="*/ 9723 h 9936"/>
                <a:gd name="connsiteX12" fmla="*/ 4752 w 9909"/>
                <a:gd name="connsiteY12" fmla="*/ 7546 h 9936"/>
                <a:gd name="connsiteX13" fmla="*/ 5830 w 9909"/>
                <a:gd name="connsiteY13" fmla="*/ 8006 h 9936"/>
                <a:gd name="connsiteX14" fmla="*/ 5724 w 9909"/>
                <a:gd name="connsiteY14" fmla="*/ 9936 h 9936"/>
                <a:gd name="connsiteX15" fmla="*/ 6434 w 9909"/>
                <a:gd name="connsiteY15" fmla="*/ 7929 h 9936"/>
                <a:gd name="connsiteX16" fmla="*/ 6822 w 9909"/>
                <a:gd name="connsiteY16" fmla="*/ 7502 h 9936"/>
                <a:gd name="connsiteX17" fmla="*/ 8021 w 9909"/>
                <a:gd name="connsiteY17" fmla="*/ 7215 h 9936"/>
                <a:gd name="connsiteX18" fmla="*/ 9905 w 9909"/>
                <a:gd name="connsiteY18" fmla="*/ 8932 h 9936"/>
                <a:gd name="connsiteX19" fmla="*/ 8550 w 9909"/>
                <a:gd name="connsiteY19" fmla="*/ 6660 h 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9" h="9936">
                  <a:moveTo>
                    <a:pt x="8135" y="3436"/>
                  </a:moveTo>
                  <a:cubicBezTo>
                    <a:pt x="7919" y="3226"/>
                    <a:pt x="6807" y="2282"/>
                    <a:pt x="6540" y="1778"/>
                  </a:cubicBezTo>
                  <a:cubicBezTo>
                    <a:pt x="6278" y="1274"/>
                    <a:pt x="6248" y="-53"/>
                    <a:pt x="6177" y="2"/>
                  </a:cubicBezTo>
                  <a:cubicBezTo>
                    <a:pt x="6102" y="61"/>
                    <a:pt x="6318" y="1708"/>
                    <a:pt x="6092" y="2127"/>
                  </a:cubicBezTo>
                  <a:cubicBezTo>
                    <a:pt x="5860" y="2546"/>
                    <a:pt x="5422" y="2576"/>
                    <a:pt x="4792" y="2510"/>
                  </a:cubicBezTo>
                  <a:cubicBezTo>
                    <a:pt x="4167" y="2447"/>
                    <a:pt x="2424" y="1653"/>
                    <a:pt x="2344" y="1741"/>
                  </a:cubicBezTo>
                  <a:cubicBezTo>
                    <a:pt x="2258" y="1826"/>
                    <a:pt x="4026" y="2535"/>
                    <a:pt x="4298" y="3032"/>
                  </a:cubicBezTo>
                  <a:cubicBezTo>
                    <a:pt x="4570" y="3524"/>
                    <a:pt x="4691" y="4326"/>
                    <a:pt x="3976" y="4712"/>
                  </a:cubicBezTo>
                  <a:cubicBezTo>
                    <a:pt x="3261" y="5090"/>
                    <a:pt x="16" y="5164"/>
                    <a:pt x="1" y="5326"/>
                  </a:cubicBezTo>
                  <a:cubicBezTo>
                    <a:pt x="-9" y="5487"/>
                    <a:pt x="3200" y="5418"/>
                    <a:pt x="3915" y="5675"/>
                  </a:cubicBezTo>
                  <a:cubicBezTo>
                    <a:pt x="4626" y="5932"/>
                    <a:pt x="4696" y="6197"/>
                    <a:pt x="4278" y="6870"/>
                  </a:cubicBezTo>
                  <a:cubicBezTo>
                    <a:pt x="3860" y="7546"/>
                    <a:pt x="1316" y="9609"/>
                    <a:pt x="1397" y="9723"/>
                  </a:cubicBezTo>
                  <a:cubicBezTo>
                    <a:pt x="1477" y="9837"/>
                    <a:pt x="4011" y="7829"/>
                    <a:pt x="4752" y="7546"/>
                  </a:cubicBezTo>
                  <a:cubicBezTo>
                    <a:pt x="5492" y="7260"/>
                    <a:pt x="5669" y="7605"/>
                    <a:pt x="5830" y="8006"/>
                  </a:cubicBezTo>
                  <a:cubicBezTo>
                    <a:pt x="5996" y="8403"/>
                    <a:pt x="5623" y="9947"/>
                    <a:pt x="5724" y="9936"/>
                  </a:cubicBezTo>
                  <a:cubicBezTo>
                    <a:pt x="5825" y="9921"/>
                    <a:pt x="6248" y="8333"/>
                    <a:pt x="6434" y="7929"/>
                  </a:cubicBezTo>
                  <a:cubicBezTo>
                    <a:pt x="6616" y="7524"/>
                    <a:pt x="6555" y="7623"/>
                    <a:pt x="6822" y="7502"/>
                  </a:cubicBezTo>
                  <a:cubicBezTo>
                    <a:pt x="7084" y="7385"/>
                    <a:pt x="7507" y="6980"/>
                    <a:pt x="8021" y="7215"/>
                  </a:cubicBezTo>
                  <a:cubicBezTo>
                    <a:pt x="8535" y="7451"/>
                    <a:pt x="9820" y="9024"/>
                    <a:pt x="9905" y="8932"/>
                  </a:cubicBezTo>
                  <a:cubicBezTo>
                    <a:pt x="9991" y="8840"/>
                    <a:pt x="8832" y="7135"/>
                    <a:pt x="8550" y="6660"/>
                  </a:cubicBezTo>
                </a:path>
              </a:pathLst>
            </a:cu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>
                <a:solidFill>
                  <a:srgbClr val="7030A0"/>
                </a:solidFill>
              </a:endParaRPr>
            </a:p>
          </p:txBody>
        </p:sp>
        <p:sp>
          <p:nvSpPr>
            <p:cNvPr id="5" name="AutoShape 25">
              <a:extLst>
                <a:ext uri="{FF2B5EF4-FFF2-40B4-BE49-F238E27FC236}">
                  <a16:creationId xmlns:a16="http://schemas.microsoft.com/office/drawing/2014/main" id="{1A946B09-BE1D-4058-9D4D-776916E9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41" y="1062205"/>
              <a:ext cx="943088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44E37603-AFC6-4976-9205-69CDB2C53F76}"/>
                </a:ext>
              </a:extLst>
            </p:cNvPr>
            <p:cNvSpPr>
              <a:spLocks/>
            </p:cNvSpPr>
            <p:nvPr/>
          </p:nvSpPr>
          <p:spPr bwMode="auto">
            <a:xfrm rot="21050469">
              <a:off x="1355686" y="1354075"/>
              <a:ext cx="212710" cy="53333"/>
            </a:xfrm>
            <a:custGeom>
              <a:avLst/>
              <a:gdLst>
                <a:gd name="T0" fmla="*/ 508 w 508"/>
                <a:gd name="T1" fmla="*/ 0 h 299"/>
                <a:gd name="T2" fmla="*/ 173 w 508"/>
                <a:gd name="T3" fmla="*/ 84 h 299"/>
                <a:gd name="T4" fmla="*/ 0 w 508"/>
                <a:gd name="T5" fmla="*/ 299 h 299"/>
                <a:gd name="connsiteX0" fmla="*/ 6594 w 6594"/>
                <a:gd name="connsiteY0" fmla="*/ 0 h 2809"/>
                <a:gd name="connsiteX1" fmla="*/ 0 w 6594"/>
                <a:gd name="connsiteY1" fmla="*/ 2809 h 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4" h="2809">
                  <a:moveTo>
                    <a:pt x="6594" y="0"/>
                  </a:moveTo>
                  <a:cubicBezTo>
                    <a:pt x="5492" y="468"/>
                    <a:pt x="1673" y="1137"/>
                    <a:pt x="0" y="2809"/>
                  </a:cubicBezTo>
                </a:path>
              </a:pathLst>
            </a:custGeom>
            <a:noFill/>
            <a:ln w="3175">
              <a:solidFill>
                <a:srgbClr val="7030A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6" name="AutoShape 24">
              <a:extLst>
                <a:ext uri="{FF2B5EF4-FFF2-40B4-BE49-F238E27FC236}">
                  <a16:creationId xmlns:a16="http://schemas.microsoft.com/office/drawing/2014/main" id="{6D1049CB-BF08-457F-9493-68AA0934D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612" y="1060251"/>
              <a:ext cx="934894" cy="3429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0875F5E-237F-4C8A-A675-95499CB9511E}"/>
                </a:ext>
              </a:extLst>
            </p:cNvPr>
            <p:cNvSpPr/>
            <p:nvPr/>
          </p:nvSpPr>
          <p:spPr>
            <a:xfrm>
              <a:off x="0" y="0"/>
              <a:ext cx="4559935" cy="2219960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4947E38-8723-4B99-8C62-F2FD2553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30" y="889690"/>
              <a:ext cx="821055" cy="772795"/>
            </a:xfrm>
            <a:custGeom>
              <a:avLst/>
              <a:gdLst>
                <a:gd name="T0" fmla="*/ 835 w 1293"/>
                <a:gd name="T1" fmla="*/ 342 h 1217"/>
                <a:gd name="T2" fmla="*/ 1273 w 1293"/>
                <a:gd name="T3" fmla="*/ 550 h 1217"/>
                <a:gd name="T4" fmla="*/ 955 w 1293"/>
                <a:gd name="T5" fmla="*/ 724 h 1217"/>
                <a:gd name="T6" fmla="*/ 752 w 1293"/>
                <a:gd name="T7" fmla="*/ 927 h 1217"/>
                <a:gd name="T8" fmla="*/ 647 w 1293"/>
                <a:gd name="T9" fmla="*/ 1063 h 1217"/>
                <a:gd name="T10" fmla="*/ 384 w 1293"/>
                <a:gd name="T11" fmla="*/ 1213 h 1217"/>
                <a:gd name="T12" fmla="*/ 137 w 1293"/>
                <a:gd name="T13" fmla="*/ 1086 h 1217"/>
                <a:gd name="T14" fmla="*/ 155 w 1293"/>
                <a:gd name="T15" fmla="*/ 889 h 1217"/>
                <a:gd name="T16" fmla="*/ 2 w 1293"/>
                <a:gd name="T17" fmla="*/ 636 h 1217"/>
                <a:gd name="T18" fmla="*/ 141 w 1293"/>
                <a:gd name="T19" fmla="*/ 430 h 1217"/>
                <a:gd name="T20" fmla="*/ 159 w 1293"/>
                <a:gd name="T21" fmla="*/ 198 h 1217"/>
                <a:gd name="T22" fmla="*/ 321 w 1293"/>
                <a:gd name="T23" fmla="*/ 136 h 1217"/>
                <a:gd name="T24" fmla="*/ 474 w 1293"/>
                <a:gd name="T25" fmla="*/ 6 h 1217"/>
                <a:gd name="T26" fmla="*/ 609 w 1293"/>
                <a:gd name="T27" fmla="*/ 171 h 1217"/>
                <a:gd name="T28" fmla="*/ 835 w 1293"/>
                <a:gd name="T29" fmla="*/ 342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3" h="1217">
                  <a:moveTo>
                    <a:pt x="835" y="342"/>
                  </a:moveTo>
                  <a:cubicBezTo>
                    <a:pt x="946" y="405"/>
                    <a:pt x="1253" y="486"/>
                    <a:pt x="1273" y="550"/>
                  </a:cubicBezTo>
                  <a:cubicBezTo>
                    <a:pt x="1293" y="614"/>
                    <a:pt x="1042" y="661"/>
                    <a:pt x="955" y="724"/>
                  </a:cubicBezTo>
                  <a:cubicBezTo>
                    <a:pt x="868" y="787"/>
                    <a:pt x="803" y="871"/>
                    <a:pt x="752" y="927"/>
                  </a:cubicBezTo>
                  <a:cubicBezTo>
                    <a:pt x="701" y="983"/>
                    <a:pt x="708" y="1015"/>
                    <a:pt x="647" y="1063"/>
                  </a:cubicBezTo>
                  <a:cubicBezTo>
                    <a:pt x="586" y="1111"/>
                    <a:pt x="469" y="1209"/>
                    <a:pt x="384" y="1213"/>
                  </a:cubicBezTo>
                  <a:cubicBezTo>
                    <a:pt x="299" y="1217"/>
                    <a:pt x="175" y="1140"/>
                    <a:pt x="137" y="1086"/>
                  </a:cubicBezTo>
                  <a:cubicBezTo>
                    <a:pt x="99" y="1032"/>
                    <a:pt x="177" y="964"/>
                    <a:pt x="155" y="889"/>
                  </a:cubicBezTo>
                  <a:cubicBezTo>
                    <a:pt x="133" y="814"/>
                    <a:pt x="4" y="712"/>
                    <a:pt x="2" y="636"/>
                  </a:cubicBezTo>
                  <a:cubicBezTo>
                    <a:pt x="0" y="560"/>
                    <a:pt x="115" y="503"/>
                    <a:pt x="141" y="430"/>
                  </a:cubicBezTo>
                  <a:cubicBezTo>
                    <a:pt x="167" y="357"/>
                    <a:pt x="129" y="247"/>
                    <a:pt x="159" y="198"/>
                  </a:cubicBezTo>
                  <a:cubicBezTo>
                    <a:pt x="189" y="149"/>
                    <a:pt x="269" y="168"/>
                    <a:pt x="321" y="136"/>
                  </a:cubicBezTo>
                  <a:cubicBezTo>
                    <a:pt x="373" y="104"/>
                    <a:pt x="426" y="0"/>
                    <a:pt x="474" y="6"/>
                  </a:cubicBezTo>
                  <a:cubicBezTo>
                    <a:pt x="522" y="12"/>
                    <a:pt x="549" y="115"/>
                    <a:pt x="609" y="171"/>
                  </a:cubicBezTo>
                  <a:cubicBezTo>
                    <a:pt x="669" y="227"/>
                    <a:pt x="724" y="279"/>
                    <a:pt x="835" y="342"/>
                  </a:cubicBezTo>
                  <a:close/>
                </a:path>
              </a:pathLst>
            </a:custGeom>
            <a:noFill/>
            <a:ln w="6350" cap="rnd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EF85B50-3F59-44B1-A384-56BD855FDA6F}"/>
                </a:ext>
              </a:extLst>
            </p:cNvPr>
            <p:cNvSpPr>
              <a:spLocks/>
            </p:cNvSpPr>
            <p:nvPr/>
          </p:nvSpPr>
          <p:spPr bwMode="auto">
            <a:xfrm rot="318282">
              <a:off x="1367090" y="1066451"/>
              <a:ext cx="203831" cy="59045"/>
            </a:xfrm>
            <a:custGeom>
              <a:avLst/>
              <a:gdLst>
                <a:gd name="T0" fmla="*/ 0 w 601"/>
                <a:gd name="T1" fmla="*/ 0 h 308"/>
                <a:gd name="T2" fmla="*/ 280 w 601"/>
                <a:gd name="T3" fmla="*/ 215 h 308"/>
                <a:gd name="T4" fmla="*/ 601 w 601"/>
                <a:gd name="T5" fmla="*/ 308 h 308"/>
                <a:gd name="connsiteX0" fmla="*/ 0 w 5341"/>
                <a:gd name="connsiteY0" fmla="*/ 0 h 3019"/>
                <a:gd name="connsiteX1" fmla="*/ 5341 w 5341"/>
                <a:gd name="connsiteY1" fmla="*/ 3019 h 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" h="3019">
                  <a:moveTo>
                    <a:pt x="0" y="0"/>
                  </a:moveTo>
                  <a:lnTo>
                    <a:pt x="5341" y="3019"/>
                  </a:lnTo>
                </a:path>
              </a:pathLst>
            </a:custGeom>
            <a:solidFill>
              <a:srgbClr val="FFFFFF"/>
            </a:solidFill>
            <a:ln w="3175" cmpd="sng">
              <a:solidFill>
                <a:srgbClr val="7030A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dirty="0"/>
            </a:p>
          </p:txBody>
        </p:sp>
      </p:grpSp>
      <p:sp>
        <p:nvSpPr>
          <p:cNvPr id="16" name="Oval 29">
            <a:extLst>
              <a:ext uri="{FF2B5EF4-FFF2-40B4-BE49-F238E27FC236}">
                <a16:creationId xmlns:a16="http://schemas.microsoft.com/office/drawing/2014/main" id="{799D6619-E046-42DE-AD3F-7FB2742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995" y="3406295"/>
            <a:ext cx="374785" cy="74683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54C4FFE-17AE-4388-9C4C-587F5FA8E332}"/>
              </a:ext>
            </a:extLst>
          </p:cNvPr>
          <p:cNvCxnSpPr/>
          <p:nvPr/>
        </p:nvCxnSpPr>
        <p:spPr>
          <a:xfrm>
            <a:off x="5972959" y="3467883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8837CA6-66C3-4E8A-9530-ACC4A490CDCF}"/>
              </a:ext>
            </a:extLst>
          </p:cNvPr>
          <p:cNvCxnSpPr/>
          <p:nvPr/>
        </p:nvCxnSpPr>
        <p:spPr>
          <a:xfrm>
            <a:off x="5968603" y="4064425"/>
            <a:ext cx="541125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86AFD37-8485-4916-BE7D-6D78261E95F7}"/>
              </a:ext>
            </a:extLst>
          </p:cNvPr>
          <p:cNvSpPr/>
          <p:nvPr/>
        </p:nvSpPr>
        <p:spPr>
          <a:xfrm>
            <a:off x="4401845" y="2470358"/>
            <a:ext cx="2847703" cy="8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Ca</a:t>
            </a:r>
            <a:r>
              <a:rPr lang="en-US" baseline="30000" dirty="0"/>
              <a:t>++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B8E61C4A-A97F-4CCB-9510-F34AA9FF3164}"/>
              </a:ext>
            </a:extLst>
          </p:cNvPr>
          <p:cNvSpPr/>
          <p:nvPr/>
        </p:nvSpPr>
        <p:spPr>
          <a:xfrm>
            <a:off x="2082887" y="2352608"/>
            <a:ext cx="222069" cy="2093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DDBF114D-A969-48F6-9ACD-C664271C4FD7}"/>
              </a:ext>
            </a:extLst>
          </p:cNvPr>
          <p:cNvSpPr>
            <a:spLocks/>
          </p:cNvSpPr>
          <p:nvPr/>
        </p:nvSpPr>
        <p:spPr bwMode="auto">
          <a:xfrm>
            <a:off x="3598390" y="3370900"/>
            <a:ext cx="665638" cy="864612"/>
          </a:xfrm>
          <a:custGeom>
            <a:avLst/>
            <a:gdLst>
              <a:gd name="T0" fmla="*/ 50 w 509"/>
              <a:gd name="T1" fmla="*/ 4 h 526"/>
              <a:gd name="T2" fmla="*/ 508 w 509"/>
              <a:gd name="T3" fmla="*/ 229 h 526"/>
              <a:gd name="T4" fmla="*/ 58 w 509"/>
              <a:gd name="T5" fmla="*/ 522 h 526"/>
              <a:gd name="T6" fmla="*/ 163 w 509"/>
              <a:gd name="T7" fmla="*/ 252 h 526"/>
              <a:gd name="T8" fmla="*/ 50 w 509"/>
              <a:gd name="T9" fmla="*/ 4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526">
                <a:moveTo>
                  <a:pt x="50" y="4"/>
                </a:moveTo>
                <a:cubicBezTo>
                  <a:pt x="108" y="0"/>
                  <a:pt x="507" y="143"/>
                  <a:pt x="508" y="229"/>
                </a:cubicBezTo>
                <a:cubicBezTo>
                  <a:pt x="509" y="315"/>
                  <a:pt x="116" y="518"/>
                  <a:pt x="58" y="522"/>
                </a:cubicBezTo>
                <a:cubicBezTo>
                  <a:pt x="0" y="526"/>
                  <a:pt x="164" y="338"/>
                  <a:pt x="163" y="252"/>
                </a:cubicBezTo>
                <a:cubicBezTo>
                  <a:pt x="162" y="166"/>
                  <a:pt x="74" y="56"/>
                  <a:pt x="5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dirty="0"/>
          </a:p>
        </p:txBody>
      </p:sp>
      <p:sp>
        <p:nvSpPr>
          <p:cNvPr id="25" name="سهم: مسنن إلى اليمين 24">
            <a:extLst>
              <a:ext uri="{FF2B5EF4-FFF2-40B4-BE49-F238E27FC236}">
                <a16:creationId xmlns:a16="http://schemas.microsoft.com/office/drawing/2014/main" id="{527516D5-6923-4365-BDC8-DFE4131A417A}"/>
              </a:ext>
            </a:extLst>
          </p:cNvPr>
          <p:cNvSpPr/>
          <p:nvPr/>
        </p:nvSpPr>
        <p:spPr>
          <a:xfrm>
            <a:off x="4244110" y="3316074"/>
            <a:ext cx="610234" cy="902793"/>
          </a:xfrm>
          <a:prstGeom prst="notch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6" name="سهم: مسنن إلى اليمين 25">
            <a:extLst>
              <a:ext uri="{FF2B5EF4-FFF2-40B4-BE49-F238E27FC236}">
                <a16:creationId xmlns:a16="http://schemas.microsoft.com/office/drawing/2014/main" id="{1D3B9A78-955E-427F-847A-B9F71DA4BBC3}"/>
              </a:ext>
            </a:extLst>
          </p:cNvPr>
          <p:cNvSpPr/>
          <p:nvPr/>
        </p:nvSpPr>
        <p:spPr>
          <a:xfrm>
            <a:off x="5943260" y="3491427"/>
            <a:ext cx="576229" cy="573284"/>
          </a:xfrm>
          <a:prstGeom prst="notched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" name="انفجار: 8 نقاط 1">
            <a:extLst>
              <a:ext uri="{FF2B5EF4-FFF2-40B4-BE49-F238E27FC236}">
                <a16:creationId xmlns:a16="http://schemas.microsoft.com/office/drawing/2014/main" id="{B99D9ED5-4DF4-4B76-8A9B-87ED2E6F7BDA}"/>
              </a:ext>
            </a:extLst>
          </p:cNvPr>
          <p:cNvSpPr/>
          <p:nvPr/>
        </p:nvSpPr>
        <p:spPr>
          <a:xfrm>
            <a:off x="8712926" y="3633499"/>
            <a:ext cx="213855" cy="26859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269611"/>
      </p:ext>
    </p:extLst>
  </p:cSld>
  <p:clrMapOvr>
    <a:masterClrMapping/>
  </p:clrMapOvr>
  <p:transition spd="slow" advClick="0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3932 0.1923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96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5" presetClass="path" presetSubtype="0" decel="10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5352 1.85185E-6 " pathEditMode="relative" rAng="0" ptsTypes="AA">
                                      <p:cBhvr>
                                        <p:cTn id="1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0"/>
                            </p:stCondLst>
                            <p:childTnLst>
                              <p:par>
                                <p:cTn id="1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09778 0.00162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3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18854 -4.44444E-6 " pathEditMode="relative" rAng="0" ptsTypes="AA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animBg="1" autoUpdateAnimBg="0"/>
      <p:bldP spid="21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132</Words>
  <Application>Microsoft Office PowerPoint</Application>
  <PresentationFormat>شاشة عريضة</PresentationFormat>
  <Paragraphs>51</Paragraphs>
  <Slides>11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في السِّياق ذاتِه، أنصح بقراءة المقالات التَّاليَّة: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النَّقلُ العصبيُّ (1) موجاتُ الضَّغطِ العاملةُ "المفهومُ الحديثُ" Neural Conduction (1) Action Pressure Waves “Innovated Conception”</dc:title>
  <dc:creator>Dr. Ammar  Yaseen Mansour</dc:creator>
  <cp:lastModifiedBy>DR.Ahmed Saker 2O14</cp:lastModifiedBy>
  <cp:revision>52</cp:revision>
  <dcterms:created xsi:type="dcterms:W3CDTF">2019-10-07T15:54:44Z</dcterms:created>
  <dcterms:modified xsi:type="dcterms:W3CDTF">2019-11-03T11:55:08Z</dcterms:modified>
</cp:coreProperties>
</file>