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sldIdLst>
    <p:sldId id="256" r:id="rId2"/>
    <p:sldId id="329" r:id="rId3"/>
    <p:sldId id="316" r:id="rId4"/>
    <p:sldId id="293" r:id="rId5"/>
    <p:sldId id="276" r:id="rId6"/>
    <p:sldId id="264" r:id="rId7"/>
    <p:sldId id="263" r:id="rId8"/>
    <p:sldId id="301" r:id="rId9"/>
    <p:sldId id="322" r:id="rId10"/>
    <p:sldId id="323" r:id="rId11"/>
    <p:sldId id="324" r:id="rId12"/>
    <p:sldId id="326" r:id="rId13"/>
    <p:sldId id="331" r:id="rId14"/>
    <p:sldId id="328" r:id="rId15"/>
    <p:sldId id="305" r:id="rId16"/>
    <p:sldId id="317" r:id="rId17"/>
    <p:sldId id="265" r:id="rId18"/>
    <p:sldId id="319" r:id="rId19"/>
    <p:sldId id="327" r:id="rId20"/>
    <p:sldId id="292" r:id="rId21"/>
    <p:sldId id="320" r:id="rId22"/>
    <p:sldId id="321" r:id="rId23"/>
    <p:sldId id="308" r:id="rId24"/>
    <p:sldId id="309" r:id="rId25"/>
    <p:sldId id="310" r:id="rId26"/>
    <p:sldId id="315" r:id="rId27"/>
    <p:sldId id="311" r:id="rId28"/>
    <p:sldId id="312" r:id="rId29"/>
    <p:sldId id="313" r:id="rId30"/>
    <p:sldId id="314" r:id="rId31"/>
    <p:sldId id="33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F22E"/>
    <a:srgbClr val="E5E3DB"/>
    <a:srgbClr val="E97251"/>
    <a:srgbClr val="EFF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6110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055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1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48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80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1594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1882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42327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10369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5268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7408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7647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69735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4897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88887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066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8196-123E-43B1-8C6B-5B31A191B56D}" type="datetimeFigureOut">
              <a:rPr lang="ar-SY" smtClean="0"/>
              <a:t>24/03/1441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B6BDE6-2CB9-47A9-9EC8-407DB3D2EF9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4485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open?id=1qQ6Ch-mVj1boww9SAhkPVTwFhX2kVoXR" TargetMode="External"/><Relationship Id="rId3" Type="http://schemas.openxmlformats.org/officeDocument/2006/relationships/hyperlink" Target="https://drive.google.com/open?id=1kii7l4bCrQ-Zey4sCO51mqZ5DSXUNO2H" TargetMode="External"/><Relationship Id="rId7" Type="http://schemas.openxmlformats.org/officeDocument/2006/relationships/hyperlink" Target="https://drive.google.com/open?id=1qFVpN21binPozXFCcuGrf-io0nDLlBi3" TargetMode="External"/><Relationship Id="rId2" Type="http://schemas.openxmlformats.org/officeDocument/2006/relationships/hyperlink" Target="https://drive.google.com/open?id=1HYCsolqvWnlD9dbmqKzKc1wSo6CnFxw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HHkOUQnYOy2yrnl6h68dLt0fL0V6toDO" TargetMode="External"/><Relationship Id="rId5" Type="http://schemas.openxmlformats.org/officeDocument/2006/relationships/hyperlink" Target="https://drive.google.com/open?id=1e0zPzYHnHfzR6pswcgyr5jF8rUi_yo77" TargetMode="External"/><Relationship Id="rId10" Type="http://schemas.openxmlformats.org/officeDocument/2006/relationships/hyperlink" Target="https://drive.google.com/open?id=16UIXUrcsMn2_pHNeDbAlIkqjwK6vVA8R" TargetMode="External"/><Relationship Id="rId4" Type="http://schemas.openxmlformats.org/officeDocument/2006/relationships/hyperlink" Target="https://drive.google.com/open?id=1zsVbsJKN-JefkMdGBJcRKbBzjX4ly24S" TargetMode="External"/><Relationship Id="rId9" Type="http://schemas.openxmlformats.org/officeDocument/2006/relationships/hyperlink" Target="https://drive.google.com/open?id=1tEuDZryjUH1aBm9D0F9eQ9ME9KkfcpJ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5E268-1F7F-4AFB-8E98-097D37759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809207"/>
            <a:ext cx="8915399" cy="187452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The Node of Ranvier,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The Equalizer</a:t>
            </a:r>
            <a:endParaRPr lang="ar-SY" b="1" dirty="0">
              <a:solidFill>
                <a:srgbClr val="C0000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CA66F6D-E22E-4B69-8E89-9D9620CA8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3683727"/>
            <a:ext cx="8915399" cy="1126283"/>
          </a:xfrm>
        </p:spPr>
        <p:txBody>
          <a:bodyPr>
            <a:normAutofit/>
          </a:bodyPr>
          <a:lstStyle/>
          <a:p>
            <a:pPr algn="ctr"/>
            <a:br>
              <a:rPr lang="ar-SY" sz="2000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00B0F0"/>
                </a:solidFill>
              </a:rPr>
              <a:t>AMMAR YASEEN MANSOUR</a:t>
            </a:r>
            <a:endParaRPr lang="ar-SY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9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Standard Action Pressure Wave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879890" y="3685889"/>
            <a:ext cx="2539221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AD176AAE-5A46-493E-9498-9B1265850D1D}"/>
              </a:ext>
            </a:extLst>
          </p:cNvPr>
          <p:cNvSpPr/>
          <p:nvPr/>
        </p:nvSpPr>
        <p:spPr>
          <a:xfrm>
            <a:off x="8112057" y="5338883"/>
            <a:ext cx="2703988" cy="840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Standard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0" name="رابط كسهم مستقيم 19">
            <a:extLst>
              <a:ext uri="{FF2B5EF4-FFF2-40B4-BE49-F238E27FC236}">
                <a16:creationId xmlns:a16="http://schemas.microsoft.com/office/drawing/2014/main" id="{A4D32818-BEC3-454E-B15B-BA5D946EC072}"/>
              </a:ext>
            </a:extLst>
          </p:cNvPr>
          <p:cNvCxnSpPr>
            <a:cxnSpLocks/>
          </p:cNvCxnSpPr>
          <p:nvPr/>
        </p:nvCxnSpPr>
        <p:spPr>
          <a:xfrm flipV="1">
            <a:off x="6566133" y="4099620"/>
            <a:ext cx="0" cy="84075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7A1E204-2E0F-48F4-B207-87DC4B30C18D}"/>
              </a:ext>
            </a:extLst>
          </p:cNvPr>
          <p:cNvSpPr/>
          <p:nvPr/>
        </p:nvSpPr>
        <p:spPr>
          <a:xfrm>
            <a:off x="5249549" y="5008307"/>
            <a:ext cx="2703985" cy="706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Preliminary Action Pressure Wave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(Nonstandard Action Pressure Wave)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8" name="موصل: على شكل مرفق 27">
            <a:extLst>
              <a:ext uri="{FF2B5EF4-FFF2-40B4-BE49-F238E27FC236}">
                <a16:creationId xmlns:a16="http://schemas.microsoft.com/office/drawing/2014/main" id="{EE546E43-3382-46BE-8800-DD2102095C64}"/>
              </a:ext>
            </a:extLst>
          </p:cNvPr>
          <p:cNvCxnSpPr/>
          <p:nvPr/>
        </p:nvCxnSpPr>
        <p:spPr>
          <a:xfrm rot="16200000" flipV="1">
            <a:off x="8526383" y="4084542"/>
            <a:ext cx="1451090" cy="1156374"/>
          </a:xfrm>
          <a:prstGeom prst="bentConnector3">
            <a:avLst>
              <a:gd name="adj1" fmla="val 4989"/>
            </a:avLst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22BEBC98-87BF-4304-B6E0-ADC31760B63C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055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Standard Action Pressure Wave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160052" y="3685889"/>
            <a:ext cx="1259059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F324B55A-1354-4EA6-88D8-EE60D37DC47E}"/>
              </a:ext>
            </a:extLst>
          </p:cNvPr>
          <p:cNvSpPr/>
          <p:nvPr/>
        </p:nvSpPr>
        <p:spPr>
          <a:xfrm>
            <a:off x="9247247" y="2404264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A552B2DD-41C3-467B-9756-61619EF9F63D}"/>
              </a:ext>
            </a:extLst>
          </p:cNvPr>
          <p:cNvSpPr/>
          <p:nvPr/>
        </p:nvSpPr>
        <p:spPr>
          <a:xfrm>
            <a:off x="6716717" y="2409918"/>
            <a:ext cx="2053397" cy="62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5" name="قوس كبير أيسر 24">
            <a:extLst>
              <a:ext uri="{FF2B5EF4-FFF2-40B4-BE49-F238E27FC236}">
                <a16:creationId xmlns:a16="http://schemas.microsoft.com/office/drawing/2014/main" id="{0BA776B1-B206-4236-8615-8F1BC7097EBE}"/>
              </a:ext>
            </a:extLst>
          </p:cNvPr>
          <p:cNvSpPr/>
          <p:nvPr/>
        </p:nvSpPr>
        <p:spPr>
          <a:xfrm rot="5400000">
            <a:off x="10112967" y="2944470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6" name="قوس كبير أيسر 25">
            <a:extLst>
              <a:ext uri="{FF2B5EF4-FFF2-40B4-BE49-F238E27FC236}">
                <a16:creationId xmlns:a16="http://schemas.microsoft.com/office/drawing/2014/main" id="{2F5D73E3-7821-48FA-99FA-FE5E576757CD}"/>
              </a:ext>
            </a:extLst>
          </p:cNvPr>
          <p:cNvSpPr/>
          <p:nvPr/>
        </p:nvSpPr>
        <p:spPr>
          <a:xfrm rot="5400000">
            <a:off x="7582437" y="2917359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4804873C-C7EE-44A3-8AD8-7BEA2DE9C3CF}"/>
              </a:ext>
            </a:extLst>
          </p:cNvPr>
          <p:cNvSpPr/>
          <p:nvPr/>
        </p:nvSpPr>
        <p:spPr>
          <a:xfrm>
            <a:off x="6716717" y="4295971"/>
            <a:ext cx="3368943" cy="89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Each node of Ranvier, in turn, verifies the application of the standard parameters by the Standard Action Pressure Wave </a:t>
            </a:r>
            <a:endParaRPr lang="ar-SY" sz="1100" b="1" dirty="0">
              <a:solidFill>
                <a:srgbClr val="0070C0"/>
              </a:solidFill>
            </a:endParaRPr>
          </a:p>
        </p:txBody>
      </p:sp>
      <p:cxnSp>
        <p:nvCxnSpPr>
          <p:cNvPr id="29" name="موصل: على شكل مرفق 28">
            <a:extLst>
              <a:ext uri="{FF2B5EF4-FFF2-40B4-BE49-F238E27FC236}">
                <a16:creationId xmlns:a16="http://schemas.microsoft.com/office/drawing/2014/main" id="{3939B0E0-578A-411D-9DD4-1D3DF6E41A64}"/>
              </a:ext>
            </a:extLst>
          </p:cNvPr>
          <p:cNvCxnSpPr>
            <a:cxnSpLocks/>
          </p:cNvCxnSpPr>
          <p:nvPr/>
        </p:nvCxnSpPr>
        <p:spPr>
          <a:xfrm flipV="1">
            <a:off x="8591479" y="4143843"/>
            <a:ext cx="1604625" cy="1016555"/>
          </a:xfrm>
          <a:prstGeom prst="bentConnector3">
            <a:avLst>
              <a:gd name="adj1" fmla="val 100473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5D08B6A6-B2C4-44BC-8B87-F33106B6EEE0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EB584F33-A2BB-412D-A568-3CFDD14E06C8}"/>
              </a:ext>
            </a:extLst>
          </p:cNvPr>
          <p:cNvSpPr/>
          <p:nvPr/>
        </p:nvSpPr>
        <p:spPr>
          <a:xfrm>
            <a:off x="6791109" y="5180250"/>
            <a:ext cx="3368943" cy="89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C00000"/>
                </a:solidFill>
              </a:rPr>
              <a:t>Each node of Ranvier, in turn, ascertains that the trajectory of the spread of Standard Action Pressure Wave is still at the center of the neural fiber. </a:t>
            </a:r>
            <a:endParaRPr lang="ar-SY" sz="1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0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Standard Action Pressure Wave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96D126B-20A6-4862-91D1-CB1F087E2940}"/>
              </a:ext>
            </a:extLst>
          </p:cNvPr>
          <p:cNvSpPr/>
          <p:nvPr/>
        </p:nvSpPr>
        <p:spPr>
          <a:xfrm>
            <a:off x="5334331" y="2526361"/>
            <a:ext cx="2463403" cy="568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424BA38D-64CE-4743-B9F6-BE04BA2396D4}"/>
              </a:ext>
            </a:extLst>
          </p:cNvPr>
          <p:cNvSpPr/>
          <p:nvPr/>
        </p:nvSpPr>
        <p:spPr>
          <a:xfrm>
            <a:off x="7927811" y="2403567"/>
            <a:ext cx="2703988" cy="820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Y" sz="1100" b="1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Standard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44AFE8DE-7864-4E27-894B-36B19834D5F0}"/>
              </a:ext>
            </a:extLst>
          </p:cNvPr>
          <p:cNvSpPr/>
          <p:nvPr/>
        </p:nvSpPr>
        <p:spPr>
          <a:xfrm>
            <a:off x="11319320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E41B9731-B090-43C7-8D3C-45F6FADC2D01}"/>
              </a:ext>
            </a:extLst>
          </p:cNvPr>
          <p:cNvSpPr>
            <a:spLocks/>
          </p:cNvSpPr>
          <p:nvPr/>
        </p:nvSpPr>
        <p:spPr bwMode="auto">
          <a:xfrm>
            <a:off x="7549490" y="4826228"/>
            <a:ext cx="1677653" cy="332173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10000"/>
              <a:gd name="connsiteY0" fmla="*/ 6165 h 9482"/>
              <a:gd name="connsiteX1" fmla="*/ 274 w 10000"/>
              <a:gd name="connsiteY1" fmla="*/ 35 h 9482"/>
              <a:gd name="connsiteX2" fmla="*/ 977 w 10000"/>
              <a:gd name="connsiteY2" fmla="*/ 9331 h 9482"/>
              <a:gd name="connsiteX3" fmla="*/ 1561 w 10000"/>
              <a:gd name="connsiteY3" fmla="*/ 35 h 9482"/>
              <a:gd name="connsiteX4" fmla="*/ 2275 w 10000"/>
              <a:gd name="connsiteY4" fmla="*/ 9080 h 9482"/>
              <a:gd name="connsiteX5" fmla="*/ 2851 w 10000"/>
              <a:gd name="connsiteY5" fmla="*/ 35 h 9482"/>
              <a:gd name="connsiteX6" fmla="*/ 3587 w 10000"/>
              <a:gd name="connsiteY6" fmla="*/ 9482 h 9482"/>
              <a:gd name="connsiteX7" fmla="*/ 4221 w 10000"/>
              <a:gd name="connsiteY7" fmla="*/ 236 h 9482"/>
              <a:gd name="connsiteX8" fmla="*/ 4870 w 10000"/>
              <a:gd name="connsiteY8" fmla="*/ 8929 h 9482"/>
              <a:gd name="connsiteX9" fmla="*/ 5519 w 10000"/>
              <a:gd name="connsiteY9" fmla="*/ 286 h 9482"/>
              <a:gd name="connsiteX10" fmla="*/ 6168 w 10000"/>
              <a:gd name="connsiteY10" fmla="*/ 8929 h 9482"/>
              <a:gd name="connsiteX11" fmla="*/ 6817 w 10000"/>
              <a:gd name="connsiteY11" fmla="*/ 236 h 9482"/>
              <a:gd name="connsiteX12" fmla="*/ 7466 w 10000"/>
              <a:gd name="connsiteY12" fmla="*/ 9080 h 9482"/>
              <a:gd name="connsiteX13" fmla="*/ 8115 w 10000"/>
              <a:gd name="connsiteY13" fmla="*/ 286 h 9482"/>
              <a:gd name="connsiteX14" fmla="*/ 8764 w 10000"/>
              <a:gd name="connsiteY14" fmla="*/ 8929 h 9482"/>
              <a:gd name="connsiteX15" fmla="*/ 9412 w 10000"/>
              <a:gd name="connsiteY15" fmla="*/ 236 h 9482"/>
              <a:gd name="connsiteX16" fmla="*/ 10000 w 10000"/>
              <a:gd name="connsiteY16" fmla="*/ 9029 h 9482"/>
              <a:gd name="connsiteX0" fmla="*/ 0 w 10000"/>
              <a:gd name="connsiteY0" fmla="*/ 6502 h 10000"/>
              <a:gd name="connsiteX1" fmla="*/ 274 w 10000"/>
              <a:gd name="connsiteY1" fmla="*/ 37 h 10000"/>
              <a:gd name="connsiteX2" fmla="*/ 977 w 10000"/>
              <a:gd name="connsiteY2" fmla="*/ 9841 h 10000"/>
              <a:gd name="connsiteX3" fmla="*/ 1561 w 10000"/>
              <a:gd name="connsiteY3" fmla="*/ 37 h 10000"/>
              <a:gd name="connsiteX4" fmla="*/ 2275 w 10000"/>
              <a:gd name="connsiteY4" fmla="*/ 9576 h 10000"/>
              <a:gd name="connsiteX5" fmla="*/ 2851 w 10000"/>
              <a:gd name="connsiteY5" fmla="*/ 37 h 10000"/>
              <a:gd name="connsiteX6" fmla="*/ 3587 w 10000"/>
              <a:gd name="connsiteY6" fmla="*/ 10000 h 10000"/>
              <a:gd name="connsiteX7" fmla="*/ 4221 w 10000"/>
              <a:gd name="connsiteY7" fmla="*/ 249 h 10000"/>
              <a:gd name="connsiteX8" fmla="*/ 4870 w 10000"/>
              <a:gd name="connsiteY8" fmla="*/ 9417 h 10000"/>
              <a:gd name="connsiteX9" fmla="*/ 5519 w 10000"/>
              <a:gd name="connsiteY9" fmla="*/ 302 h 10000"/>
              <a:gd name="connsiteX10" fmla="*/ 6168 w 10000"/>
              <a:gd name="connsiteY10" fmla="*/ 9417 h 10000"/>
              <a:gd name="connsiteX11" fmla="*/ 6817 w 10000"/>
              <a:gd name="connsiteY11" fmla="*/ 249 h 10000"/>
              <a:gd name="connsiteX12" fmla="*/ 7466 w 10000"/>
              <a:gd name="connsiteY12" fmla="*/ 9576 h 10000"/>
              <a:gd name="connsiteX13" fmla="*/ 8115 w 10000"/>
              <a:gd name="connsiteY13" fmla="*/ 302 h 10000"/>
              <a:gd name="connsiteX14" fmla="*/ 8764 w 10000"/>
              <a:gd name="connsiteY14" fmla="*/ 9417 h 10000"/>
              <a:gd name="connsiteX15" fmla="*/ 9412 w 10000"/>
              <a:gd name="connsiteY15" fmla="*/ 249 h 10000"/>
              <a:gd name="connsiteX16" fmla="*/ 10000 w 10000"/>
              <a:gd name="connsiteY16" fmla="*/ 9522 h 10000"/>
              <a:gd name="connsiteX0" fmla="*/ 0 w 9726"/>
              <a:gd name="connsiteY0" fmla="*/ 1 h 9964"/>
              <a:gd name="connsiteX1" fmla="*/ 703 w 9726"/>
              <a:gd name="connsiteY1" fmla="*/ 9805 h 9964"/>
              <a:gd name="connsiteX2" fmla="*/ 1287 w 9726"/>
              <a:gd name="connsiteY2" fmla="*/ 1 h 9964"/>
              <a:gd name="connsiteX3" fmla="*/ 2001 w 9726"/>
              <a:gd name="connsiteY3" fmla="*/ 9540 h 9964"/>
              <a:gd name="connsiteX4" fmla="*/ 2577 w 9726"/>
              <a:gd name="connsiteY4" fmla="*/ 1 h 9964"/>
              <a:gd name="connsiteX5" fmla="*/ 3313 w 9726"/>
              <a:gd name="connsiteY5" fmla="*/ 9964 h 9964"/>
              <a:gd name="connsiteX6" fmla="*/ 3947 w 9726"/>
              <a:gd name="connsiteY6" fmla="*/ 213 h 9964"/>
              <a:gd name="connsiteX7" fmla="*/ 4596 w 9726"/>
              <a:gd name="connsiteY7" fmla="*/ 9381 h 9964"/>
              <a:gd name="connsiteX8" fmla="*/ 5245 w 9726"/>
              <a:gd name="connsiteY8" fmla="*/ 266 h 9964"/>
              <a:gd name="connsiteX9" fmla="*/ 5894 w 9726"/>
              <a:gd name="connsiteY9" fmla="*/ 9381 h 9964"/>
              <a:gd name="connsiteX10" fmla="*/ 6543 w 9726"/>
              <a:gd name="connsiteY10" fmla="*/ 213 h 9964"/>
              <a:gd name="connsiteX11" fmla="*/ 7192 w 9726"/>
              <a:gd name="connsiteY11" fmla="*/ 9540 h 9964"/>
              <a:gd name="connsiteX12" fmla="*/ 7841 w 9726"/>
              <a:gd name="connsiteY12" fmla="*/ 266 h 9964"/>
              <a:gd name="connsiteX13" fmla="*/ 8490 w 9726"/>
              <a:gd name="connsiteY13" fmla="*/ 9381 h 9964"/>
              <a:gd name="connsiteX14" fmla="*/ 9138 w 9726"/>
              <a:gd name="connsiteY14" fmla="*/ 213 h 9964"/>
              <a:gd name="connsiteX15" fmla="*/ 9726 w 9726"/>
              <a:gd name="connsiteY15" fmla="*/ 9486 h 9964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4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4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0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4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4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277" h="10000">
                <a:moveTo>
                  <a:pt x="0" y="9840"/>
                </a:moveTo>
                <a:cubicBezTo>
                  <a:pt x="220" y="9840"/>
                  <a:pt x="378" y="54"/>
                  <a:pt x="600" y="1"/>
                </a:cubicBezTo>
                <a:cubicBezTo>
                  <a:pt x="822" y="-53"/>
                  <a:pt x="1111" y="9574"/>
                  <a:pt x="1334" y="9574"/>
                </a:cubicBezTo>
                <a:cubicBezTo>
                  <a:pt x="1556" y="9574"/>
                  <a:pt x="1701" y="-53"/>
                  <a:pt x="1927" y="1"/>
                </a:cubicBezTo>
                <a:cubicBezTo>
                  <a:pt x="2153" y="54"/>
                  <a:pt x="2450" y="9946"/>
                  <a:pt x="2683" y="10000"/>
                </a:cubicBezTo>
                <a:cubicBezTo>
                  <a:pt x="2917" y="10053"/>
                  <a:pt x="3117" y="319"/>
                  <a:pt x="3335" y="214"/>
                </a:cubicBezTo>
                <a:cubicBezTo>
                  <a:pt x="3554" y="106"/>
                  <a:pt x="3780" y="9415"/>
                  <a:pt x="4002" y="9415"/>
                </a:cubicBezTo>
                <a:cubicBezTo>
                  <a:pt x="4226" y="9415"/>
                  <a:pt x="4448" y="267"/>
                  <a:pt x="4670" y="267"/>
                </a:cubicBezTo>
                <a:cubicBezTo>
                  <a:pt x="4892" y="267"/>
                  <a:pt x="5115" y="9415"/>
                  <a:pt x="5337" y="9415"/>
                </a:cubicBezTo>
                <a:cubicBezTo>
                  <a:pt x="5559" y="9415"/>
                  <a:pt x="5782" y="214"/>
                  <a:pt x="6004" y="214"/>
                </a:cubicBezTo>
                <a:cubicBezTo>
                  <a:pt x="6226" y="214"/>
                  <a:pt x="6448" y="9574"/>
                  <a:pt x="6672" y="9574"/>
                </a:cubicBezTo>
                <a:cubicBezTo>
                  <a:pt x="6894" y="9574"/>
                  <a:pt x="7116" y="319"/>
                  <a:pt x="7339" y="267"/>
                </a:cubicBezTo>
                <a:cubicBezTo>
                  <a:pt x="7561" y="214"/>
                  <a:pt x="7783" y="9415"/>
                  <a:pt x="8006" y="9415"/>
                </a:cubicBezTo>
                <a:cubicBezTo>
                  <a:pt x="8228" y="9415"/>
                  <a:pt x="8462" y="214"/>
                  <a:pt x="8672" y="214"/>
                </a:cubicBezTo>
                <a:cubicBezTo>
                  <a:pt x="8884" y="214"/>
                  <a:pt x="9188" y="7979"/>
                  <a:pt x="9277" y="9520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31" name="شكل حر 668">
            <a:extLst>
              <a:ext uri="{FF2B5EF4-FFF2-40B4-BE49-F238E27FC236}">
                <a16:creationId xmlns:a16="http://schemas.microsoft.com/office/drawing/2014/main" id="{50908B8D-8954-4103-9084-D4EB97D638EF}"/>
              </a:ext>
            </a:extLst>
          </p:cNvPr>
          <p:cNvSpPr/>
          <p:nvPr/>
        </p:nvSpPr>
        <p:spPr>
          <a:xfrm>
            <a:off x="5706699" y="4740716"/>
            <a:ext cx="1846283" cy="544945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28351"/>
              <a:gd name="connsiteY0" fmla="*/ 238514 h 257283"/>
              <a:gd name="connsiteX1" fmla="*/ 254242 w 1828351"/>
              <a:gd name="connsiteY1" fmla="*/ 3563 h 257283"/>
              <a:gd name="connsiteX2" fmla="*/ 468494 w 1828351"/>
              <a:gd name="connsiteY2" fmla="*/ 238513 h 257283"/>
              <a:gd name="connsiteX3" fmla="*/ 698819 w 1828351"/>
              <a:gd name="connsiteY3" fmla="*/ 3563 h 257283"/>
              <a:gd name="connsiteX4" fmla="*/ 938710 w 1828351"/>
              <a:gd name="connsiteY4" fmla="*/ 238513 h 257283"/>
              <a:gd name="connsiteX5" fmla="*/ 1165000 w 1828351"/>
              <a:gd name="connsiteY5" fmla="*/ 3563 h 257283"/>
              <a:gd name="connsiteX6" fmla="*/ 1384042 w 1828351"/>
              <a:gd name="connsiteY6" fmla="*/ 257283 h 257283"/>
              <a:gd name="connsiteX7" fmla="*/ 1616750 w 1828351"/>
              <a:gd name="connsiteY7" fmla="*/ 3564 h 257283"/>
              <a:gd name="connsiteX8" fmla="*/ 1828351 w 1828351"/>
              <a:gd name="connsiteY8" fmla="*/ 226394 h 257283"/>
              <a:gd name="connsiteX0" fmla="*/ 0 w 1828351"/>
              <a:gd name="connsiteY0" fmla="*/ 238948 h 257717"/>
              <a:gd name="connsiteX1" fmla="*/ 254242 w 1828351"/>
              <a:gd name="connsiteY1" fmla="*/ 3997 h 257717"/>
              <a:gd name="connsiteX2" fmla="*/ 468494 w 1828351"/>
              <a:gd name="connsiteY2" fmla="*/ 238947 h 257717"/>
              <a:gd name="connsiteX3" fmla="*/ 698819 w 1828351"/>
              <a:gd name="connsiteY3" fmla="*/ 3997 h 257717"/>
              <a:gd name="connsiteX4" fmla="*/ 938710 w 1828351"/>
              <a:gd name="connsiteY4" fmla="*/ 238947 h 257717"/>
              <a:gd name="connsiteX5" fmla="*/ 1165000 w 1828351"/>
              <a:gd name="connsiteY5" fmla="*/ 3997 h 257717"/>
              <a:gd name="connsiteX6" fmla="*/ 1384042 w 1828351"/>
              <a:gd name="connsiteY6" fmla="*/ 257717 h 257717"/>
              <a:gd name="connsiteX7" fmla="*/ 1616750 w 1828351"/>
              <a:gd name="connsiteY7" fmla="*/ 3998 h 257717"/>
              <a:gd name="connsiteX8" fmla="*/ 1828351 w 1828351"/>
              <a:gd name="connsiteY8" fmla="*/ 195939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351" h="257717">
                <a:moveTo>
                  <a:pt x="0" y="238948"/>
                </a:moveTo>
                <a:cubicBezTo>
                  <a:pt x="70721" y="113940"/>
                  <a:pt x="176160" y="3997"/>
                  <a:pt x="254242" y="3997"/>
                </a:cubicBezTo>
                <a:cubicBezTo>
                  <a:pt x="332324" y="3997"/>
                  <a:pt x="394398" y="238947"/>
                  <a:pt x="468494" y="238947"/>
                </a:cubicBezTo>
                <a:cubicBezTo>
                  <a:pt x="542590" y="238947"/>
                  <a:pt x="620450" y="3997"/>
                  <a:pt x="698819" y="3997"/>
                </a:cubicBezTo>
                <a:cubicBezTo>
                  <a:pt x="777188" y="3997"/>
                  <a:pt x="861013" y="238947"/>
                  <a:pt x="938710" y="238947"/>
                </a:cubicBezTo>
                <a:cubicBezTo>
                  <a:pt x="1016407" y="238947"/>
                  <a:pt x="1090778" y="869"/>
                  <a:pt x="1165000" y="3997"/>
                </a:cubicBezTo>
                <a:cubicBezTo>
                  <a:pt x="1239222" y="7125"/>
                  <a:pt x="1323787" y="218770"/>
                  <a:pt x="1384042" y="257717"/>
                </a:cubicBezTo>
                <a:cubicBezTo>
                  <a:pt x="1463348" y="257717"/>
                  <a:pt x="1559916" y="-32620"/>
                  <a:pt x="1616750" y="3998"/>
                </a:cubicBezTo>
                <a:cubicBezTo>
                  <a:pt x="1636147" y="-32770"/>
                  <a:pt x="1827920" y="196126"/>
                  <a:pt x="1828351" y="195939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33" name="Freeform 13">
            <a:extLst>
              <a:ext uri="{FF2B5EF4-FFF2-40B4-BE49-F238E27FC236}">
                <a16:creationId xmlns:a16="http://schemas.microsoft.com/office/drawing/2014/main" id="{7F1C9C88-4740-4CA6-85A5-6A6218F774EA}"/>
              </a:ext>
            </a:extLst>
          </p:cNvPr>
          <p:cNvSpPr>
            <a:spLocks/>
          </p:cNvSpPr>
          <p:nvPr/>
        </p:nvSpPr>
        <p:spPr bwMode="auto">
          <a:xfrm>
            <a:off x="9240322" y="4817679"/>
            <a:ext cx="1677653" cy="332177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9726"/>
              <a:gd name="connsiteY0" fmla="*/ 1 h 9448"/>
              <a:gd name="connsiteX1" fmla="*/ 703 w 9726"/>
              <a:gd name="connsiteY1" fmla="*/ 9297 h 9448"/>
              <a:gd name="connsiteX2" fmla="*/ 1287 w 9726"/>
              <a:gd name="connsiteY2" fmla="*/ 1 h 9448"/>
              <a:gd name="connsiteX3" fmla="*/ 2001 w 9726"/>
              <a:gd name="connsiteY3" fmla="*/ 9046 h 9448"/>
              <a:gd name="connsiteX4" fmla="*/ 2577 w 9726"/>
              <a:gd name="connsiteY4" fmla="*/ 1 h 9448"/>
              <a:gd name="connsiteX5" fmla="*/ 3313 w 9726"/>
              <a:gd name="connsiteY5" fmla="*/ 9448 h 9448"/>
              <a:gd name="connsiteX6" fmla="*/ 3947 w 9726"/>
              <a:gd name="connsiteY6" fmla="*/ 202 h 9448"/>
              <a:gd name="connsiteX7" fmla="*/ 4596 w 9726"/>
              <a:gd name="connsiteY7" fmla="*/ 8895 h 9448"/>
              <a:gd name="connsiteX8" fmla="*/ 5245 w 9726"/>
              <a:gd name="connsiteY8" fmla="*/ 252 h 9448"/>
              <a:gd name="connsiteX9" fmla="*/ 5894 w 9726"/>
              <a:gd name="connsiteY9" fmla="*/ 8895 h 9448"/>
              <a:gd name="connsiteX10" fmla="*/ 6543 w 9726"/>
              <a:gd name="connsiteY10" fmla="*/ 202 h 9448"/>
              <a:gd name="connsiteX11" fmla="*/ 7192 w 9726"/>
              <a:gd name="connsiteY11" fmla="*/ 9046 h 9448"/>
              <a:gd name="connsiteX12" fmla="*/ 7841 w 9726"/>
              <a:gd name="connsiteY12" fmla="*/ 252 h 9448"/>
              <a:gd name="connsiteX13" fmla="*/ 8490 w 9726"/>
              <a:gd name="connsiteY13" fmla="*/ 8895 h 9448"/>
              <a:gd name="connsiteX14" fmla="*/ 9138 w 9726"/>
              <a:gd name="connsiteY14" fmla="*/ 202 h 9448"/>
              <a:gd name="connsiteX15" fmla="*/ 9726 w 9726"/>
              <a:gd name="connsiteY15" fmla="*/ 8995 h 9448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5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5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1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5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5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277" h="10000">
                <a:moveTo>
                  <a:pt x="0" y="9840"/>
                </a:moveTo>
                <a:cubicBezTo>
                  <a:pt x="220" y="9840"/>
                  <a:pt x="378" y="54"/>
                  <a:pt x="600" y="1"/>
                </a:cubicBezTo>
                <a:cubicBezTo>
                  <a:pt x="822" y="-53"/>
                  <a:pt x="1111" y="9575"/>
                  <a:pt x="1334" y="9575"/>
                </a:cubicBezTo>
                <a:cubicBezTo>
                  <a:pt x="1556" y="9575"/>
                  <a:pt x="1701" y="-53"/>
                  <a:pt x="1927" y="1"/>
                </a:cubicBezTo>
                <a:cubicBezTo>
                  <a:pt x="2153" y="54"/>
                  <a:pt x="2450" y="9946"/>
                  <a:pt x="2683" y="10000"/>
                </a:cubicBezTo>
                <a:cubicBezTo>
                  <a:pt x="2917" y="10053"/>
                  <a:pt x="3117" y="320"/>
                  <a:pt x="3335" y="214"/>
                </a:cubicBezTo>
                <a:cubicBezTo>
                  <a:pt x="3554" y="107"/>
                  <a:pt x="3780" y="9415"/>
                  <a:pt x="4002" y="9415"/>
                </a:cubicBezTo>
                <a:cubicBezTo>
                  <a:pt x="4226" y="9415"/>
                  <a:pt x="4448" y="267"/>
                  <a:pt x="4670" y="267"/>
                </a:cubicBezTo>
                <a:cubicBezTo>
                  <a:pt x="4892" y="267"/>
                  <a:pt x="5115" y="9415"/>
                  <a:pt x="5337" y="9415"/>
                </a:cubicBezTo>
                <a:cubicBezTo>
                  <a:pt x="5559" y="9415"/>
                  <a:pt x="5782" y="214"/>
                  <a:pt x="6004" y="214"/>
                </a:cubicBezTo>
                <a:cubicBezTo>
                  <a:pt x="6226" y="214"/>
                  <a:pt x="6448" y="9575"/>
                  <a:pt x="6672" y="9575"/>
                </a:cubicBezTo>
                <a:cubicBezTo>
                  <a:pt x="6894" y="9575"/>
                  <a:pt x="7116" y="320"/>
                  <a:pt x="7339" y="267"/>
                </a:cubicBezTo>
                <a:cubicBezTo>
                  <a:pt x="7561" y="214"/>
                  <a:pt x="7783" y="9415"/>
                  <a:pt x="8006" y="9415"/>
                </a:cubicBezTo>
                <a:cubicBezTo>
                  <a:pt x="8228" y="9415"/>
                  <a:pt x="8462" y="214"/>
                  <a:pt x="8672" y="214"/>
                </a:cubicBezTo>
                <a:cubicBezTo>
                  <a:pt x="8884" y="214"/>
                  <a:pt x="9188" y="7978"/>
                  <a:pt x="9277" y="9521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sp>
        <p:nvSpPr>
          <p:cNvPr id="34" name="Freeform 13">
            <a:extLst>
              <a:ext uri="{FF2B5EF4-FFF2-40B4-BE49-F238E27FC236}">
                <a16:creationId xmlns:a16="http://schemas.microsoft.com/office/drawing/2014/main" id="{09E505F0-C563-414F-AD2D-C03EE4FCE55E}"/>
              </a:ext>
            </a:extLst>
          </p:cNvPr>
          <p:cNvSpPr>
            <a:spLocks/>
          </p:cNvSpPr>
          <p:nvPr/>
        </p:nvSpPr>
        <p:spPr bwMode="auto">
          <a:xfrm>
            <a:off x="10914482" y="4817679"/>
            <a:ext cx="482976" cy="310977"/>
          </a:xfrm>
          <a:custGeom>
            <a:avLst/>
            <a:gdLst>
              <a:gd name="T0" fmla="*/ 0 w 2774"/>
              <a:gd name="T1" fmla="*/ 132 h 199"/>
              <a:gd name="T2" fmla="*/ 76 w 2774"/>
              <a:gd name="T3" fmla="*/ 10 h 199"/>
              <a:gd name="T4" fmla="*/ 271 w 2774"/>
              <a:gd name="T5" fmla="*/ 195 h 199"/>
              <a:gd name="T6" fmla="*/ 433 w 2774"/>
              <a:gd name="T7" fmla="*/ 10 h 199"/>
              <a:gd name="T8" fmla="*/ 631 w 2774"/>
              <a:gd name="T9" fmla="*/ 190 h 199"/>
              <a:gd name="T10" fmla="*/ 791 w 2774"/>
              <a:gd name="T11" fmla="*/ 10 h 199"/>
              <a:gd name="T12" fmla="*/ 995 w 2774"/>
              <a:gd name="T13" fmla="*/ 198 h 199"/>
              <a:gd name="T14" fmla="*/ 1171 w 2774"/>
              <a:gd name="T15" fmla="*/ 14 h 199"/>
              <a:gd name="T16" fmla="*/ 1351 w 2774"/>
              <a:gd name="T17" fmla="*/ 187 h 199"/>
              <a:gd name="T18" fmla="*/ 1531 w 2774"/>
              <a:gd name="T19" fmla="*/ 15 h 199"/>
              <a:gd name="T20" fmla="*/ 1711 w 2774"/>
              <a:gd name="T21" fmla="*/ 187 h 199"/>
              <a:gd name="T22" fmla="*/ 1891 w 2774"/>
              <a:gd name="T23" fmla="*/ 14 h 199"/>
              <a:gd name="T24" fmla="*/ 2071 w 2774"/>
              <a:gd name="T25" fmla="*/ 190 h 199"/>
              <a:gd name="T26" fmla="*/ 2251 w 2774"/>
              <a:gd name="T27" fmla="*/ 15 h 199"/>
              <a:gd name="T28" fmla="*/ 2431 w 2774"/>
              <a:gd name="T29" fmla="*/ 187 h 199"/>
              <a:gd name="T30" fmla="*/ 2611 w 2774"/>
              <a:gd name="T31" fmla="*/ 14 h 199"/>
              <a:gd name="T32" fmla="*/ 2774 w 2774"/>
              <a:gd name="T33" fmla="*/ 189 h 199"/>
              <a:gd name="connsiteX0" fmla="*/ 0 w 9726"/>
              <a:gd name="connsiteY0" fmla="*/ 1 h 9448"/>
              <a:gd name="connsiteX1" fmla="*/ 703 w 9726"/>
              <a:gd name="connsiteY1" fmla="*/ 9297 h 9448"/>
              <a:gd name="connsiteX2" fmla="*/ 1287 w 9726"/>
              <a:gd name="connsiteY2" fmla="*/ 1 h 9448"/>
              <a:gd name="connsiteX3" fmla="*/ 2001 w 9726"/>
              <a:gd name="connsiteY3" fmla="*/ 9046 h 9448"/>
              <a:gd name="connsiteX4" fmla="*/ 2577 w 9726"/>
              <a:gd name="connsiteY4" fmla="*/ 1 h 9448"/>
              <a:gd name="connsiteX5" fmla="*/ 3313 w 9726"/>
              <a:gd name="connsiteY5" fmla="*/ 9448 h 9448"/>
              <a:gd name="connsiteX6" fmla="*/ 3947 w 9726"/>
              <a:gd name="connsiteY6" fmla="*/ 202 h 9448"/>
              <a:gd name="connsiteX7" fmla="*/ 4596 w 9726"/>
              <a:gd name="connsiteY7" fmla="*/ 8895 h 9448"/>
              <a:gd name="connsiteX8" fmla="*/ 5245 w 9726"/>
              <a:gd name="connsiteY8" fmla="*/ 252 h 9448"/>
              <a:gd name="connsiteX9" fmla="*/ 5894 w 9726"/>
              <a:gd name="connsiteY9" fmla="*/ 8895 h 9448"/>
              <a:gd name="connsiteX10" fmla="*/ 6543 w 9726"/>
              <a:gd name="connsiteY10" fmla="*/ 202 h 9448"/>
              <a:gd name="connsiteX11" fmla="*/ 7192 w 9726"/>
              <a:gd name="connsiteY11" fmla="*/ 9046 h 9448"/>
              <a:gd name="connsiteX12" fmla="*/ 7841 w 9726"/>
              <a:gd name="connsiteY12" fmla="*/ 252 h 9448"/>
              <a:gd name="connsiteX13" fmla="*/ 8490 w 9726"/>
              <a:gd name="connsiteY13" fmla="*/ 8895 h 9448"/>
              <a:gd name="connsiteX14" fmla="*/ 9138 w 9726"/>
              <a:gd name="connsiteY14" fmla="*/ 202 h 9448"/>
              <a:gd name="connsiteX15" fmla="*/ 9726 w 9726"/>
              <a:gd name="connsiteY15" fmla="*/ 8995 h 9448"/>
              <a:gd name="connsiteX0" fmla="*/ 0 w 10000"/>
              <a:gd name="connsiteY0" fmla="*/ 1 h 10000"/>
              <a:gd name="connsiteX1" fmla="*/ 723 w 10000"/>
              <a:gd name="connsiteY1" fmla="*/ 9840 h 10000"/>
              <a:gd name="connsiteX2" fmla="*/ 1323 w 10000"/>
              <a:gd name="connsiteY2" fmla="*/ 1 h 10000"/>
              <a:gd name="connsiteX3" fmla="*/ 2057 w 10000"/>
              <a:gd name="connsiteY3" fmla="*/ 9575 h 10000"/>
              <a:gd name="connsiteX4" fmla="*/ 2650 w 10000"/>
              <a:gd name="connsiteY4" fmla="*/ 1 h 10000"/>
              <a:gd name="connsiteX5" fmla="*/ 3406 w 10000"/>
              <a:gd name="connsiteY5" fmla="*/ 10000 h 10000"/>
              <a:gd name="connsiteX6" fmla="*/ 4058 w 10000"/>
              <a:gd name="connsiteY6" fmla="*/ 214 h 10000"/>
              <a:gd name="connsiteX7" fmla="*/ 4725 w 10000"/>
              <a:gd name="connsiteY7" fmla="*/ 9415 h 10000"/>
              <a:gd name="connsiteX8" fmla="*/ 5393 w 10000"/>
              <a:gd name="connsiteY8" fmla="*/ 267 h 10000"/>
              <a:gd name="connsiteX9" fmla="*/ 6060 w 10000"/>
              <a:gd name="connsiteY9" fmla="*/ 9415 h 10000"/>
              <a:gd name="connsiteX10" fmla="*/ 6727 w 10000"/>
              <a:gd name="connsiteY10" fmla="*/ 214 h 10000"/>
              <a:gd name="connsiteX11" fmla="*/ 7395 w 10000"/>
              <a:gd name="connsiteY11" fmla="*/ 9575 h 10000"/>
              <a:gd name="connsiteX12" fmla="*/ 8062 w 10000"/>
              <a:gd name="connsiteY12" fmla="*/ 267 h 10000"/>
              <a:gd name="connsiteX13" fmla="*/ 8729 w 10000"/>
              <a:gd name="connsiteY13" fmla="*/ 9415 h 10000"/>
              <a:gd name="connsiteX14" fmla="*/ 9395 w 10000"/>
              <a:gd name="connsiteY14" fmla="*/ 214 h 10000"/>
              <a:gd name="connsiteX15" fmla="*/ 10000 w 10000"/>
              <a:gd name="connsiteY15" fmla="*/ 9521 h 10000"/>
              <a:gd name="connsiteX0" fmla="*/ 0 w 9277"/>
              <a:gd name="connsiteY0" fmla="*/ 9840 h 10000"/>
              <a:gd name="connsiteX1" fmla="*/ 600 w 9277"/>
              <a:gd name="connsiteY1" fmla="*/ 1 h 10000"/>
              <a:gd name="connsiteX2" fmla="*/ 1334 w 9277"/>
              <a:gd name="connsiteY2" fmla="*/ 9575 h 10000"/>
              <a:gd name="connsiteX3" fmla="*/ 1927 w 9277"/>
              <a:gd name="connsiteY3" fmla="*/ 1 h 10000"/>
              <a:gd name="connsiteX4" fmla="*/ 2683 w 9277"/>
              <a:gd name="connsiteY4" fmla="*/ 10000 h 10000"/>
              <a:gd name="connsiteX5" fmla="*/ 3335 w 9277"/>
              <a:gd name="connsiteY5" fmla="*/ 214 h 10000"/>
              <a:gd name="connsiteX6" fmla="*/ 4002 w 9277"/>
              <a:gd name="connsiteY6" fmla="*/ 9415 h 10000"/>
              <a:gd name="connsiteX7" fmla="*/ 4670 w 9277"/>
              <a:gd name="connsiteY7" fmla="*/ 267 h 10000"/>
              <a:gd name="connsiteX8" fmla="*/ 5337 w 9277"/>
              <a:gd name="connsiteY8" fmla="*/ 9415 h 10000"/>
              <a:gd name="connsiteX9" fmla="*/ 6004 w 9277"/>
              <a:gd name="connsiteY9" fmla="*/ 214 h 10000"/>
              <a:gd name="connsiteX10" fmla="*/ 6672 w 9277"/>
              <a:gd name="connsiteY10" fmla="*/ 9575 h 10000"/>
              <a:gd name="connsiteX11" fmla="*/ 7339 w 9277"/>
              <a:gd name="connsiteY11" fmla="*/ 267 h 10000"/>
              <a:gd name="connsiteX12" fmla="*/ 8006 w 9277"/>
              <a:gd name="connsiteY12" fmla="*/ 9415 h 10000"/>
              <a:gd name="connsiteX13" fmla="*/ 8672 w 9277"/>
              <a:gd name="connsiteY13" fmla="*/ 214 h 10000"/>
              <a:gd name="connsiteX14" fmla="*/ 9277 w 9277"/>
              <a:gd name="connsiteY14" fmla="*/ 9521 h 10000"/>
              <a:gd name="connsiteX0" fmla="*/ 0 w 10000"/>
              <a:gd name="connsiteY0" fmla="*/ 10911 h 10911"/>
              <a:gd name="connsiteX1" fmla="*/ 647 w 10000"/>
              <a:gd name="connsiteY1" fmla="*/ 1072 h 10911"/>
              <a:gd name="connsiteX2" fmla="*/ 1438 w 10000"/>
              <a:gd name="connsiteY2" fmla="*/ 10646 h 10911"/>
              <a:gd name="connsiteX3" fmla="*/ 2077 w 10000"/>
              <a:gd name="connsiteY3" fmla="*/ 1072 h 10911"/>
              <a:gd name="connsiteX4" fmla="*/ 3595 w 10000"/>
              <a:gd name="connsiteY4" fmla="*/ 1285 h 10911"/>
              <a:gd name="connsiteX5" fmla="*/ 4314 w 10000"/>
              <a:gd name="connsiteY5" fmla="*/ 10486 h 10911"/>
              <a:gd name="connsiteX6" fmla="*/ 5034 w 10000"/>
              <a:gd name="connsiteY6" fmla="*/ 1338 h 10911"/>
              <a:gd name="connsiteX7" fmla="*/ 5753 w 10000"/>
              <a:gd name="connsiteY7" fmla="*/ 10486 h 10911"/>
              <a:gd name="connsiteX8" fmla="*/ 6472 w 10000"/>
              <a:gd name="connsiteY8" fmla="*/ 1285 h 10911"/>
              <a:gd name="connsiteX9" fmla="*/ 7192 w 10000"/>
              <a:gd name="connsiteY9" fmla="*/ 10646 h 10911"/>
              <a:gd name="connsiteX10" fmla="*/ 7911 w 10000"/>
              <a:gd name="connsiteY10" fmla="*/ 1338 h 10911"/>
              <a:gd name="connsiteX11" fmla="*/ 8630 w 10000"/>
              <a:gd name="connsiteY11" fmla="*/ 10486 h 10911"/>
              <a:gd name="connsiteX12" fmla="*/ 9348 w 10000"/>
              <a:gd name="connsiteY12" fmla="*/ 1285 h 10911"/>
              <a:gd name="connsiteX13" fmla="*/ 10000 w 10000"/>
              <a:gd name="connsiteY13" fmla="*/ 10592 h 10911"/>
              <a:gd name="connsiteX0" fmla="*/ 0 w 10000"/>
              <a:gd name="connsiteY0" fmla="*/ 9840 h 9840"/>
              <a:gd name="connsiteX1" fmla="*/ 647 w 10000"/>
              <a:gd name="connsiteY1" fmla="*/ 1 h 9840"/>
              <a:gd name="connsiteX2" fmla="*/ 1438 w 10000"/>
              <a:gd name="connsiteY2" fmla="*/ 9575 h 9840"/>
              <a:gd name="connsiteX3" fmla="*/ 3595 w 10000"/>
              <a:gd name="connsiteY3" fmla="*/ 214 h 9840"/>
              <a:gd name="connsiteX4" fmla="*/ 4314 w 10000"/>
              <a:gd name="connsiteY4" fmla="*/ 9415 h 9840"/>
              <a:gd name="connsiteX5" fmla="*/ 5034 w 10000"/>
              <a:gd name="connsiteY5" fmla="*/ 267 h 9840"/>
              <a:gd name="connsiteX6" fmla="*/ 5753 w 10000"/>
              <a:gd name="connsiteY6" fmla="*/ 9415 h 9840"/>
              <a:gd name="connsiteX7" fmla="*/ 6472 w 10000"/>
              <a:gd name="connsiteY7" fmla="*/ 214 h 9840"/>
              <a:gd name="connsiteX8" fmla="*/ 7192 w 10000"/>
              <a:gd name="connsiteY8" fmla="*/ 9575 h 9840"/>
              <a:gd name="connsiteX9" fmla="*/ 7911 w 10000"/>
              <a:gd name="connsiteY9" fmla="*/ 267 h 9840"/>
              <a:gd name="connsiteX10" fmla="*/ 8630 w 10000"/>
              <a:gd name="connsiteY10" fmla="*/ 9415 h 9840"/>
              <a:gd name="connsiteX11" fmla="*/ 9348 w 10000"/>
              <a:gd name="connsiteY11" fmla="*/ 214 h 9840"/>
              <a:gd name="connsiteX12" fmla="*/ 10000 w 10000"/>
              <a:gd name="connsiteY12" fmla="*/ 9521 h 9840"/>
              <a:gd name="connsiteX0" fmla="*/ 0 w 9353"/>
              <a:gd name="connsiteY0" fmla="*/ 1 h 9731"/>
              <a:gd name="connsiteX1" fmla="*/ 791 w 9353"/>
              <a:gd name="connsiteY1" fmla="*/ 9731 h 9731"/>
              <a:gd name="connsiteX2" fmla="*/ 2948 w 9353"/>
              <a:gd name="connsiteY2" fmla="*/ 217 h 9731"/>
              <a:gd name="connsiteX3" fmla="*/ 3667 w 9353"/>
              <a:gd name="connsiteY3" fmla="*/ 9568 h 9731"/>
              <a:gd name="connsiteX4" fmla="*/ 4387 w 9353"/>
              <a:gd name="connsiteY4" fmla="*/ 271 h 9731"/>
              <a:gd name="connsiteX5" fmla="*/ 5106 w 9353"/>
              <a:gd name="connsiteY5" fmla="*/ 9568 h 9731"/>
              <a:gd name="connsiteX6" fmla="*/ 5825 w 9353"/>
              <a:gd name="connsiteY6" fmla="*/ 217 h 9731"/>
              <a:gd name="connsiteX7" fmla="*/ 6545 w 9353"/>
              <a:gd name="connsiteY7" fmla="*/ 9731 h 9731"/>
              <a:gd name="connsiteX8" fmla="*/ 7264 w 9353"/>
              <a:gd name="connsiteY8" fmla="*/ 271 h 9731"/>
              <a:gd name="connsiteX9" fmla="*/ 7983 w 9353"/>
              <a:gd name="connsiteY9" fmla="*/ 9568 h 9731"/>
              <a:gd name="connsiteX10" fmla="*/ 8701 w 9353"/>
              <a:gd name="connsiteY10" fmla="*/ 217 h 9731"/>
              <a:gd name="connsiteX11" fmla="*/ 9353 w 9353"/>
              <a:gd name="connsiteY11" fmla="*/ 9676 h 9731"/>
              <a:gd name="connsiteX0" fmla="*/ 0 w 9154"/>
              <a:gd name="connsiteY0" fmla="*/ 9778 h 9778"/>
              <a:gd name="connsiteX1" fmla="*/ 2306 w 9154"/>
              <a:gd name="connsiteY1" fmla="*/ 1 h 9778"/>
              <a:gd name="connsiteX2" fmla="*/ 3075 w 9154"/>
              <a:gd name="connsiteY2" fmla="*/ 9610 h 9778"/>
              <a:gd name="connsiteX3" fmla="*/ 3844 w 9154"/>
              <a:gd name="connsiteY3" fmla="*/ 56 h 9778"/>
              <a:gd name="connsiteX4" fmla="*/ 4613 w 9154"/>
              <a:gd name="connsiteY4" fmla="*/ 9610 h 9778"/>
              <a:gd name="connsiteX5" fmla="*/ 5382 w 9154"/>
              <a:gd name="connsiteY5" fmla="*/ 1 h 9778"/>
              <a:gd name="connsiteX6" fmla="*/ 6152 w 9154"/>
              <a:gd name="connsiteY6" fmla="*/ 9778 h 9778"/>
              <a:gd name="connsiteX7" fmla="*/ 6920 w 9154"/>
              <a:gd name="connsiteY7" fmla="*/ 56 h 9778"/>
              <a:gd name="connsiteX8" fmla="*/ 7689 w 9154"/>
              <a:gd name="connsiteY8" fmla="*/ 9610 h 9778"/>
              <a:gd name="connsiteX9" fmla="*/ 8457 w 9154"/>
              <a:gd name="connsiteY9" fmla="*/ 1 h 9778"/>
              <a:gd name="connsiteX10" fmla="*/ 9154 w 9154"/>
              <a:gd name="connsiteY10" fmla="*/ 9721 h 9778"/>
              <a:gd name="connsiteX0" fmla="*/ 0 w 7481"/>
              <a:gd name="connsiteY0" fmla="*/ 1 h 10000"/>
              <a:gd name="connsiteX1" fmla="*/ 840 w 7481"/>
              <a:gd name="connsiteY1" fmla="*/ 9828 h 10000"/>
              <a:gd name="connsiteX2" fmla="*/ 1680 w 7481"/>
              <a:gd name="connsiteY2" fmla="*/ 57 h 10000"/>
              <a:gd name="connsiteX3" fmla="*/ 2520 w 7481"/>
              <a:gd name="connsiteY3" fmla="*/ 9828 h 10000"/>
              <a:gd name="connsiteX4" fmla="*/ 3360 w 7481"/>
              <a:gd name="connsiteY4" fmla="*/ 1 h 10000"/>
              <a:gd name="connsiteX5" fmla="*/ 4202 w 7481"/>
              <a:gd name="connsiteY5" fmla="*/ 10000 h 10000"/>
              <a:gd name="connsiteX6" fmla="*/ 5041 w 7481"/>
              <a:gd name="connsiteY6" fmla="*/ 57 h 10000"/>
              <a:gd name="connsiteX7" fmla="*/ 5881 w 7481"/>
              <a:gd name="connsiteY7" fmla="*/ 9828 h 10000"/>
              <a:gd name="connsiteX8" fmla="*/ 6720 w 7481"/>
              <a:gd name="connsiteY8" fmla="*/ 1 h 10000"/>
              <a:gd name="connsiteX9" fmla="*/ 7481 w 7481"/>
              <a:gd name="connsiteY9" fmla="*/ 9942 h 10000"/>
              <a:gd name="connsiteX0" fmla="*/ 0 w 8877"/>
              <a:gd name="connsiteY0" fmla="*/ 9827 h 9999"/>
              <a:gd name="connsiteX1" fmla="*/ 1123 w 8877"/>
              <a:gd name="connsiteY1" fmla="*/ 56 h 9999"/>
              <a:gd name="connsiteX2" fmla="*/ 2246 w 8877"/>
              <a:gd name="connsiteY2" fmla="*/ 9827 h 9999"/>
              <a:gd name="connsiteX3" fmla="*/ 3368 w 8877"/>
              <a:gd name="connsiteY3" fmla="*/ 0 h 9999"/>
              <a:gd name="connsiteX4" fmla="*/ 4494 w 8877"/>
              <a:gd name="connsiteY4" fmla="*/ 9999 h 9999"/>
              <a:gd name="connsiteX5" fmla="*/ 5615 w 8877"/>
              <a:gd name="connsiteY5" fmla="*/ 56 h 9999"/>
              <a:gd name="connsiteX6" fmla="*/ 6738 w 8877"/>
              <a:gd name="connsiteY6" fmla="*/ 9827 h 9999"/>
              <a:gd name="connsiteX7" fmla="*/ 7860 w 8877"/>
              <a:gd name="connsiteY7" fmla="*/ 0 h 9999"/>
              <a:gd name="connsiteX8" fmla="*/ 8877 w 8877"/>
              <a:gd name="connsiteY8" fmla="*/ 9941 h 9999"/>
              <a:gd name="connsiteX0" fmla="*/ 0 w 8854"/>
              <a:gd name="connsiteY0" fmla="*/ 9828 h 10000"/>
              <a:gd name="connsiteX1" fmla="*/ 1265 w 8854"/>
              <a:gd name="connsiteY1" fmla="*/ 56 h 10000"/>
              <a:gd name="connsiteX2" fmla="*/ 2530 w 8854"/>
              <a:gd name="connsiteY2" fmla="*/ 9828 h 10000"/>
              <a:gd name="connsiteX3" fmla="*/ 3794 w 8854"/>
              <a:gd name="connsiteY3" fmla="*/ 0 h 10000"/>
              <a:gd name="connsiteX4" fmla="*/ 5063 w 8854"/>
              <a:gd name="connsiteY4" fmla="*/ 10000 h 10000"/>
              <a:gd name="connsiteX5" fmla="*/ 6325 w 8854"/>
              <a:gd name="connsiteY5" fmla="*/ 56 h 10000"/>
              <a:gd name="connsiteX6" fmla="*/ 7590 w 8854"/>
              <a:gd name="connsiteY6" fmla="*/ 9828 h 10000"/>
              <a:gd name="connsiteX7" fmla="*/ 8854 w 8854"/>
              <a:gd name="connsiteY7" fmla="*/ 0 h 10000"/>
              <a:gd name="connsiteX0" fmla="*/ 0 w 8572"/>
              <a:gd name="connsiteY0" fmla="*/ 9828 h 10000"/>
              <a:gd name="connsiteX1" fmla="*/ 1429 w 8572"/>
              <a:gd name="connsiteY1" fmla="*/ 56 h 10000"/>
              <a:gd name="connsiteX2" fmla="*/ 2857 w 8572"/>
              <a:gd name="connsiteY2" fmla="*/ 9828 h 10000"/>
              <a:gd name="connsiteX3" fmla="*/ 4285 w 8572"/>
              <a:gd name="connsiteY3" fmla="*/ 0 h 10000"/>
              <a:gd name="connsiteX4" fmla="*/ 5718 w 8572"/>
              <a:gd name="connsiteY4" fmla="*/ 10000 h 10000"/>
              <a:gd name="connsiteX5" fmla="*/ 7144 w 8572"/>
              <a:gd name="connsiteY5" fmla="*/ 56 h 10000"/>
              <a:gd name="connsiteX6" fmla="*/ 8572 w 8572"/>
              <a:gd name="connsiteY6" fmla="*/ 9828 h 10000"/>
              <a:gd name="connsiteX0" fmla="*/ 0 w 8334"/>
              <a:gd name="connsiteY0" fmla="*/ 9828 h 10000"/>
              <a:gd name="connsiteX1" fmla="*/ 1667 w 8334"/>
              <a:gd name="connsiteY1" fmla="*/ 56 h 10000"/>
              <a:gd name="connsiteX2" fmla="*/ 3333 w 8334"/>
              <a:gd name="connsiteY2" fmla="*/ 9828 h 10000"/>
              <a:gd name="connsiteX3" fmla="*/ 4999 w 8334"/>
              <a:gd name="connsiteY3" fmla="*/ 0 h 10000"/>
              <a:gd name="connsiteX4" fmla="*/ 6671 w 8334"/>
              <a:gd name="connsiteY4" fmla="*/ 10000 h 10000"/>
              <a:gd name="connsiteX5" fmla="*/ 8334 w 8334"/>
              <a:gd name="connsiteY5" fmla="*/ 56 h 10000"/>
              <a:gd name="connsiteX0" fmla="*/ 0 w 8005"/>
              <a:gd name="connsiteY0" fmla="*/ 9828 h 10000"/>
              <a:gd name="connsiteX1" fmla="*/ 2000 w 8005"/>
              <a:gd name="connsiteY1" fmla="*/ 56 h 10000"/>
              <a:gd name="connsiteX2" fmla="*/ 3999 w 8005"/>
              <a:gd name="connsiteY2" fmla="*/ 9828 h 10000"/>
              <a:gd name="connsiteX3" fmla="*/ 5998 w 8005"/>
              <a:gd name="connsiteY3" fmla="*/ 0 h 10000"/>
              <a:gd name="connsiteX4" fmla="*/ 8005 w 800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5" h="10000">
                <a:moveTo>
                  <a:pt x="0" y="9828"/>
                </a:moveTo>
                <a:cubicBezTo>
                  <a:pt x="667" y="9828"/>
                  <a:pt x="1338" y="56"/>
                  <a:pt x="2000" y="56"/>
                </a:cubicBezTo>
                <a:cubicBezTo>
                  <a:pt x="2665" y="56"/>
                  <a:pt x="3337" y="9828"/>
                  <a:pt x="3999" y="9828"/>
                </a:cubicBezTo>
                <a:cubicBezTo>
                  <a:pt x="4665" y="9828"/>
                  <a:pt x="5335" y="0"/>
                  <a:pt x="5998" y="0"/>
                </a:cubicBezTo>
                <a:cubicBezTo>
                  <a:pt x="6662" y="0"/>
                  <a:pt x="7333" y="10000"/>
                  <a:pt x="8005" y="10000"/>
                </a:cubicBezTo>
              </a:path>
            </a:pathLst>
          </a:custGeom>
          <a:noFill/>
          <a:ln w="28575" cmpd="sng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ar-SA" dirty="0"/>
          </a:p>
        </p:txBody>
      </p:sp>
      <p:cxnSp>
        <p:nvCxnSpPr>
          <p:cNvPr id="35" name="رابط كسهم مستقيم 34">
            <a:extLst>
              <a:ext uri="{FF2B5EF4-FFF2-40B4-BE49-F238E27FC236}">
                <a16:creationId xmlns:a16="http://schemas.microsoft.com/office/drawing/2014/main" id="{AEB7D86C-E27E-4059-8618-57738A82E84A}"/>
              </a:ext>
            </a:extLst>
          </p:cNvPr>
          <p:cNvCxnSpPr/>
          <p:nvPr/>
        </p:nvCxnSpPr>
        <p:spPr>
          <a:xfrm flipH="1">
            <a:off x="3487783" y="4966504"/>
            <a:ext cx="8016828" cy="51936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مستطيل 35">
            <a:extLst>
              <a:ext uri="{FF2B5EF4-FFF2-40B4-BE49-F238E27FC236}">
                <a16:creationId xmlns:a16="http://schemas.microsoft.com/office/drawing/2014/main" id="{A5CECFC3-E4C5-4DB9-9350-9221E5175B09}"/>
              </a:ext>
            </a:extLst>
          </p:cNvPr>
          <p:cNvSpPr/>
          <p:nvPr/>
        </p:nvSpPr>
        <p:spPr>
          <a:xfrm>
            <a:off x="2119661" y="4666220"/>
            <a:ext cx="1561827" cy="65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cxnSp>
        <p:nvCxnSpPr>
          <p:cNvPr id="38" name="رابط مستقيم 37">
            <a:extLst>
              <a:ext uri="{FF2B5EF4-FFF2-40B4-BE49-F238E27FC236}">
                <a16:creationId xmlns:a16="http://schemas.microsoft.com/office/drawing/2014/main" id="{980CEC5A-E14E-4083-A897-3396D4843555}"/>
              </a:ext>
            </a:extLst>
          </p:cNvPr>
          <p:cNvCxnSpPr/>
          <p:nvPr/>
        </p:nvCxnSpPr>
        <p:spPr>
          <a:xfrm>
            <a:off x="7475239" y="2933990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مستقيم 38">
            <a:extLst>
              <a:ext uri="{FF2B5EF4-FFF2-40B4-BE49-F238E27FC236}">
                <a16:creationId xmlns:a16="http://schemas.microsoft.com/office/drawing/2014/main" id="{0F4484B5-7DB8-4015-BAB9-0A163747A1F4}"/>
              </a:ext>
            </a:extLst>
          </p:cNvPr>
          <p:cNvCxnSpPr/>
          <p:nvPr/>
        </p:nvCxnSpPr>
        <p:spPr>
          <a:xfrm>
            <a:off x="11324435" y="2906498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>
            <a:extLst>
              <a:ext uri="{FF2B5EF4-FFF2-40B4-BE49-F238E27FC236}">
                <a16:creationId xmlns:a16="http://schemas.microsoft.com/office/drawing/2014/main" id="{15966232-3029-438C-8927-DFBAA157FBA6}"/>
              </a:ext>
            </a:extLst>
          </p:cNvPr>
          <p:cNvCxnSpPr/>
          <p:nvPr/>
        </p:nvCxnSpPr>
        <p:spPr>
          <a:xfrm>
            <a:off x="5624664" y="2933630"/>
            <a:ext cx="20958" cy="285285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A9EA03DE-ACA0-48CD-A205-32A5DA6C6343}"/>
              </a:ext>
            </a:extLst>
          </p:cNvPr>
          <p:cNvSpPr/>
          <p:nvPr/>
        </p:nvSpPr>
        <p:spPr>
          <a:xfrm>
            <a:off x="7153448" y="5380752"/>
            <a:ext cx="2847703" cy="811468"/>
          </a:xfrm>
          <a:prstGeom prst="rect">
            <a:avLst/>
          </a:prstGeom>
          <a:solidFill>
            <a:srgbClr val="90F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Intraluminal Pressure Schema</a:t>
            </a:r>
          </a:p>
        </p:txBody>
      </p:sp>
    </p:spTree>
    <p:extLst>
      <p:ext uri="{BB962C8B-B14F-4D97-AF65-F5344CB8AC3E}">
        <p14:creationId xmlns:p14="http://schemas.microsoft.com/office/powerpoint/2010/main" val="1549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8D0399-65E1-44F6-9EAE-ECD3AA8B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400" b="1" dirty="0">
                <a:solidFill>
                  <a:srgbClr val="C00000"/>
                </a:solidFill>
              </a:rPr>
              <a:t>In the same context,</a:t>
            </a:r>
            <a:br>
              <a:rPr lang="en-US" sz="4400" b="1" dirty="0">
                <a:solidFill>
                  <a:srgbClr val="C0000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one could read:</a:t>
            </a:r>
            <a:endParaRPr lang="en-US" sz="2700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C3FE0B-2E54-4DFD-AFFE-72C5532AA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The Sensory  Receptors, The Genius  of Creation and the Beauty of Creature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Neural Conduction in the Synapses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Node of Ranvier, the Equalizer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Philosophy of Pain, Pain Comes First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Philosophy of Form,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 Spinal  Injury, the  Pathology  of the Spinal Shock, the Pathology  of the Hyperreflexia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 Nerve  Conduction  Study, The  Wrong  Hypothesis is  the  Origin  of  the Misinterpretations (Innovated Conception)</a:t>
            </a:r>
            <a:endParaRPr lang="en-US" dirty="0">
              <a:solidFill>
                <a:srgbClr val="0070C0"/>
              </a:solidFill>
            </a:endParaRPr>
          </a:p>
          <a:p>
            <a:pPr lvl="0" algn="l" rtl="0"/>
            <a:r>
              <a:rPr lang="en-US" b="1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Wallerian Degeneration, Attacks the Motor Axons of Peripheral Nerve, while Conserves its Sensory Axons</a:t>
            </a:r>
            <a:r>
              <a:rPr lang="en-US" b="1" u="sng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(Innovated Conception)</a:t>
            </a:r>
            <a:endParaRPr lang="en-US" dirty="0">
              <a:solidFill>
                <a:srgbClr val="0070C0"/>
              </a:solidFill>
            </a:endParaRPr>
          </a:p>
          <a:p>
            <a:pPr algn="l" rtl="0"/>
            <a:endParaRPr lang="ar-SY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DE9626-C4D0-4EB9-8EF8-1B9168C0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228051"/>
          </a:xfrm>
        </p:spPr>
        <p:txBody>
          <a:bodyPr>
            <a:normAutofit/>
          </a:bodyPr>
          <a:lstStyle/>
          <a:p>
            <a:pPr algn="ctr"/>
            <a:br>
              <a:rPr lang="ar-SY" sz="1600" b="1" dirty="0">
                <a:solidFill>
                  <a:srgbClr val="C00000"/>
                </a:solidFill>
              </a:rPr>
            </a:br>
            <a:br>
              <a:rPr lang="ar-SY" b="1" dirty="0">
                <a:solidFill>
                  <a:srgbClr val="C00000"/>
                </a:solidFill>
              </a:rPr>
            </a:br>
            <a:br>
              <a:rPr lang="ar-SY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The Animation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of the Naissance, and then of the Spread, </a:t>
            </a:r>
            <a:r>
              <a:rPr lang="en-US" b="1" dirty="0">
                <a:solidFill>
                  <a:srgbClr val="C00000"/>
                </a:solidFill>
              </a:rPr>
              <a:t>of the Action Pressure Wave through </a:t>
            </a:r>
            <a:r>
              <a:rPr lang="en-US" b="1" dirty="0">
                <a:solidFill>
                  <a:srgbClr val="00B0F0"/>
                </a:solidFill>
              </a:rPr>
              <a:t>The Myelinated Fiber</a:t>
            </a:r>
            <a:endParaRPr lang="ar-SY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9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00B0F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773" y="1039280"/>
              <a:ext cx="323215" cy="458794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9" name="سهم: لليسار 18">
            <a:extLst>
              <a:ext uri="{FF2B5EF4-FFF2-40B4-BE49-F238E27FC236}">
                <a16:creationId xmlns:a16="http://schemas.microsoft.com/office/drawing/2014/main" id="{15D3A498-B8F2-4C52-A756-1A9ED4AB31C3}"/>
              </a:ext>
            </a:extLst>
          </p:cNvPr>
          <p:cNvSpPr/>
          <p:nvPr/>
        </p:nvSpPr>
        <p:spPr>
          <a:xfrm>
            <a:off x="4223025" y="3376813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7F44012C-8DEA-4F0C-9FAC-475581F301CC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335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2587" y="1116385"/>
              <a:ext cx="66344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سهم: لليسار 20">
            <a:extLst>
              <a:ext uri="{FF2B5EF4-FFF2-40B4-BE49-F238E27FC236}">
                <a16:creationId xmlns:a16="http://schemas.microsoft.com/office/drawing/2014/main" id="{FA61AAD8-60B3-4072-B395-951334718129}"/>
              </a:ext>
            </a:extLst>
          </p:cNvPr>
          <p:cNvSpPr/>
          <p:nvPr/>
        </p:nvSpPr>
        <p:spPr>
          <a:xfrm rot="10800000">
            <a:off x="4471225" y="3451661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C6EAB82C-CA4A-4B13-B39C-3ABCDE06E38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8420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9271" y="1116385"/>
              <a:ext cx="151721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D053E89-26BB-4120-9C27-0E43F3658F6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2872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322580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11E8C50-8C22-4056-BE92-062AD2DC854F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6166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560201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9B8158D-35DA-4E0D-BC36-A76A89C156E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909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7436C1-99CE-4553-8E9E-9CC1DB04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Functions of the Ranvier Nodes</a:t>
            </a:r>
            <a:endParaRPr lang="ar-SY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7B354B-7BFD-4545-B27D-9332ABA5D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846" y="2133599"/>
            <a:ext cx="8003766" cy="386225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solidFill>
                  <a:srgbClr val="0070C0"/>
                </a:solidFill>
              </a:rPr>
              <a:t>Upon the passage of the Action Pressure Wave through the node of Ranvier, it creates the Standard Action Potential, and its Standard Electrical Current, 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Nodes of Ranvier stabilize the trajectory of the Wave’s Trajectory at the center along the neural fiber.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Moreover, the nodes of Ranvier repair any potential deviation of the tract of the Action Pressure Wave. 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The 1</a:t>
            </a:r>
            <a:r>
              <a:rPr lang="en-US" baseline="30000" dirty="0">
                <a:solidFill>
                  <a:srgbClr val="0070C0"/>
                </a:solidFill>
              </a:rPr>
              <a:t>st</a:t>
            </a:r>
            <a:r>
              <a:rPr lang="en-US" dirty="0">
                <a:solidFill>
                  <a:srgbClr val="0070C0"/>
                </a:solidFill>
              </a:rPr>
              <a:t> node of Ranvier adjusts the parameters of the preliminary Action Pressure Wave, and renders it consistent with the Standards.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The following nodes of Ranvier keep the Action Pressure Wave within the Standards.</a:t>
            </a: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In fact, the nodes of Ranvier are the equalizers of the Action Pressure Wave.</a:t>
            </a:r>
          </a:p>
          <a:p>
            <a:pPr algn="l" rtl="0"/>
            <a:endParaRPr lang="ar-SY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760081" cy="2241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E45C7149-7A78-4E80-B273-AC7CE8C2AC7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7387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07ED9AD9-A359-483E-9F1A-D15AD41B3365}"/>
              </a:ext>
            </a:extLst>
          </p:cNvPr>
          <p:cNvSpPr/>
          <p:nvPr/>
        </p:nvSpPr>
        <p:spPr>
          <a:xfrm>
            <a:off x="5643764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BD574FFA-896F-44F6-A5D4-9E3FAF36204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9865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348832" y="3480277"/>
            <a:ext cx="407652" cy="631674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CEAFB6-AE9B-4603-899F-72FB5917D703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072123AA-B453-45BB-B4CD-BBC47B375FC4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5266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239805" y="3685889"/>
            <a:ext cx="3179306" cy="259094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504C288D-2A73-4971-A63F-65A7FC8F5FD7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817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592504" y="3685889"/>
            <a:ext cx="2826607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A1EEC3F-1309-4BFD-B293-22961B12FB3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8686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879890" y="3685889"/>
            <a:ext cx="2539221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395A9462-0C0C-4147-9643-3514DE896515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6297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9101962" y="3685889"/>
            <a:ext cx="2317150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1684074-AFBD-4D42-ACF8-C39E27E4B28B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16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9559160" y="3685889"/>
            <a:ext cx="1859952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B7819F3-32EB-4E44-8ED1-7E4FC107205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6174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160052" y="3685889"/>
            <a:ext cx="1259059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C2299A70-CA53-414E-B59A-19831B8AE0E9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092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37173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10760944" y="3685889"/>
            <a:ext cx="658167" cy="259092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AB34E48-F4E7-46E5-841A-35A62B0DBDC6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7214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The Naissance of the Neural Conduction Current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The Naissance of the Central Pressure Wave</a:t>
            </a:r>
            <a:endParaRPr lang="ar-SY" sz="2700" b="1" dirty="0">
              <a:solidFill>
                <a:srgbClr val="00B0F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773" y="1039280"/>
              <a:ext cx="323215" cy="458794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4411F99-7FAC-49B1-8E12-523AFB526A26}"/>
              </a:ext>
            </a:extLst>
          </p:cNvPr>
          <p:cNvSpPr/>
          <p:nvPr/>
        </p:nvSpPr>
        <p:spPr>
          <a:xfrm>
            <a:off x="5082173" y="2109924"/>
            <a:ext cx="3008660" cy="755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Contraction of the Microtubules’ montage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First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19" name="سهم: لليسار 18">
            <a:extLst>
              <a:ext uri="{FF2B5EF4-FFF2-40B4-BE49-F238E27FC236}">
                <a16:creationId xmlns:a16="http://schemas.microsoft.com/office/drawing/2014/main" id="{15D3A498-B8F2-4C52-A756-1A9ED4AB31C3}"/>
              </a:ext>
            </a:extLst>
          </p:cNvPr>
          <p:cNvSpPr/>
          <p:nvPr/>
        </p:nvSpPr>
        <p:spPr>
          <a:xfrm>
            <a:off x="4223025" y="3376813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78EC28FB-8065-4484-809C-062DF57BCEDF}"/>
              </a:ext>
            </a:extLst>
          </p:cNvPr>
          <p:cNvSpPr/>
          <p:nvPr/>
        </p:nvSpPr>
        <p:spPr>
          <a:xfrm>
            <a:off x="689241" y="2070735"/>
            <a:ext cx="3383081" cy="755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Naissance of the Central Wave Pressure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Second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موصل: على شكل مرفق 14">
            <a:extLst>
              <a:ext uri="{FF2B5EF4-FFF2-40B4-BE49-F238E27FC236}">
                <a16:creationId xmlns:a16="http://schemas.microsoft.com/office/drawing/2014/main" id="{A69289F8-A17E-4AB9-B680-D165D5B490D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029924" y="2935659"/>
            <a:ext cx="1695935" cy="584846"/>
          </a:xfrm>
          <a:prstGeom prst="bentConnector3">
            <a:avLst>
              <a:gd name="adj1" fmla="val 10006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موصل: على شكل مرفق 24">
            <a:extLst>
              <a:ext uri="{FF2B5EF4-FFF2-40B4-BE49-F238E27FC236}">
                <a16:creationId xmlns:a16="http://schemas.microsoft.com/office/drawing/2014/main" id="{E0B53E5C-4739-4C20-937A-500CB515EF46}"/>
              </a:ext>
            </a:extLst>
          </p:cNvPr>
          <p:cNvCxnSpPr>
            <a:cxnSpLocks/>
          </p:cNvCxnSpPr>
          <p:nvPr/>
        </p:nvCxnSpPr>
        <p:spPr>
          <a:xfrm>
            <a:off x="2877491" y="2917517"/>
            <a:ext cx="1668862" cy="658760"/>
          </a:xfrm>
          <a:prstGeom prst="bentConnector3">
            <a:avLst>
              <a:gd name="adj1" fmla="val 99313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37EBF00D-E12E-4F86-9C33-4598E3B3780D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شكل حر 812">
            <a:extLst>
              <a:ext uri="{FF2B5EF4-FFF2-40B4-BE49-F238E27FC236}">
                <a16:creationId xmlns:a16="http://schemas.microsoft.com/office/drawing/2014/main" id="{13E62144-EAE4-4268-8A96-5362C37318AA}"/>
              </a:ext>
            </a:extLst>
          </p:cNvPr>
          <p:cNvSpPr/>
          <p:nvPr/>
        </p:nvSpPr>
        <p:spPr>
          <a:xfrm>
            <a:off x="5021256" y="4951412"/>
            <a:ext cx="3116927" cy="462502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945820 w 1903898"/>
              <a:gd name="connsiteY4" fmla="*/ 70885 h 263097"/>
              <a:gd name="connsiteX5" fmla="*/ 1157185 w 1903898"/>
              <a:gd name="connsiteY5" fmla="*/ 70885 h 263097"/>
              <a:gd name="connsiteX6" fmla="*/ 1903898 w 1903898"/>
              <a:gd name="connsiteY6" fmla="*/ 70885 h 263097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1157185 w 1903898"/>
              <a:gd name="connsiteY4" fmla="*/ 70885 h 263097"/>
              <a:gd name="connsiteX5" fmla="*/ 1903898 w 1903898"/>
              <a:gd name="connsiteY5" fmla="*/ 70885 h 263097"/>
              <a:gd name="connsiteX0" fmla="*/ 0 w 1903898"/>
              <a:gd name="connsiteY0" fmla="*/ 512 h 232010"/>
              <a:gd name="connsiteX1" fmla="*/ 350300 w 1903898"/>
              <a:gd name="connsiteY1" fmla="*/ 53783 h 232010"/>
              <a:gd name="connsiteX2" fmla="*/ 506070 w 1903898"/>
              <a:gd name="connsiteY2" fmla="*/ 232010 h 232010"/>
              <a:gd name="connsiteX3" fmla="*/ 637029 w 1903898"/>
              <a:gd name="connsiteY3" fmla="*/ 53783 h 232010"/>
              <a:gd name="connsiteX4" fmla="*/ 1157185 w 1903898"/>
              <a:gd name="connsiteY4" fmla="*/ 40411 h 232010"/>
              <a:gd name="connsiteX5" fmla="*/ 1903898 w 1903898"/>
              <a:gd name="connsiteY5" fmla="*/ 40411 h 232010"/>
              <a:gd name="connsiteX0" fmla="*/ 0 w 1903898"/>
              <a:gd name="connsiteY0" fmla="*/ 17984 h 196211"/>
              <a:gd name="connsiteX1" fmla="*/ 350300 w 1903898"/>
              <a:gd name="connsiteY1" fmla="*/ 17984 h 196211"/>
              <a:gd name="connsiteX2" fmla="*/ 506070 w 1903898"/>
              <a:gd name="connsiteY2" fmla="*/ 196211 h 196211"/>
              <a:gd name="connsiteX3" fmla="*/ 637029 w 1903898"/>
              <a:gd name="connsiteY3" fmla="*/ 17984 h 196211"/>
              <a:gd name="connsiteX4" fmla="*/ 1157185 w 1903898"/>
              <a:gd name="connsiteY4" fmla="*/ 4612 h 196211"/>
              <a:gd name="connsiteX5" fmla="*/ 1903898 w 1903898"/>
              <a:gd name="connsiteY5" fmla="*/ 4612 h 196211"/>
              <a:gd name="connsiteX0" fmla="*/ 0 w 2053373"/>
              <a:gd name="connsiteY0" fmla="*/ 17984 h 196211"/>
              <a:gd name="connsiteX1" fmla="*/ 350300 w 2053373"/>
              <a:gd name="connsiteY1" fmla="*/ 17984 h 196211"/>
              <a:gd name="connsiteX2" fmla="*/ 506070 w 2053373"/>
              <a:gd name="connsiteY2" fmla="*/ 196211 h 196211"/>
              <a:gd name="connsiteX3" fmla="*/ 637029 w 2053373"/>
              <a:gd name="connsiteY3" fmla="*/ 17984 h 196211"/>
              <a:gd name="connsiteX4" fmla="*/ 1157185 w 2053373"/>
              <a:gd name="connsiteY4" fmla="*/ 4612 h 196211"/>
              <a:gd name="connsiteX5" fmla="*/ 2053373 w 2053373"/>
              <a:gd name="connsiteY5" fmla="*/ 1 h 196211"/>
              <a:gd name="connsiteX0" fmla="*/ 0 w 2399785"/>
              <a:gd name="connsiteY0" fmla="*/ 17984 h 196211"/>
              <a:gd name="connsiteX1" fmla="*/ 350300 w 2399785"/>
              <a:gd name="connsiteY1" fmla="*/ 17984 h 196211"/>
              <a:gd name="connsiteX2" fmla="*/ 506070 w 2399785"/>
              <a:gd name="connsiteY2" fmla="*/ 196211 h 196211"/>
              <a:gd name="connsiteX3" fmla="*/ 637029 w 2399785"/>
              <a:gd name="connsiteY3" fmla="*/ 17984 h 196211"/>
              <a:gd name="connsiteX4" fmla="*/ 1157185 w 2399785"/>
              <a:gd name="connsiteY4" fmla="*/ 4612 h 196211"/>
              <a:gd name="connsiteX5" fmla="*/ 2399785 w 2399785"/>
              <a:gd name="connsiteY5" fmla="*/ 0 h 196211"/>
              <a:gd name="connsiteX0" fmla="*/ 0 w 2399785"/>
              <a:gd name="connsiteY0" fmla="*/ 4878 h 201088"/>
              <a:gd name="connsiteX1" fmla="*/ 350300 w 2399785"/>
              <a:gd name="connsiteY1" fmla="*/ 22861 h 201088"/>
              <a:gd name="connsiteX2" fmla="*/ 506070 w 2399785"/>
              <a:gd name="connsiteY2" fmla="*/ 201088 h 201088"/>
              <a:gd name="connsiteX3" fmla="*/ 637029 w 2399785"/>
              <a:gd name="connsiteY3" fmla="*/ 22861 h 201088"/>
              <a:gd name="connsiteX4" fmla="*/ 1157185 w 2399785"/>
              <a:gd name="connsiteY4" fmla="*/ 9489 h 201088"/>
              <a:gd name="connsiteX5" fmla="*/ 2399785 w 2399785"/>
              <a:gd name="connsiteY5" fmla="*/ 4877 h 201088"/>
              <a:gd name="connsiteX0" fmla="*/ 0 w 2049485"/>
              <a:gd name="connsiteY0" fmla="*/ 17984 h 196211"/>
              <a:gd name="connsiteX1" fmla="*/ 155770 w 2049485"/>
              <a:gd name="connsiteY1" fmla="*/ 196211 h 196211"/>
              <a:gd name="connsiteX2" fmla="*/ 286729 w 2049485"/>
              <a:gd name="connsiteY2" fmla="*/ 17984 h 196211"/>
              <a:gd name="connsiteX3" fmla="*/ 806885 w 2049485"/>
              <a:gd name="connsiteY3" fmla="*/ 4612 h 196211"/>
              <a:gd name="connsiteX4" fmla="*/ 2049485 w 2049485"/>
              <a:gd name="connsiteY4" fmla="*/ 0 h 196211"/>
              <a:gd name="connsiteX0" fmla="*/ 0 w 2049485"/>
              <a:gd name="connsiteY0" fmla="*/ 22881 h 201116"/>
              <a:gd name="connsiteX1" fmla="*/ 155770 w 2049485"/>
              <a:gd name="connsiteY1" fmla="*/ 201108 h 201116"/>
              <a:gd name="connsiteX2" fmla="*/ 413346 w 2049485"/>
              <a:gd name="connsiteY2" fmla="*/ 15278 h 201116"/>
              <a:gd name="connsiteX3" fmla="*/ 806885 w 2049485"/>
              <a:gd name="connsiteY3" fmla="*/ 9509 h 201116"/>
              <a:gd name="connsiteX4" fmla="*/ 2049485 w 2049485"/>
              <a:gd name="connsiteY4" fmla="*/ 4897 h 201116"/>
              <a:gd name="connsiteX0" fmla="*/ 0 w 2096966"/>
              <a:gd name="connsiteY0" fmla="*/ 19079 h 201109"/>
              <a:gd name="connsiteX1" fmla="*/ 203251 w 2096966"/>
              <a:gd name="connsiteY1" fmla="*/ 201108 h 201109"/>
              <a:gd name="connsiteX2" fmla="*/ 460827 w 2096966"/>
              <a:gd name="connsiteY2" fmla="*/ 15278 h 201109"/>
              <a:gd name="connsiteX3" fmla="*/ 854366 w 2096966"/>
              <a:gd name="connsiteY3" fmla="*/ 9509 h 201109"/>
              <a:gd name="connsiteX4" fmla="*/ 2096966 w 2096966"/>
              <a:gd name="connsiteY4" fmla="*/ 4897 h 201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6966" h="201109">
                <a:moveTo>
                  <a:pt x="0" y="19079"/>
                </a:moveTo>
                <a:cubicBezTo>
                  <a:pt x="84345" y="51781"/>
                  <a:pt x="126447" y="201741"/>
                  <a:pt x="203251" y="201108"/>
                </a:cubicBezTo>
                <a:cubicBezTo>
                  <a:pt x="280055" y="200475"/>
                  <a:pt x="352308" y="47211"/>
                  <a:pt x="460827" y="15278"/>
                </a:cubicBezTo>
                <a:cubicBezTo>
                  <a:pt x="569346" y="-16655"/>
                  <a:pt x="643221" y="11738"/>
                  <a:pt x="854366" y="9509"/>
                </a:cubicBezTo>
                <a:lnTo>
                  <a:pt x="2096966" y="4897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 dirty="0"/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76B39F5-F5F7-4859-BBF6-336F4B3F9939}"/>
              </a:ext>
            </a:extLst>
          </p:cNvPr>
          <p:cNvSpPr/>
          <p:nvPr/>
        </p:nvSpPr>
        <p:spPr>
          <a:xfrm>
            <a:off x="6135836" y="4470743"/>
            <a:ext cx="1954997" cy="612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48CC6DCC-8B7A-4943-B5E3-7BD9508EFF11}"/>
              </a:ext>
            </a:extLst>
          </p:cNvPr>
          <p:cNvSpPr/>
          <p:nvPr/>
        </p:nvSpPr>
        <p:spPr>
          <a:xfrm>
            <a:off x="5391300" y="5358646"/>
            <a:ext cx="2079475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Rarefaction (Trough)</a:t>
            </a:r>
          </a:p>
        </p:txBody>
      </p:sp>
      <p:cxnSp>
        <p:nvCxnSpPr>
          <p:cNvPr id="31" name="موصل: على شكل مرفق 30">
            <a:extLst>
              <a:ext uri="{FF2B5EF4-FFF2-40B4-BE49-F238E27FC236}">
                <a16:creationId xmlns:a16="http://schemas.microsoft.com/office/drawing/2014/main" id="{C6210127-D8AE-49B7-8430-55DDEF17F63D}"/>
              </a:ext>
            </a:extLst>
          </p:cNvPr>
          <p:cNvCxnSpPr>
            <a:cxnSpLocks/>
            <a:stCxn id="29" idx="0"/>
          </p:cNvCxnSpPr>
          <p:nvPr/>
        </p:nvCxnSpPr>
        <p:spPr>
          <a:xfrm rot="16200000" flipV="1">
            <a:off x="5908931" y="4836539"/>
            <a:ext cx="123930" cy="920284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22B22FB2-67EE-4CF5-8085-196D706F7C74}"/>
              </a:ext>
            </a:extLst>
          </p:cNvPr>
          <p:cNvSpPr/>
          <p:nvPr/>
        </p:nvSpPr>
        <p:spPr>
          <a:xfrm>
            <a:off x="8516205" y="4571790"/>
            <a:ext cx="2847703" cy="811468"/>
          </a:xfrm>
          <a:prstGeom prst="rect">
            <a:avLst/>
          </a:prstGeom>
          <a:solidFill>
            <a:srgbClr val="90F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CAB3425E-FD33-4CCB-91A2-9D3759811792}"/>
              </a:ext>
            </a:extLst>
          </p:cNvPr>
          <p:cNvCxnSpPr>
            <a:cxnSpLocks/>
          </p:cNvCxnSpPr>
          <p:nvPr/>
        </p:nvCxnSpPr>
        <p:spPr>
          <a:xfrm>
            <a:off x="4670193" y="5425800"/>
            <a:ext cx="5462504" cy="688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>
            <a:extLst>
              <a:ext uri="{FF2B5EF4-FFF2-40B4-BE49-F238E27FC236}">
                <a16:creationId xmlns:a16="http://schemas.microsoft.com/office/drawing/2014/main" id="{173D2E78-92FD-4B27-82E9-3E0FAE67E09B}"/>
              </a:ext>
            </a:extLst>
          </p:cNvPr>
          <p:cNvCxnSpPr>
            <a:cxnSpLocks/>
          </p:cNvCxnSpPr>
          <p:nvPr/>
        </p:nvCxnSpPr>
        <p:spPr>
          <a:xfrm>
            <a:off x="4665837" y="4493985"/>
            <a:ext cx="5462504" cy="688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19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 dirty="0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1F75592F-F65D-4330-8469-496BA440DCFE}"/>
              </a:ext>
            </a:extLst>
          </p:cNvPr>
          <p:cNvSpPr/>
          <p:nvPr/>
        </p:nvSpPr>
        <p:spPr>
          <a:xfrm>
            <a:off x="11319320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7656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/>
    </mc:Choice>
    <mc:Fallback xmlns="">
      <p:transition advClick="0" advTm="1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076A80-1169-4D19-82DA-1976D82F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34123"/>
            <a:ext cx="8911687" cy="5789753"/>
          </a:xfrm>
        </p:spPr>
        <p:txBody>
          <a:bodyPr>
            <a:normAutofit/>
          </a:bodyPr>
          <a:lstStyle/>
          <a:p>
            <a:pPr algn="ctr"/>
            <a:br>
              <a:rPr lang="ar-SY" sz="9600" b="1" dirty="0">
                <a:solidFill>
                  <a:srgbClr val="C00000"/>
                </a:solidFill>
              </a:rPr>
            </a:br>
            <a:r>
              <a:rPr lang="en-US" sz="9600" b="1" dirty="0">
                <a:solidFill>
                  <a:srgbClr val="C00000"/>
                </a:solidFill>
              </a:rPr>
              <a:t>THANK YOU</a:t>
            </a:r>
            <a:endParaRPr lang="ar-SY" sz="9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1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C00000"/>
                </a:solidFill>
              </a:rPr>
              <a:t>The Naissance of the Neural Conduction Current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Naissance of the Action Pressure Wave</a:t>
            </a:r>
            <a:endParaRPr lang="ar-SY" b="1" dirty="0">
              <a:solidFill>
                <a:srgbClr val="C0000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 dirty="0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42587" y="1116385"/>
              <a:ext cx="66344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E8B9D219-FCF9-4F51-BF1A-1960B909A3AF}"/>
              </a:ext>
            </a:extLst>
          </p:cNvPr>
          <p:cNvSpPr/>
          <p:nvPr/>
        </p:nvSpPr>
        <p:spPr>
          <a:xfrm>
            <a:off x="4535471" y="2279401"/>
            <a:ext cx="3163740" cy="722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Come Back of Microtubules’ Montage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Second Step)</a:t>
            </a: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711F593F-FB1B-4F1E-884A-BA1628776EF5}"/>
              </a:ext>
            </a:extLst>
          </p:cNvPr>
          <p:cNvSpPr/>
          <p:nvPr/>
        </p:nvSpPr>
        <p:spPr>
          <a:xfrm>
            <a:off x="7699211" y="2097506"/>
            <a:ext cx="2463403" cy="705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Naissance of The Preliminary Action Pressure Wave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Third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21" name="سهم: لليسار 20">
            <a:extLst>
              <a:ext uri="{FF2B5EF4-FFF2-40B4-BE49-F238E27FC236}">
                <a16:creationId xmlns:a16="http://schemas.microsoft.com/office/drawing/2014/main" id="{FA61AAD8-60B3-4072-B395-951334718129}"/>
              </a:ext>
            </a:extLst>
          </p:cNvPr>
          <p:cNvSpPr/>
          <p:nvPr/>
        </p:nvSpPr>
        <p:spPr>
          <a:xfrm rot="10800000">
            <a:off x="4471225" y="3451661"/>
            <a:ext cx="447168" cy="8902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3B6778D-5D80-4CBE-A1F7-704C66BF03BF}"/>
              </a:ext>
            </a:extLst>
          </p:cNvPr>
          <p:cNvSpPr/>
          <p:nvPr/>
        </p:nvSpPr>
        <p:spPr>
          <a:xfrm>
            <a:off x="731006" y="2097505"/>
            <a:ext cx="2934568" cy="862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Rebound of Central Pressure Wave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(The First Step)</a:t>
            </a:r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موصل: على شكل مرفق 14">
            <a:extLst>
              <a:ext uri="{FF2B5EF4-FFF2-40B4-BE49-F238E27FC236}">
                <a16:creationId xmlns:a16="http://schemas.microsoft.com/office/drawing/2014/main" id="{55F9AB0F-08A8-4846-BC37-F041C929091E}"/>
              </a:ext>
            </a:extLst>
          </p:cNvPr>
          <p:cNvCxnSpPr>
            <a:cxnSpLocks/>
            <a:stCxn id="18" idx="2"/>
          </p:cNvCxnSpPr>
          <p:nvPr/>
        </p:nvCxnSpPr>
        <p:spPr>
          <a:xfrm rot="5400000">
            <a:off x="6845147" y="1732920"/>
            <a:ext cx="1015445" cy="3156089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موصل: على شكل مرفق 25">
            <a:extLst>
              <a:ext uri="{FF2B5EF4-FFF2-40B4-BE49-F238E27FC236}">
                <a16:creationId xmlns:a16="http://schemas.microsoft.com/office/drawing/2014/main" id="{8F17B2A8-CD16-444E-A786-81E764873CF9}"/>
              </a:ext>
            </a:extLst>
          </p:cNvPr>
          <p:cNvCxnSpPr>
            <a:cxnSpLocks/>
          </p:cNvCxnSpPr>
          <p:nvPr/>
        </p:nvCxnSpPr>
        <p:spPr>
          <a:xfrm rot="10800000" flipV="1">
            <a:off x="5237088" y="2885725"/>
            <a:ext cx="822433" cy="600010"/>
          </a:xfrm>
          <a:prstGeom prst="bentConnector3">
            <a:avLst>
              <a:gd name="adj1" fmla="val 10082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موصل: على شكل مرفق 29">
            <a:extLst>
              <a:ext uri="{FF2B5EF4-FFF2-40B4-BE49-F238E27FC236}">
                <a16:creationId xmlns:a16="http://schemas.microsoft.com/office/drawing/2014/main" id="{884F8223-0B1E-4F41-9ED0-4AC9BAA61277}"/>
              </a:ext>
            </a:extLst>
          </p:cNvPr>
          <p:cNvCxnSpPr>
            <a:cxnSpLocks/>
          </p:cNvCxnSpPr>
          <p:nvPr/>
        </p:nvCxnSpPr>
        <p:spPr>
          <a:xfrm>
            <a:off x="2418688" y="2956531"/>
            <a:ext cx="2155424" cy="636485"/>
          </a:xfrm>
          <a:prstGeom prst="bentConnector3">
            <a:avLst>
              <a:gd name="adj1" fmla="val 99696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0E0DD54A-E635-443D-B20D-F659AAB98FE4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5" name="شكل حر 819">
            <a:extLst>
              <a:ext uri="{FF2B5EF4-FFF2-40B4-BE49-F238E27FC236}">
                <a16:creationId xmlns:a16="http://schemas.microsoft.com/office/drawing/2014/main" id="{A8D58B17-05FB-4AF4-AF3A-0ECF09C3263D}"/>
              </a:ext>
            </a:extLst>
          </p:cNvPr>
          <p:cNvSpPr/>
          <p:nvPr/>
        </p:nvSpPr>
        <p:spPr>
          <a:xfrm>
            <a:off x="5351295" y="4467498"/>
            <a:ext cx="2865242" cy="467938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945820 w 1903898"/>
              <a:gd name="connsiteY4" fmla="*/ 70885 h 263097"/>
              <a:gd name="connsiteX5" fmla="*/ 1157185 w 1903898"/>
              <a:gd name="connsiteY5" fmla="*/ 70885 h 263097"/>
              <a:gd name="connsiteX6" fmla="*/ 1903898 w 1903898"/>
              <a:gd name="connsiteY6" fmla="*/ 70885 h 263097"/>
              <a:gd name="connsiteX0" fmla="*/ 0 w 1903898"/>
              <a:gd name="connsiteY0" fmla="*/ 30986 h 263097"/>
              <a:gd name="connsiteX1" fmla="*/ 332363 w 1903898"/>
              <a:gd name="connsiteY1" fmla="*/ 14285 h 263097"/>
              <a:gd name="connsiteX2" fmla="*/ 506070 w 1903898"/>
              <a:gd name="connsiteY2" fmla="*/ 262484 h 263097"/>
              <a:gd name="connsiteX3" fmla="*/ 637029 w 1903898"/>
              <a:gd name="connsiteY3" fmla="*/ 84257 h 263097"/>
              <a:gd name="connsiteX4" fmla="*/ 1157185 w 1903898"/>
              <a:gd name="connsiteY4" fmla="*/ 70885 h 263097"/>
              <a:gd name="connsiteX5" fmla="*/ 1903898 w 1903898"/>
              <a:gd name="connsiteY5" fmla="*/ 70885 h 263097"/>
              <a:gd name="connsiteX0" fmla="*/ 0 w 1903898"/>
              <a:gd name="connsiteY0" fmla="*/ 512 h 232010"/>
              <a:gd name="connsiteX1" fmla="*/ 350300 w 1903898"/>
              <a:gd name="connsiteY1" fmla="*/ 53783 h 232010"/>
              <a:gd name="connsiteX2" fmla="*/ 506070 w 1903898"/>
              <a:gd name="connsiteY2" fmla="*/ 232010 h 232010"/>
              <a:gd name="connsiteX3" fmla="*/ 637029 w 1903898"/>
              <a:gd name="connsiteY3" fmla="*/ 53783 h 232010"/>
              <a:gd name="connsiteX4" fmla="*/ 1157185 w 1903898"/>
              <a:gd name="connsiteY4" fmla="*/ 40411 h 232010"/>
              <a:gd name="connsiteX5" fmla="*/ 1903898 w 1903898"/>
              <a:gd name="connsiteY5" fmla="*/ 40411 h 232010"/>
              <a:gd name="connsiteX0" fmla="*/ 0 w 1903898"/>
              <a:gd name="connsiteY0" fmla="*/ 17984 h 196211"/>
              <a:gd name="connsiteX1" fmla="*/ 350300 w 1903898"/>
              <a:gd name="connsiteY1" fmla="*/ 17984 h 196211"/>
              <a:gd name="connsiteX2" fmla="*/ 506070 w 1903898"/>
              <a:gd name="connsiteY2" fmla="*/ 196211 h 196211"/>
              <a:gd name="connsiteX3" fmla="*/ 637029 w 1903898"/>
              <a:gd name="connsiteY3" fmla="*/ 17984 h 196211"/>
              <a:gd name="connsiteX4" fmla="*/ 1157185 w 1903898"/>
              <a:gd name="connsiteY4" fmla="*/ 4612 h 196211"/>
              <a:gd name="connsiteX5" fmla="*/ 1903898 w 1903898"/>
              <a:gd name="connsiteY5" fmla="*/ 4612 h 196211"/>
              <a:gd name="connsiteX0" fmla="*/ 0 w 2053373"/>
              <a:gd name="connsiteY0" fmla="*/ 17984 h 196211"/>
              <a:gd name="connsiteX1" fmla="*/ 350300 w 2053373"/>
              <a:gd name="connsiteY1" fmla="*/ 17984 h 196211"/>
              <a:gd name="connsiteX2" fmla="*/ 506070 w 2053373"/>
              <a:gd name="connsiteY2" fmla="*/ 196211 h 196211"/>
              <a:gd name="connsiteX3" fmla="*/ 637029 w 2053373"/>
              <a:gd name="connsiteY3" fmla="*/ 17984 h 196211"/>
              <a:gd name="connsiteX4" fmla="*/ 1157185 w 2053373"/>
              <a:gd name="connsiteY4" fmla="*/ 4612 h 196211"/>
              <a:gd name="connsiteX5" fmla="*/ 2053373 w 2053373"/>
              <a:gd name="connsiteY5" fmla="*/ 1 h 196211"/>
              <a:gd name="connsiteX0" fmla="*/ 0 w 2399785"/>
              <a:gd name="connsiteY0" fmla="*/ 17984 h 196211"/>
              <a:gd name="connsiteX1" fmla="*/ 350300 w 2399785"/>
              <a:gd name="connsiteY1" fmla="*/ 17984 h 196211"/>
              <a:gd name="connsiteX2" fmla="*/ 506070 w 2399785"/>
              <a:gd name="connsiteY2" fmla="*/ 196211 h 196211"/>
              <a:gd name="connsiteX3" fmla="*/ 637029 w 2399785"/>
              <a:gd name="connsiteY3" fmla="*/ 17984 h 196211"/>
              <a:gd name="connsiteX4" fmla="*/ 1157185 w 2399785"/>
              <a:gd name="connsiteY4" fmla="*/ 4612 h 196211"/>
              <a:gd name="connsiteX5" fmla="*/ 2399785 w 2399785"/>
              <a:gd name="connsiteY5" fmla="*/ 0 h 196211"/>
              <a:gd name="connsiteX0" fmla="*/ 0 w 2399785"/>
              <a:gd name="connsiteY0" fmla="*/ 4878 h 201088"/>
              <a:gd name="connsiteX1" fmla="*/ 350300 w 2399785"/>
              <a:gd name="connsiteY1" fmla="*/ 22861 h 201088"/>
              <a:gd name="connsiteX2" fmla="*/ 506070 w 2399785"/>
              <a:gd name="connsiteY2" fmla="*/ 201088 h 201088"/>
              <a:gd name="connsiteX3" fmla="*/ 637029 w 2399785"/>
              <a:gd name="connsiteY3" fmla="*/ 22861 h 201088"/>
              <a:gd name="connsiteX4" fmla="*/ 1157185 w 2399785"/>
              <a:gd name="connsiteY4" fmla="*/ 9489 h 201088"/>
              <a:gd name="connsiteX5" fmla="*/ 2399785 w 2399785"/>
              <a:gd name="connsiteY5" fmla="*/ 4877 h 201088"/>
              <a:gd name="connsiteX0" fmla="*/ 0 w 2049485"/>
              <a:gd name="connsiteY0" fmla="*/ 17984 h 196211"/>
              <a:gd name="connsiteX1" fmla="*/ 155770 w 2049485"/>
              <a:gd name="connsiteY1" fmla="*/ 196211 h 196211"/>
              <a:gd name="connsiteX2" fmla="*/ 286729 w 2049485"/>
              <a:gd name="connsiteY2" fmla="*/ 17984 h 196211"/>
              <a:gd name="connsiteX3" fmla="*/ 806885 w 2049485"/>
              <a:gd name="connsiteY3" fmla="*/ 4612 h 196211"/>
              <a:gd name="connsiteX4" fmla="*/ 2049485 w 2049485"/>
              <a:gd name="connsiteY4" fmla="*/ 0 h 196211"/>
              <a:gd name="connsiteX0" fmla="*/ 0 w 2049485"/>
              <a:gd name="connsiteY0" fmla="*/ 173420 h 182906"/>
              <a:gd name="connsiteX1" fmla="*/ 159461 w 2049485"/>
              <a:gd name="connsiteY1" fmla="*/ 0 h 182906"/>
              <a:gd name="connsiteX2" fmla="*/ 286729 w 2049485"/>
              <a:gd name="connsiteY2" fmla="*/ 173420 h 182906"/>
              <a:gd name="connsiteX3" fmla="*/ 806885 w 2049485"/>
              <a:gd name="connsiteY3" fmla="*/ 160048 h 182906"/>
              <a:gd name="connsiteX4" fmla="*/ 2049485 w 2049485"/>
              <a:gd name="connsiteY4" fmla="*/ 155436 h 182906"/>
              <a:gd name="connsiteX0" fmla="*/ 0 w 1890024"/>
              <a:gd name="connsiteY0" fmla="*/ 0 h 182906"/>
              <a:gd name="connsiteX1" fmla="*/ 127268 w 1890024"/>
              <a:gd name="connsiteY1" fmla="*/ 173420 h 182906"/>
              <a:gd name="connsiteX2" fmla="*/ 647424 w 1890024"/>
              <a:gd name="connsiteY2" fmla="*/ 160048 h 182906"/>
              <a:gd name="connsiteX3" fmla="*/ 1890024 w 1890024"/>
              <a:gd name="connsiteY3" fmla="*/ 155436 h 182906"/>
              <a:gd name="connsiteX0" fmla="*/ 0 w 1890024"/>
              <a:gd name="connsiteY0" fmla="*/ 0 h 190657"/>
              <a:gd name="connsiteX1" fmla="*/ 127268 w 1890024"/>
              <a:gd name="connsiteY1" fmla="*/ 173420 h 190657"/>
              <a:gd name="connsiteX2" fmla="*/ 652014 w 1890024"/>
              <a:gd name="connsiteY2" fmla="*/ 182906 h 190657"/>
              <a:gd name="connsiteX3" fmla="*/ 1890024 w 1890024"/>
              <a:gd name="connsiteY3" fmla="*/ 155436 h 190657"/>
              <a:gd name="connsiteX0" fmla="*/ 40075 w 1930099"/>
              <a:gd name="connsiteY0" fmla="*/ 0 h 182075"/>
              <a:gd name="connsiteX1" fmla="*/ 167343 w 1930099"/>
              <a:gd name="connsiteY1" fmla="*/ 173420 h 182075"/>
              <a:gd name="connsiteX2" fmla="*/ 1930099 w 1930099"/>
              <a:gd name="connsiteY2" fmla="*/ 155436 h 182075"/>
              <a:gd name="connsiteX0" fmla="*/ 16315 w 1953026"/>
              <a:gd name="connsiteY0" fmla="*/ 0 h 182075"/>
              <a:gd name="connsiteX1" fmla="*/ 190270 w 1953026"/>
              <a:gd name="connsiteY1" fmla="*/ 173420 h 182075"/>
              <a:gd name="connsiteX2" fmla="*/ 1953026 w 1953026"/>
              <a:gd name="connsiteY2" fmla="*/ 155436 h 182075"/>
              <a:gd name="connsiteX0" fmla="*/ 0 w 1936711"/>
              <a:gd name="connsiteY0" fmla="*/ 0 h 179249"/>
              <a:gd name="connsiteX1" fmla="*/ 143008 w 1936711"/>
              <a:gd name="connsiteY1" fmla="*/ 41378 h 179249"/>
              <a:gd name="connsiteX2" fmla="*/ 173955 w 1936711"/>
              <a:gd name="connsiteY2" fmla="*/ 173420 h 179249"/>
              <a:gd name="connsiteX3" fmla="*/ 1936711 w 1936711"/>
              <a:gd name="connsiteY3" fmla="*/ 155436 h 179249"/>
              <a:gd name="connsiteX0" fmla="*/ 0 w 1936711"/>
              <a:gd name="connsiteY0" fmla="*/ 0 h 173420"/>
              <a:gd name="connsiteX1" fmla="*/ 143008 w 1936711"/>
              <a:gd name="connsiteY1" fmla="*/ 41378 h 173420"/>
              <a:gd name="connsiteX2" fmla="*/ 82362 w 1936711"/>
              <a:gd name="connsiteY2" fmla="*/ 129404 h 173420"/>
              <a:gd name="connsiteX3" fmla="*/ 173955 w 1936711"/>
              <a:gd name="connsiteY3" fmla="*/ 173420 h 173420"/>
              <a:gd name="connsiteX4" fmla="*/ 1936711 w 1936711"/>
              <a:gd name="connsiteY4" fmla="*/ 155436 h 173420"/>
              <a:gd name="connsiteX0" fmla="*/ 0 w 1936711"/>
              <a:gd name="connsiteY0" fmla="*/ 0 h 173420"/>
              <a:gd name="connsiteX1" fmla="*/ 143008 w 1936711"/>
              <a:gd name="connsiteY1" fmla="*/ 41378 h 173420"/>
              <a:gd name="connsiteX2" fmla="*/ 173955 w 1936711"/>
              <a:gd name="connsiteY2" fmla="*/ 173420 h 173420"/>
              <a:gd name="connsiteX3" fmla="*/ 1936711 w 1936711"/>
              <a:gd name="connsiteY3" fmla="*/ 155436 h 173420"/>
              <a:gd name="connsiteX0" fmla="*/ 0 w 1936711"/>
              <a:gd name="connsiteY0" fmla="*/ 0 h 178300"/>
              <a:gd name="connsiteX1" fmla="*/ 143008 w 1936711"/>
              <a:gd name="connsiteY1" fmla="*/ 41378 h 178300"/>
              <a:gd name="connsiteX2" fmla="*/ 251540 w 1936711"/>
              <a:gd name="connsiteY2" fmla="*/ 59366 h 178300"/>
              <a:gd name="connsiteX3" fmla="*/ 173955 w 1936711"/>
              <a:gd name="connsiteY3" fmla="*/ 173420 h 178300"/>
              <a:gd name="connsiteX4" fmla="*/ 1936711 w 1936711"/>
              <a:gd name="connsiteY4" fmla="*/ 155436 h 178300"/>
              <a:gd name="connsiteX0" fmla="*/ 0 w 1936711"/>
              <a:gd name="connsiteY0" fmla="*/ 0 h 178300"/>
              <a:gd name="connsiteX1" fmla="*/ 143008 w 1936711"/>
              <a:gd name="connsiteY1" fmla="*/ 41378 h 178300"/>
              <a:gd name="connsiteX2" fmla="*/ 173955 w 1936711"/>
              <a:gd name="connsiteY2" fmla="*/ 173420 h 178300"/>
              <a:gd name="connsiteX3" fmla="*/ 1936711 w 1936711"/>
              <a:gd name="connsiteY3" fmla="*/ 155436 h 178300"/>
              <a:gd name="connsiteX0" fmla="*/ 0 w 1936711"/>
              <a:gd name="connsiteY0" fmla="*/ 0 h 182652"/>
              <a:gd name="connsiteX1" fmla="*/ 143008 w 1936711"/>
              <a:gd name="connsiteY1" fmla="*/ 41378 h 182652"/>
              <a:gd name="connsiteX2" fmla="*/ 378069 w 1936711"/>
              <a:gd name="connsiteY2" fmla="*/ 178300 h 182652"/>
              <a:gd name="connsiteX3" fmla="*/ 1936711 w 1936711"/>
              <a:gd name="connsiteY3" fmla="*/ 155436 h 182652"/>
              <a:gd name="connsiteX0" fmla="*/ 0 w 1936711"/>
              <a:gd name="connsiteY0" fmla="*/ 0 h 182278"/>
              <a:gd name="connsiteX1" fmla="*/ 101421 w 1936711"/>
              <a:gd name="connsiteY1" fmla="*/ 65361 h 182278"/>
              <a:gd name="connsiteX2" fmla="*/ 378069 w 1936711"/>
              <a:gd name="connsiteY2" fmla="*/ 178300 h 182278"/>
              <a:gd name="connsiteX3" fmla="*/ 1936711 w 1936711"/>
              <a:gd name="connsiteY3" fmla="*/ 155436 h 182278"/>
              <a:gd name="connsiteX0" fmla="*/ 0 w 1936711"/>
              <a:gd name="connsiteY0" fmla="*/ 0 h 178300"/>
              <a:gd name="connsiteX1" fmla="*/ 143007 w 1936711"/>
              <a:gd name="connsiteY1" fmla="*/ 129404 h 178300"/>
              <a:gd name="connsiteX2" fmla="*/ 378069 w 1936711"/>
              <a:gd name="connsiteY2" fmla="*/ 178300 h 178300"/>
              <a:gd name="connsiteX3" fmla="*/ 1936711 w 1936711"/>
              <a:gd name="connsiteY3" fmla="*/ 155436 h 178300"/>
              <a:gd name="connsiteX0" fmla="*/ 0 w 1936711"/>
              <a:gd name="connsiteY0" fmla="*/ 0 h 178300"/>
              <a:gd name="connsiteX1" fmla="*/ 378069 w 1936711"/>
              <a:gd name="connsiteY1" fmla="*/ 178300 h 178300"/>
              <a:gd name="connsiteX2" fmla="*/ 378069 w 1936711"/>
              <a:gd name="connsiteY2" fmla="*/ 178300 h 178300"/>
              <a:gd name="connsiteX3" fmla="*/ 1936711 w 1936711"/>
              <a:gd name="connsiteY3" fmla="*/ 155436 h 178300"/>
              <a:gd name="connsiteX0" fmla="*/ 0 w 1936711"/>
              <a:gd name="connsiteY0" fmla="*/ 0 h 178300"/>
              <a:gd name="connsiteX1" fmla="*/ 378069 w 1936711"/>
              <a:gd name="connsiteY1" fmla="*/ 178300 h 178300"/>
              <a:gd name="connsiteX2" fmla="*/ 1936711 w 1936711"/>
              <a:gd name="connsiteY2" fmla="*/ 155436 h 178300"/>
              <a:gd name="connsiteX0" fmla="*/ 0 w 1889298"/>
              <a:gd name="connsiteY0" fmla="*/ 0 h 178300"/>
              <a:gd name="connsiteX1" fmla="*/ 330656 w 1889298"/>
              <a:gd name="connsiteY1" fmla="*/ 178300 h 178300"/>
              <a:gd name="connsiteX2" fmla="*/ 1889298 w 1889298"/>
              <a:gd name="connsiteY2" fmla="*/ 155436 h 178300"/>
              <a:gd name="connsiteX0" fmla="*/ 0 w 1889298"/>
              <a:gd name="connsiteY0" fmla="*/ 0 h 178300"/>
              <a:gd name="connsiteX1" fmla="*/ 217050 w 1889298"/>
              <a:gd name="connsiteY1" fmla="*/ 178300 h 178300"/>
              <a:gd name="connsiteX2" fmla="*/ 1889298 w 1889298"/>
              <a:gd name="connsiteY2" fmla="*/ 155436 h 178300"/>
              <a:gd name="connsiteX0" fmla="*/ 0 w 1889298"/>
              <a:gd name="connsiteY0" fmla="*/ 0 h 178300"/>
              <a:gd name="connsiteX1" fmla="*/ 26658 w 1889298"/>
              <a:gd name="connsiteY1" fmla="*/ 24546 h 178300"/>
              <a:gd name="connsiteX2" fmla="*/ 217050 w 1889298"/>
              <a:gd name="connsiteY2" fmla="*/ 178300 h 178300"/>
              <a:gd name="connsiteX3" fmla="*/ 1889298 w 1889298"/>
              <a:gd name="connsiteY3" fmla="*/ 155436 h 178300"/>
              <a:gd name="connsiteX0" fmla="*/ 0 w 2020195"/>
              <a:gd name="connsiteY0" fmla="*/ 47834 h 160608"/>
              <a:gd name="connsiteX1" fmla="*/ 157555 w 2020195"/>
              <a:gd name="connsiteY1" fmla="*/ 6854 h 160608"/>
              <a:gd name="connsiteX2" fmla="*/ 347947 w 2020195"/>
              <a:gd name="connsiteY2" fmla="*/ 160608 h 160608"/>
              <a:gd name="connsiteX3" fmla="*/ 2020195 w 2020195"/>
              <a:gd name="connsiteY3" fmla="*/ 137744 h 160608"/>
              <a:gd name="connsiteX0" fmla="*/ 0 w 2020195"/>
              <a:gd name="connsiteY0" fmla="*/ 122221 h 234995"/>
              <a:gd name="connsiteX1" fmla="*/ 120741 w 2020195"/>
              <a:gd name="connsiteY1" fmla="*/ 3803 h 234995"/>
              <a:gd name="connsiteX2" fmla="*/ 347947 w 2020195"/>
              <a:gd name="connsiteY2" fmla="*/ 234995 h 234995"/>
              <a:gd name="connsiteX3" fmla="*/ 2020195 w 2020195"/>
              <a:gd name="connsiteY3" fmla="*/ 212131 h 234995"/>
              <a:gd name="connsiteX0" fmla="*/ 0 w 2020195"/>
              <a:gd name="connsiteY0" fmla="*/ 122221 h 234995"/>
              <a:gd name="connsiteX1" fmla="*/ 120741 w 2020195"/>
              <a:gd name="connsiteY1" fmla="*/ 3803 h 234995"/>
              <a:gd name="connsiteX2" fmla="*/ 232744 w 2020195"/>
              <a:gd name="connsiteY2" fmla="*/ 81240 h 234995"/>
              <a:gd name="connsiteX3" fmla="*/ 347947 w 2020195"/>
              <a:gd name="connsiteY3" fmla="*/ 234995 h 234995"/>
              <a:gd name="connsiteX4" fmla="*/ 2020195 w 2020195"/>
              <a:gd name="connsiteY4" fmla="*/ 212131 h 234995"/>
              <a:gd name="connsiteX0" fmla="*/ 0 w 2020195"/>
              <a:gd name="connsiteY0" fmla="*/ 125397 h 238171"/>
              <a:gd name="connsiteX1" fmla="*/ 120741 w 2020195"/>
              <a:gd name="connsiteY1" fmla="*/ 6979 h 238171"/>
              <a:gd name="connsiteX2" fmla="*/ 232744 w 2020195"/>
              <a:gd name="connsiteY2" fmla="*/ 84416 h 238171"/>
              <a:gd name="connsiteX3" fmla="*/ 459357 w 2020195"/>
              <a:gd name="connsiteY3" fmla="*/ 3176 h 238171"/>
              <a:gd name="connsiteX4" fmla="*/ 347947 w 2020195"/>
              <a:gd name="connsiteY4" fmla="*/ 238171 h 238171"/>
              <a:gd name="connsiteX5" fmla="*/ 2020195 w 2020195"/>
              <a:gd name="connsiteY5" fmla="*/ 215307 h 238171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32744 w 2020195"/>
              <a:gd name="connsiteY2" fmla="*/ 81241 h 234996"/>
              <a:gd name="connsiteX3" fmla="*/ 347947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347947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467805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545032 w 2020195"/>
              <a:gd name="connsiteY3" fmla="*/ 234996 h 234996"/>
              <a:gd name="connsiteX4" fmla="*/ 2020195 w 2020195"/>
              <a:gd name="connsiteY4" fmla="*/ 212132 h 234996"/>
              <a:gd name="connsiteX0" fmla="*/ 0 w 2020195"/>
              <a:gd name="connsiteY0" fmla="*/ 122222 h 234996"/>
              <a:gd name="connsiteX1" fmla="*/ 120741 w 2020195"/>
              <a:gd name="connsiteY1" fmla="*/ 3804 h 234996"/>
              <a:gd name="connsiteX2" fmla="*/ 288317 w 2020195"/>
              <a:gd name="connsiteY2" fmla="*/ 216371 h 234996"/>
              <a:gd name="connsiteX3" fmla="*/ 545032 w 2020195"/>
              <a:gd name="connsiteY3" fmla="*/ 234996 h 234996"/>
              <a:gd name="connsiteX4" fmla="*/ 2020195 w 2020195"/>
              <a:gd name="connsiteY4" fmla="*/ 212132 h 234996"/>
              <a:gd name="connsiteX0" fmla="*/ 0 w 2083724"/>
              <a:gd name="connsiteY0" fmla="*/ 215036 h 233661"/>
              <a:gd name="connsiteX1" fmla="*/ 184270 w 2083724"/>
              <a:gd name="connsiteY1" fmla="*/ 2469 h 233661"/>
              <a:gd name="connsiteX2" fmla="*/ 351846 w 2083724"/>
              <a:gd name="connsiteY2" fmla="*/ 215036 h 233661"/>
              <a:gd name="connsiteX3" fmla="*/ 608561 w 2083724"/>
              <a:gd name="connsiteY3" fmla="*/ 233661 h 233661"/>
              <a:gd name="connsiteX4" fmla="*/ 2083724 w 2083724"/>
              <a:gd name="connsiteY4" fmla="*/ 210797 h 233661"/>
              <a:gd name="connsiteX0" fmla="*/ 0 w 2083724"/>
              <a:gd name="connsiteY0" fmla="*/ 215036 h 233661"/>
              <a:gd name="connsiteX1" fmla="*/ 184270 w 2083724"/>
              <a:gd name="connsiteY1" fmla="*/ 2469 h 233661"/>
              <a:gd name="connsiteX2" fmla="*/ 351846 w 2083724"/>
              <a:gd name="connsiteY2" fmla="*/ 215036 h 233661"/>
              <a:gd name="connsiteX3" fmla="*/ 608561 w 2083724"/>
              <a:gd name="connsiteY3" fmla="*/ 233661 h 233661"/>
              <a:gd name="connsiteX4" fmla="*/ 2083724 w 2083724"/>
              <a:gd name="connsiteY4" fmla="*/ 222913 h 233661"/>
              <a:gd name="connsiteX0" fmla="*/ 0 w 2083724"/>
              <a:gd name="connsiteY0" fmla="*/ 215036 h 228487"/>
              <a:gd name="connsiteX1" fmla="*/ 184270 w 2083724"/>
              <a:gd name="connsiteY1" fmla="*/ 2469 h 228487"/>
              <a:gd name="connsiteX2" fmla="*/ 351846 w 2083724"/>
              <a:gd name="connsiteY2" fmla="*/ 215036 h 228487"/>
              <a:gd name="connsiteX3" fmla="*/ 627509 w 2083724"/>
              <a:gd name="connsiteY3" fmla="*/ 221545 h 228487"/>
              <a:gd name="connsiteX4" fmla="*/ 2083724 w 2083724"/>
              <a:gd name="connsiteY4" fmla="*/ 222913 h 228487"/>
              <a:gd name="connsiteX0" fmla="*/ 0 w 2083724"/>
              <a:gd name="connsiteY0" fmla="*/ 215036 h 233208"/>
              <a:gd name="connsiteX1" fmla="*/ 184270 w 2083724"/>
              <a:gd name="connsiteY1" fmla="*/ 2469 h 233208"/>
              <a:gd name="connsiteX2" fmla="*/ 351846 w 2083724"/>
              <a:gd name="connsiteY2" fmla="*/ 215036 h 233208"/>
              <a:gd name="connsiteX3" fmla="*/ 627509 w 2083724"/>
              <a:gd name="connsiteY3" fmla="*/ 221545 h 233208"/>
              <a:gd name="connsiteX4" fmla="*/ 789579 w 2083724"/>
              <a:gd name="connsiteY4" fmla="*/ 213540 h 233208"/>
              <a:gd name="connsiteX5" fmla="*/ 2083724 w 2083724"/>
              <a:gd name="connsiteY5" fmla="*/ 222913 h 233208"/>
              <a:gd name="connsiteX0" fmla="*/ 0 w 2083724"/>
              <a:gd name="connsiteY0" fmla="*/ 215036 h 230016"/>
              <a:gd name="connsiteX1" fmla="*/ 184270 w 2083724"/>
              <a:gd name="connsiteY1" fmla="*/ 2469 h 230016"/>
              <a:gd name="connsiteX2" fmla="*/ 351846 w 2083724"/>
              <a:gd name="connsiteY2" fmla="*/ 215036 h 230016"/>
              <a:gd name="connsiteX3" fmla="*/ 789579 w 2083724"/>
              <a:gd name="connsiteY3" fmla="*/ 213540 h 230016"/>
              <a:gd name="connsiteX4" fmla="*/ 2083724 w 2083724"/>
              <a:gd name="connsiteY4" fmla="*/ 222913 h 230016"/>
              <a:gd name="connsiteX0" fmla="*/ 0 w 2083724"/>
              <a:gd name="connsiteY0" fmla="*/ 215036 h 230345"/>
              <a:gd name="connsiteX1" fmla="*/ 184270 w 2083724"/>
              <a:gd name="connsiteY1" fmla="*/ 2469 h 230345"/>
              <a:gd name="connsiteX2" fmla="*/ 351846 w 2083724"/>
              <a:gd name="connsiteY2" fmla="*/ 215036 h 230345"/>
              <a:gd name="connsiteX3" fmla="*/ 789579 w 2083724"/>
              <a:gd name="connsiteY3" fmla="*/ 213540 h 230345"/>
              <a:gd name="connsiteX4" fmla="*/ 1376957 w 2083724"/>
              <a:gd name="connsiteY4" fmla="*/ 213541 h 230345"/>
              <a:gd name="connsiteX5" fmla="*/ 2083724 w 2083724"/>
              <a:gd name="connsiteY5" fmla="*/ 222913 h 230345"/>
              <a:gd name="connsiteX0" fmla="*/ 0 w 2083724"/>
              <a:gd name="connsiteY0" fmla="*/ 215036 h 230016"/>
              <a:gd name="connsiteX1" fmla="*/ 184270 w 2083724"/>
              <a:gd name="connsiteY1" fmla="*/ 2469 h 230016"/>
              <a:gd name="connsiteX2" fmla="*/ 351846 w 2083724"/>
              <a:gd name="connsiteY2" fmla="*/ 215036 h 230016"/>
              <a:gd name="connsiteX3" fmla="*/ 1376957 w 2083724"/>
              <a:gd name="connsiteY3" fmla="*/ 213541 h 230016"/>
              <a:gd name="connsiteX4" fmla="*/ 2083724 w 2083724"/>
              <a:gd name="connsiteY4" fmla="*/ 222913 h 230016"/>
              <a:gd name="connsiteX0" fmla="*/ 0 w 2083724"/>
              <a:gd name="connsiteY0" fmla="*/ 1529 h 16509"/>
              <a:gd name="connsiteX1" fmla="*/ 351846 w 2083724"/>
              <a:gd name="connsiteY1" fmla="*/ 1529 h 16509"/>
              <a:gd name="connsiteX2" fmla="*/ 1376957 w 2083724"/>
              <a:gd name="connsiteY2" fmla="*/ 34 h 16509"/>
              <a:gd name="connsiteX3" fmla="*/ 2083724 w 2083724"/>
              <a:gd name="connsiteY3" fmla="*/ 9406 h 16509"/>
              <a:gd name="connsiteX0" fmla="*/ 0 w 2083724"/>
              <a:gd name="connsiteY0" fmla="*/ 1495 h 9372"/>
              <a:gd name="connsiteX1" fmla="*/ 1376957 w 2083724"/>
              <a:gd name="connsiteY1" fmla="*/ 0 h 9372"/>
              <a:gd name="connsiteX2" fmla="*/ 2083724 w 2083724"/>
              <a:gd name="connsiteY2" fmla="*/ 9372 h 9372"/>
              <a:gd name="connsiteX0" fmla="*/ 0 w 10000"/>
              <a:gd name="connsiteY0" fmla="*/ 0 h 8405"/>
              <a:gd name="connsiteX1" fmla="*/ 10000 w 10000"/>
              <a:gd name="connsiteY1" fmla="*/ 8405 h 8405"/>
              <a:gd name="connsiteX0" fmla="*/ 0 w 10182"/>
              <a:gd name="connsiteY0" fmla="*/ 13070 h 13070"/>
              <a:gd name="connsiteX1" fmla="*/ 10182 w 10182"/>
              <a:gd name="connsiteY1" fmla="*/ 0 h 13070"/>
              <a:gd name="connsiteX0" fmla="*/ 0 w 10182"/>
              <a:gd name="connsiteY0" fmla="*/ 13070 h 13070"/>
              <a:gd name="connsiteX1" fmla="*/ 2334 w 10182"/>
              <a:gd name="connsiteY1" fmla="*/ 11172 h 13070"/>
              <a:gd name="connsiteX2" fmla="*/ 10182 w 10182"/>
              <a:gd name="connsiteY2" fmla="*/ 0 h 13070"/>
              <a:gd name="connsiteX0" fmla="*/ 0 w 10182"/>
              <a:gd name="connsiteY0" fmla="*/ 332564 h 332564"/>
              <a:gd name="connsiteX1" fmla="*/ 1107 w 10182"/>
              <a:gd name="connsiteY1" fmla="*/ 0 h 332564"/>
              <a:gd name="connsiteX2" fmla="*/ 2334 w 10182"/>
              <a:gd name="connsiteY2" fmla="*/ 330666 h 332564"/>
              <a:gd name="connsiteX3" fmla="*/ 10182 w 10182"/>
              <a:gd name="connsiteY3" fmla="*/ 319494 h 33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2" h="332564">
                <a:moveTo>
                  <a:pt x="0" y="332564"/>
                </a:moveTo>
                <a:cubicBezTo>
                  <a:pt x="369" y="331931"/>
                  <a:pt x="738" y="633"/>
                  <a:pt x="1107" y="0"/>
                </a:cubicBezTo>
                <a:lnTo>
                  <a:pt x="2334" y="330666"/>
                </a:lnTo>
                <a:lnTo>
                  <a:pt x="10182" y="319494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17C2E19D-2D55-4B26-B930-7671BC296BC6}"/>
              </a:ext>
            </a:extLst>
          </p:cNvPr>
          <p:cNvSpPr/>
          <p:nvPr/>
        </p:nvSpPr>
        <p:spPr>
          <a:xfrm>
            <a:off x="6505680" y="4536980"/>
            <a:ext cx="1954997" cy="49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CBA80066-8768-4FB9-8C16-E3FF13CE06F2}"/>
              </a:ext>
            </a:extLst>
          </p:cNvPr>
          <p:cNvSpPr/>
          <p:nvPr/>
        </p:nvSpPr>
        <p:spPr>
          <a:xfrm>
            <a:off x="8926030" y="4467498"/>
            <a:ext cx="2847703" cy="811468"/>
          </a:xfrm>
          <a:prstGeom prst="rect">
            <a:avLst/>
          </a:prstGeom>
          <a:solidFill>
            <a:srgbClr val="90F22E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7FED0022-430B-4844-A4EE-18E4514153AE}"/>
              </a:ext>
            </a:extLst>
          </p:cNvPr>
          <p:cNvSpPr/>
          <p:nvPr/>
        </p:nvSpPr>
        <p:spPr>
          <a:xfrm>
            <a:off x="3994919" y="5673543"/>
            <a:ext cx="3420372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 Crest of the Newborn Action Pressure Wave</a:t>
            </a:r>
          </a:p>
        </p:txBody>
      </p:sp>
      <p:cxnSp>
        <p:nvCxnSpPr>
          <p:cNvPr id="35" name="رابط مستقيم 34">
            <a:extLst>
              <a:ext uri="{FF2B5EF4-FFF2-40B4-BE49-F238E27FC236}">
                <a16:creationId xmlns:a16="http://schemas.microsoft.com/office/drawing/2014/main" id="{158B6F90-46BF-4EF5-A496-65333F18CF79}"/>
              </a:ext>
            </a:extLst>
          </p:cNvPr>
          <p:cNvCxnSpPr/>
          <p:nvPr/>
        </p:nvCxnSpPr>
        <p:spPr>
          <a:xfrm flipV="1">
            <a:off x="5237086" y="4442491"/>
            <a:ext cx="4978068" cy="2500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مستقيم 37">
            <a:extLst>
              <a:ext uri="{FF2B5EF4-FFF2-40B4-BE49-F238E27FC236}">
                <a16:creationId xmlns:a16="http://schemas.microsoft.com/office/drawing/2014/main" id="{8BE7B8EF-AB4A-4B8C-ACA7-620AD9A972DE}"/>
              </a:ext>
            </a:extLst>
          </p:cNvPr>
          <p:cNvCxnSpPr/>
          <p:nvPr/>
        </p:nvCxnSpPr>
        <p:spPr>
          <a:xfrm flipV="1">
            <a:off x="5232730" y="5300289"/>
            <a:ext cx="4978068" cy="2500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>
            <a:extLst>
              <a:ext uri="{FF2B5EF4-FFF2-40B4-BE49-F238E27FC236}">
                <a16:creationId xmlns:a16="http://schemas.microsoft.com/office/drawing/2014/main" id="{859F89C2-C235-44F7-945F-FC1CCDFA6267}"/>
              </a:ext>
            </a:extLst>
          </p:cNvPr>
          <p:cNvCxnSpPr>
            <a:cxnSpLocks/>
            <a:stCxn id="32" idx="0"/>
          </p:cNvCxnSpPr>
          <p:nvPr/>
        </p:nvCxnSpPr>
        <p:spPr>
          <a:xfrm flipH="1" flipV="1">
            <a:off x="5656217" y="4558936"/>
            <a:ext cx="48888" cy="1114607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38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Before the 1</a:t>
            </a:r>
            <a:r>
              <a:rPr lang="en-US" sz="2700" b="1" baseline="30000" dirty="0">
                <a:solidFill>
                  <a:srgbClr val="00B0F0"/>
                </a:solidFill>
              </a:rPr>
              <a:t>st</a:t>
            </a:r>
            <a:r>
              <a:rPr lang="en-US" sz="2700" b="1" dirty="0">
                <a:solidFill>
                  <a:srgbClr val="00B0F0"/>
                </a:solidFill>
              </a:rPr>
              <a:t> Node of Ranvier,</a:t>
            </a:r>
            <a:br>
              <a:rPr lang="en-US" sz="2700" b="1" dirty="0">
                <a:solidFill>
                  <a:srgbClr val="00B0F0"/>
                </a:solidFill>
              </a:rPr>
            </a:br>
            <a:r>
              <a:rPr lang="en-US" sz="2400" b="1" dirty="0">
                <a:solidFill>
                  <a:srgbClr val="00B0F0"/>
                </a:solidFill>
              </a:rPr>
              <a:t>There is the Preliminary Action Pressure Wave</a:t>
            </a:r>
            <a:endParaRPr lang="ar-SY" sz="32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55955" y="1116385"/>
              <a:ext cx="322580" cy="224125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961BDD1A-49AF-456A-8842-3E4464FF80A5}"/>
              </a:ext>
            </a:extLst>
          </p:cNvPr>
          <p:cNvSpPr/>
          <p:nvPr/>
        </p:nvSpPr>
        <p:spPr>
          <a:xfrm>
            <a:off x="5045592" y="2324766"/>
            <a:ext cx="2463402" cy="504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383A8073-363D-4DE9-9FD0-15D0E6F14AB6}"/>
              </a:ext>
            </a:extLst>
          </p:cNvPr>
          <p:cNvCxnSpPr>
            <a:cxnSpLocks/>
          </p:cNvCxnSpPr>
          <p:nvPr/>
        </p:nvCxnSpPr>
        <p:spPr>
          <a:xfrm>
            <a:off x="6264230" y="2683545"/>
            <a:ext cx="0" cy="817105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521E43FF-D28B-45D4-8783-02117CA3DCB3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شكل حر 533">
            <a:extLst>
              <a:ext uri="{FF2B5EF4-FFF2-40B4-BE49-F238E27FC236}">
                <a16:creationId xmlns:a16="http://schemas.microsoft.com/office/drawing/2014/main" id="{6A396624-DCA4-42A2-A1F5-C003931CDDBA}"/>
              </a:ext>
            </a:extLst>
          </p:cNvPr>
          <p:cNvSpPr/>
          <p:nvPr/>
        </p:nvSpPr>
        <p:spPr>
          <a:xfrm>
            <a:off x="5230849" y="4568248"/>
            <a:ext cx="2632991" cy="820025"/>
          </a:xfrm>
          <a:custGeom>
            <a:avLst/>
            <a:gdLst>
              <a:gd name="connsiteX0" fmla="*/ 0 w 2247153"/>
              <a:gd name="connsiteY0" fmla="*/ 262967 h 292850"/>
              <a:gd name="connsiteX1" fmla="*/ 215153 w 2247153"/>
              <a:gd name="connsiteY1" fmla="*/ 17932 h 292850"/>
              <a:gd name="connsiteX2" fmla="*/ 442259 w 2247153"/>
              <a:gd name="connsiteY2" fmla="*/ 292850 h 292850"/>
              <a:gd name="connsiteX3" fmla="*/ 675341 w 2247153"/>
              <a:gd name="connsiteY3" fmla="*/ 17932 h 292850"/>
              <a:gd name="connsiteX4" fmla="*/ 890494 w 2247153"/>
              <a:gd name="connsiteY4" fmla="*/ 256991 h 292850"/>
              <a:gd name="connsiteX5" fmla="*/ 1111623 w 2247153"/>
              <a:gd name="connsiteY5" fmla="*/ 11956 h 292850"/>
              <a:gd name="connsiteX6" fmla="*/ 1362635 w 2247153"/>
              <a:gd name="connsiteY6" fmla="*/ 251014 h 292850"/>
              <a:gd name="connsiteX7" fmla="*/ 1583765 w 2247153"/>
              <a:gd name="connsiteY7" fmla="*/ 17932 h 292850"/>
              <a:gd name="connsiteX8" fmla="*/ 1822823 w 2247153"/>
              <a:gd name="connsiteY8" fmla="*/ 209179 h 292850"/>
              <a:gd name="connsiteX9" fmla="*/ 2032000 w 2247153"/>
              <a:gd name="connsiteY9" fmla="*/ 3 h 292850"/>
              <a:gd name="connsiteX10" fmla="*/ 2247153 w 2247153"/>
              <a:gd name="connsiteY10" fmla="*/ 203203 h 292850"/>
              <a:gd name="connsiteX11" fmla="*/ 2247153 w 2247153"/>
              <a:gd name="connsiteY11" fmla="*/ 203203 h 292850"/>
              <a:gd name="connsiteX0" fmla="*/ 0 w 2247153"/>
              <a:gd name="connsiteY0" fmla="*/ 262967 h 262967"/>
              <a:gd name="connsiteX1" fmla="*/ 215153 w 2247153"/>
              <a:gd name="connsiteY1" fmla="*/ 1793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2967 h 262967"/>
              <a:gd name="connsiteX1" fmla="*/ 102647 w 2247153"/>
              <a:gd name="connsiteY1" fmla="*/ 16812 h 262967"/>
              <a:gd name="connsiteX2" fmla="*/ 292881 w 2247153"/>
              <a:gd name="connsiteY2" fmla="*/ 255571 h 262967"/>
              <a:gd name="connsiteX3" fmla="*/ 675341 w 2247153"/>
              <a:gd name="connsiteY3" fmla="*/ 17932 h 262967"/>
              <a:gd name="connsiteX4" fmla="*/ 890494 w 2247153"/>
              <a:gd name="connsiteY4" fmla="*/ 256991 h 262967"/>
              <a:gd name="connsiteX5" fmla="*/ 1111623 w 2247153"/>
              <a:gd name="connsiteY5" fmla="*/ 11956 h 262967"/>
              <a:gd name="connsiteX6" fmla="*/ 1362635 w 2247153"/>
              <a:gd name="connsiteY6" fmla="*/ 251014 h 262967"/>
              <a:gd name="connsiteX7" fmla="*/ 1583765 w 2247153"/>
              <a:gd name="connsiteY7" fmla="*/ 17932 h 262967"/>
              <a:gd name="connsiteX8" fmla="*/ 1822823 w 2247153"/>
              <a:gd name="connsiteY8" fmla="*/ 209179 h 262967"/>
              <a:gd name="connsiteX9" fmla="*/ 2032000 w 2247153"/>
              <a:gd name="connsiteY9" fmla="*/ 3 h 262967"/>
              <a:gd name="connsiteX10" fmla="*/ 2247153 w 2247153"/>
              <a:gd name="connsiteY10" fmla="*/ 203203 h 262967"/>
              <a:gd name="connsiteX11" fmla="*/ 2247153 w 2247153"/>
              <a:gd name="connsiteY11" fmla="*/ 203203 h 262967"/>
              <a:gd name="connsiteX0" fmla="*/ 0 w 2247153"/>
              <a:gd name="connsiteY0" fmla="*/ 263300 h 263300"/>
              <a:gd name="connsiteX1" fmla="*/ 102647 w 2247153"/>
              <a:gd name="connsiteY1" fmla="*/ 17145 h 263300"/>
              <a:gd name="connsiteX2" fmla="*/ 292881 w 2247153"/>
              <a:gd name="connsiteY2" fmla="*/ 255904 h 263300"/>
              <a:gd name="connsiteX3" fmla="*/ 445586 w 2247153"/>
              <a:gd name="connsiteY3" fmla="*/ 0 h 263300"/>
              <a:gd name="connsiteX4" fmla="*/ 890494 w 2247153"/>
              <a:gd name="connsiteY4" fmla="*/ 257324 h 263300"/>
              <a:gd name="connsiteX5" fmla="*/ 1111623 w 2247153"/>
              <a:gd name="connsiteY5" fmla="*/ 12289 h 263300"/>
              <a:gd name="connsiteX6" fmla="*/ 1362635 w 2247153"/>
              <a:gd name="connsiteY6" fmla="*/ 251347 h 263300"/>
              <a:gd name="connsiteX7" fmla="*/ 1583765 w 2247153"/>
              <a:gd name="connsiteY7" fmla="*/ 18265 h 263300"/>
              <a:gd name="connsiteX8" fmla="*/ 1822823 w 2247153"/>
              <a:gd name="connsiteY8" fmla="*/ 209512 h 263300"/>
              <a:gd name="connsiteX9" fmla="*/ 2032000 w 2247153"/>
              <a:gd name="connsiteY9" fmla="*/ 336 h 263300"/>
              <a:gd name="connsiteX10" fmla="*/ 2247153 w 2247153"/>
              <a:gd name="connsiteY10" fmla="*/ 203536 h 263300"/>
              <a:gd name="connsiteX11" fmla="*/ 2247153 w 2247153"/>
              <a:gd name="connsiteY11" fmla="*/ 203536 h 263300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74213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472 h 303078"/>
              <a:gd name="connsiteX1" fmla="*/ 102647 w 2247153"/>
              <a:gd name="connsiteY1" fmla="*/ 17317 h 303078"/>
              <a:gd name="connsiteX2" fmla="*/ 292881 w 2247153"/>
              <a:gd name="connsiteY2" fmla="*/ 256076 h 303078"/>
              <a:gd name="connsiteX3" fmla="*/ 445586 w 2247153"/>
              <a:gd name="connsiteY3" fmla="*/ 172 h 303078"/>
              <a:gd name="connsiteX4" fmla="*/ 615818 w 2247153"/>
              <a:gd name="connsiteY4" fmla="*/ 303067 h 303078"/>
              <a:gd name="connsiteX5" fmla="*/ 1111623 w 2247153"/>
              <a:gd name="connsiteY5" fmla="*/ 12461 h 303078"/>
              <a:gd name="connsiteX6" fmla="*/ 1362635 w 2247153"/>
              <a:gd name="connsiteY6" fmla="*/ 251519 h 303078"/>
              <a:gd name="connsiteX7" fmla="*/ 1583765 w 2247153"/>
              <a:gd name="connsiteY7" fmla="*/ 18437 h 303078"/>
              <a:gd name="connsiteX8" fmla="*/ 1822823 w 2247153"/>
              <a:gd name="connsiteY8" fmla="*/ 209684 h 303078"/>
              <a:gd name="connsiteX9" fmla="*/ 2032000 w 2247153"/>
              <a:gd name="connsiteY9" fmla="*/ 508 h 303078"/>
              <a:gd name="connsiteX10" fmla="*/ 2247153 w 2247153"/>
              <a:gd name="connsiteY10" fmla="*/ 203708 h 303078"/>
              <a:gd name="connsiteX11" fmla="*/ 2247153 w 2247153"/>
              <a:gd name="connsiteY11" fmla="*/ 203708 h 303078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1111623 w 2247153"/>
              <a:gd name="connsiteY5" fmla="*/ 12292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817391 w 2247153"/>
              <a:gd name="connsiteY5" fmla="*/ 3111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1362635 w 2247153"/>
              <a:gd name="connsiteY6" fmla="*/ 251350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3 h 263303"/>
              <a:gd name="connsiteX1" fmla="*/ 102647 w 2247153"/>
              <a:gd name="connsiteY1" fmla="*/ 17148 h 263303"/>
              <a:gd name="connsiteX2" fmla="*/ 292881 w 2247153"/>
              <a:gd name="connsiteY2" fmla="*/ 255907 h 263303"/>
              <a:gd name="connsiteX3" fmla="*/ 445586 w 2247153"/>
              <a:gd name="connsiteY3" fmla="*/ 3 h 263303"/>
              <a:gd name="connsiteX4" fmla="*/ 615461 w 2247153"/>
              <a:gd name="connsiteY4" fmla="*/ 261623 h 263303"/>
              <a:gd name="connsiteX5" fmla="*/ 674213 w 2247153"/>
              <a:gd name="connsiteY5" fmla="*/ 17148 h 263303"/>
              <a:gd name="connsiteX6" fmla="*/ 900576 w 2247153"/>
              <a:gd name="connsiteY6" fmla="*/ 250828 h 263303"/>
              <a:gd name="connsiteX7" fmla="*/ 1583765 w 2247153"/>
              <a:gd name="connsiteY7" fmla="*/ 18268 h 263303"/>
              <a:gd name="connsiteX8" fmla="*/ 1822823 w 2247153"/>
              <a:gd name="connsiteY8" fmla="*/ 209515 h 263303"/>
              <a:gd name="connsiteX9" fmla="*/ 2032000 w 2247153"/>
              <a:gd name="connsiteY9" fmla="*/ 339 h 263303"/>
              <a:gd name="connsiteX10" fmla="*/ 2247153 w 2247153"/>
              <a:gd name="connsiteY10" fmla="*/ 203539 h 263303"/>
              <a:gd name="connsiteX11" fmla="*/ 2247153 w 2247153"/>
              <a:gd name="connsiteY11" fmla="*/ 203539 h 263303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445586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615461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74213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615461 w 2247153"/>
              <a:gd name="connsiteY5" fmla="*/ 22869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900576 w 2247153"/>
              <a:gd name="connsiteY6" fmla="*/ 250834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1583765 w 2247153"/>
              <a:gd name="connsiteY7" fmla="*/ 1827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902839 w 2247153"/>
              <a:gd name="connsiteY7" fmla="*/ 31124 h 263326"/>
              <a:gd name="connsiteX8" fmla="*/ 1822823 w 2247153"/>
              <a:gd name="connsiteY8" fmla="*/ 209521 h 263326"/>
              <a:gd name="connsiteX9" fmla="*/ 2032000 w 2247153"/>
              <a:gd name="connsiteY9" fmla="*/ 345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788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153"/>
              <a:gd name="connsiteY0" fmla="*/ 263309 h 263309"/>
              <a:gd name="connsiteX1" fmla="*/ 102647 w 2247153"/>
              <a:gd name="connsiteY1" fmla="*/ 17154 h 263309"/>
              <a:gd name="connsiteX2" fmla="*/ 216960 w 2247153"/>
              <a:gd name="connsiteY2" fmla="*/ 250834 h 263309"/>
              <a:gd name="connsiteX3" fmla="*/ 331273 w 2247153"/>
              <a:gd name="connsiteY3" fmla="*/ 9 h 263309"/>
              <a:gd name="connsiteX4" fmla="*/ 445586 w 2247153"/>
              <a:gd name="connsiteY4" fmla="*/ 261629 h 263309"/>
              <a:gd name="connsiteX5" fmla="*/ 559900 w 2247153"/>
              <a:gd name="connsiteY5" fmla="*/ 17154 h 263309"/>
              <a:gd name="connsiteX6" fmla="*/ 679595 w 2247153"/>
              <a:gd name="connsiteY6" fmla="*/ 263309 h 263309"/>
              <a:gd name="connsiteX7" fmla="*/ 817391 w 2247153"/>
              <a:gd name="connsiteY7" fmla="*/ 17154 h 263309"/>
              <a:gd name="connsiteX8" fmla="*/ 1822823 w 2247153"/>
              <a:gd name="connsiteY8" fmla="*/ 209521 h 263309"/>
              <a:gd name="connsiteX9" fmla="*/ 2032000 w 2247153"/>
              <a:gd name="connsiteY9" fmla="*/ 345 h 263309"/>
              <a:gd name="connsiteX10" fmla="*/ 2247153 w 2247153"/>
              <a:gd name="connsiteY10" fmla="*/ 203545 h 263309"/>
              <a:gd name="connsiteX11" fmla="*/ 2247153 w 2247153"/>
              <a:gd name="connsiteY11" fmla="*/ 203545 h 263309"/>
              <a:gd name="connsiteX0" fmla="*/ 0 w 2247201"/>
              <a:gd name="connsiteY0" fmla="*/ 263309 h 263332"/>
              <a:gd name="connsiteX1" fmla="*/ 102647 w 2247201"/>
              <a:gd name="connsiteY1" fmla="*/ 17154 h 263332"/>
              <a:gd name="connsiteX2" fmla="*/ 216960 w 2247201"/>
              <a:gd name="connsiteY2" fmla="*/ 250834 h 263332"/>
              <a:gd name="connsiteX3" fmla="*/ 331273 w 2247201"/>
              <a:gd name="connsiteY3" fmla="*/ 9 h 263332"/>
              <a:gd name="connsiteX4" fmla="*/ 445586 w 2247201"/>
              <a:gd name="connsiteY4" fmla="*/ 261629 h 263332"/>
              <a:gd name="connsiteX5" fmla="*/ 559900 w 2247201"/>
              <a:gd name="connsiteY5" fmla="*/ 17154 h 263332"/>
              <a:gd name="connsiteX6" fmla="*/ 679595 w 2247201"/>
              <a:gd name="connsiteY6" fmla="*/ 263309 h 263332"/>
              <a:gd name="connsiteX7" fmla="*/ 817391 w 2247201"/>
              <a:gd name="connsiteY7" fmla="*/ 17154 h 263332"/>
              <a:gd name="connsiteX8" fmla="*/ 902839 w 2247201"/>
              <a:gd name="connsiteY8" fmla="*/ 263309 h 263332"/>
              <a:gd name="connsiteX9" fmla="*/ 2032000 w 2247201"/>
              <a:gd name="connsiteY9" fmla="*/ 345 h 263332"/>
              <a:gd name="connsiteX10" fmla="*/ 2247153 w 2247201"/>
              <a:gd name="connsiteY10" fmla="*/ 203545 h 263332"/>
              <a:gd name="connsiteX11" fmla="*/ 2247153 w 2247201"/>
              <a:gd name="connsiteY11" fmla="*/ 203545 h 263332"/>
              <a:gd name="connsiteX0" fmla="*/ 0 w 2247153"/>
              <a:gd name="connsiteY0" fmla="*/ 263309 h 263326"/>
              <a:gd name="connsiteX1" fmla="*/ 102647 w 2247153"/>
              <a:gd name="connsiteY1" fmla="*/ 17154 h 263326"/>
              <a:gd name="connsiteX2" fmla="*/ 216960 w 2247153"/>
              <a:gd name="connsiteY2" fmla="*/ 250834 h 263326"/>
              <a:gd name="connsiteX3" fmla="*/ 331273 w 2247153"/>
              <a:gd name="connsiteY3" fmla="*/ 9 h 263326"/>
              <a:gd name="connsiteX4" fmla="*/ 445586 w 2247153"/>
              <a:gd name="connsiteY4" fmla="*/ 261629 h 263326"/>
              <a:gd name="connsiteX5" fmla="*/ 559900 w 2247153"/>
              <a:gd name="connsiteY5" fmla="*/ 17154 h 263326"/>
              <a:gd name="connsiteX6" fmla="*/ 679595 w 2247153"/>
              <a:gd name="connsiteY6" fmla="*/ 263309 h 263326"/>
              <a:gd name="connsiteX7" fmla="*/ 817391 w 2247153"/>
              <a:gd name="connsiteY7" fmla="*/ 17154 h 263326"/>
              <a:gd name="connsiteX8" fmla="*/ 902839 w 2247153"/>
              <a:gd name="connsiteY8" fmla="*/ 263309 h 263326"/>
              <a:gd name="connsiteX9" fmla="*/ 1017152 w 2247153"/>
              <a:gd name="connsiteY9" fmla="*/ 31123 h 263326"/>
              <a:gd name="connsiteX10" fmla="*/ 2247153 w 2247153"/>
              <a:gd name="connsiteY10" fmla="*/ 203545 h 263326"/>
              <a:gd name="connsiteX11" fmla="*/ 2247153 w 2247153"/>
              <a:gd name="connsiteY11" fmla="*/ 203545 h 263326"/>
              <a:gd name="connsiteX0" fmla="*/ 0 w 2388910"/>
              <a:gd name="connsiteY0" fmla="*/ 263309 h 263326"/>
              <a:gd name="connsiteX1" fmla="*/ 102647 w 2388910"/>
              <a:gd name="connsiteY1" fmla="*/ 17154 h 263326"/>
              <a:gd name="connsiteX2" fmla="*/ 216960 w 2388910"/>
              <a:gd name="connsiteY2" fmla="*/ 250834 h 263326"/>
              <a:gd name="connsiteX3" fmla="*/ 331273 w 2388910"/>
              <a:gd name="connsiteY3" fmla="*/ 9 h 263326"/>
              <a:gd name="connsiteX4" fmla="*/ 445586 w 2388910"/>
              <a:gd name="connsiteY4" fmla="*/ 261629 h 263326"/>
              <a:gd name="connsiteX5" fmla="*/ 559900 w 2388910"/>
              <a:gd name="connsiteY5" fmla="*/ 17154 h 263326"/>
              <a:gd name="connsiteX6" fmla="*/ 679595 w 2388910"/>
              <a:gd name="connsiteY6" fmla="*/ 263309 h 263326"/>
              <a:gd name="connsiteX7" fmla="*/ 817391 w 2388910"/>
              <a:gd name="connsiteY7" fmla="*/ 17154 h 263326"/>
              <a:gd name="connsiteX8" fmla="*/ 902839 w 2388910"/>
              <a:gd name="connsiteY8" fmla="*/ 263309 h 263326"/>
              <a:gd name="connsiteX9" fmla="*/ 1017152 w 2388910"/>
              <a:gd name="connsiteY9" fmla="*/ 31123 h 263326"/>
              <a:gd name="connsiteX10" fmla="*/ 2247153 w 2388910"/>
              <a:gd name="connsiteY10" fmla="*/ 203545 h 263326"/>
              <a:gd name="connsiteX11" fmla="*/ 2388910 w 2388910"/>
              <a:gd name="connsiteY11" fmla="*/ 226068 h 263326"/>
              <a:gd name="connsiteX0" fmla="*/ 0 w 2388910"/>
              <a:gd name="connsiteY0" fmla="*/ 263309 h 271343"/>
              <a:gd name="connsiteX1" fmla="*/ 102647 w 2388910"/>
              <a:gd name="connsiteY1" fmla="*/ 17154 h 271343"/>
              <a:gd name="connsiteX2" fmla="*/ 216960 w 2388910"/>
              <a:gd name="connsiteY2" fmla="*/ 250834 h 271343"/>
              <a:gd name="connsiteX3" fmla="*/ 331273 w 2388910"/>
              <a:gd name="connsiteY3" fmla="*/ 9 h 271343"/>
              <a:gd name="connsiteX4" fmla="*/ 445586 w 2388910"/>
              <a:gd name="connsiteY4" fmla="*/ 261629 h 271343"/>
              <a:gd name="connsiteX5" fmla="*/ 559900 w 2388910"/>
              <a:gd name="connsiteY5" fmla="*/ 17154 h 271343"/>
              <a:gd name="connsiteX6" fmla="*/ 679595 w 2388910"/>
              <a:gd name="connsiteY6" fmla="*/ 263309 h 271343"/>
              <a:gd name="connsiteX7" fmla="*/ 817391 w 2388910"/>
              <a:gd name="connsiteY7" fmla="*/ 17154 h 271343"/>
              <a:gd name="connsiteX8" fmla="*/ 902839 w 2388910"/>
              <a:gd name="connsiteY8" fmla="*/ 263309 h 271343"/>
              <a:gd name="connsiteX9" fmla="*/ 1017152 w 2388910"/>
              <a:gd name="connsiteY9" fmla="*/ 31123 h 271343"/>
              <a:gd name="connsiteX10" fmla="*/ 1131465 w 2388910"/>
              <a:gd name="connsiteY10" fmla="*/ 263326 h 271343"/>
              <a:gd name="connsiteX11" fmla="*/ 2388910 w 2388910"/>
              <a:gd name="connsiteY11" fmla="*/ 226068 h 271343"/>
              <a:gd name="connsiteX0" fmla="*/ 0 w 1245778"/>
              <a:gd name="connsiteY0" fmla="*/ 263457 h 263557"/>
              <a:gd name="connsiteX1" fmla="*/ 102647 w 1245778"/>
              <a:gd name="connsiteY1" fmla="*/ 17302 h 263557"/>
              <a:gd name="connsiteX2" fmla="*/ 216960 w 1245778"/>
              <a:gd name="connsiteY2" fmla="*/ 250982 h 263557"/>
              <a:gd name="connsiteX3" fmla="*/ 331273 w 1245778"/>
              <a:gd name="connsiteY3" fmla="*/ 157 h 263557"/>
              <a:gd name="connsiteX4" fmla="*/ 445586 w 1245778"/>
              <a:gd name="connsiteY4" fmla="*/ 261777 h 263557"/>
              <a:gd name="connsiteX5" fmla="*/ 559900 w 1245778"/>
              <a:gd name="connsiteY5" fmla="*/ 17302 h 263557"/>
              <a:gd name="connsiteX6" fmla="*/ 679595 w 1245778"/>
              <a:gd name="connsiteY6" fmla="*/ 263457 h 263557"/>
              <a:gd name="connsiteX7" fmla="*/ 817391 w 1245778"/>
              <a:gd name="connsiteY7" fmla="*/ 17302 h 263557"/>
              <a:gd name="connsiteX8" fmla="*/ 902839 w 1245778"/>
              <a:gd name="connsiteY8" fmla="*/ 263457 h 263557"/>
              <a:gd name="connsiteX9" fmla="*/ 1017152 w 1245778"/>
              <a:gd name="connsiteY9" fmla="*/ 31271 h 263557"/>
              <a:gd name="connsiteX10" fmla="*/ 1131465 w 1245778"/>
              <a:gd name="connsiteY10" fmla="*/ 263474 h 263557"/>
              <a:gd name="connsiteX11" fmla="*/ 1245778 w 1245778"/>
              <a:gd name="connsiteY11" fmla="*/ 156 h 263557"/>
              <a:gd name="connsiteX0" fmla="*/ 0 w 1245778"/>
              <a:gd name="connsiteY0" fmla="*/ 263310 h 263344"/>
              <a:gd name="connsiteX1" fmla="*/ 102647 w 1245778"/>
              <a:gd name="connsiteY1" fmla="*/ 17155 h 263344"/>
              <a:gd name="connsiteX2" fmla="*/ 216960 w 1245778"/>
              <a:gd name="connsiteY2" fmla="*/ 250835 h 263344"/>
              <a:gd name="connsiteX3" fmla="*/ 331273 w 1245778"/>
              <a:gd name="connsiteY3" fmla="*/ 10 h 263344"/>
              <a:gd name="connsiteX4" fmla="*/ 445586 w 1245778"/>
              <a:gd name="connsiteY4" fmla="*/ 261630 h 263344"/>
              <a:gd name="connsiteX5" fmla="*/ 559900 w 1245778"/>
              <a:gd name="connsiteY5" fmla="*/ 17155 h 263344"/>
              <a:gd name="connsiteX6" fmla="*/ 679595 w 1245778"/>
              <a:gd name="connsiteY6" fmla="*/ 263310 h 263344"/>
              <a:gd name="connsiteX7" fmla="*/ 817391 w 1245778"/>
              <a:gd name="connsiteY7" fmla="*/ 17155 h 263344"/>
              <a:gd name="connsiteX8" fmla="*/ 902839 w 1245778"/>
              <a:gd name="connsiteY8" fmla="*/ 263310 h 263344"/>
              <a:gd name="connsiteX9" fmla="*/ 1017152 w 1245778"/>
              <a:gd name="connsiteY9" fmla="*/ 31124 h 263344"/>
              <a:gd name="connsiteX10" fmla="*/ 1131465 w 1245778"/>
              <a:gd name="connsiteY10" fmla="*/ 263327 h 263344"/>
              <a:gd name="connsiteX11" fmla="*/ 1245778 w 1245778"/>
              <a:gd name="connsiteY11" fmla="*/ 17154 h 263344"/>
              <a:gd name="connsiteX0" fmla="*/ 0 w 1245778"/>
              <a:gd name="connsiteY0" fmla="*/ 263310 h 263327"/>
              <a:gd name="connsiteX1" fmla="*/ 102647 w 1245778"/>
              <a:gd name="connsiteY1" fmla="*/ 17155 h 263327"/>
              <a:gd name="connsiteX2" fmla="*/ 216960 w 1245778"/>
              <a:gd name="connsiteY2" fmla="*/ 250835 h 263327"/>
              <a:gd name="connsiteX3" fmla="*/ 331273 w 1245778"/>
              <a:gd name="connsiteY3" fmla="*/ 10 h 263327"/>
              <a:gd name="connsiteX4" fmla="*/ 445586 w 1245778"/>
              <a:gd name="connsiteY4" fmla="*/ 261630 h 263327"/>
              <a:gd name="connsiteX5" fmla="*/ 559900 w 1245778"/>
              <a:gd name="connsiteY5" fmla="*/ 17155 h 263327"/>
              <a:gd name="connsiteX6" fmla="*/ 679595 w 1245778"/>
              <a:gd name="connsiteY6" fmla="*/ 263310 h 263327"/>
              <a:gd name="connsiteX7" fmla="*/ 817391 w 1245778"/>
              <a:gd name="connsiteY7" fmla="*/ 17155 h 263327"/>
              <a:gd name="connsiteX8" fmla="*/ 902839 w 1245778"/>
              <a:gd name="connsiteY8" fmla="*/ 263310 h 263327"/>
              <a:gd name="connsiteX9" fmla="*/ 1017152 w 1245778"/>
              <a:gd name="connsiteY9" fmla="*/ 17153 h 263327"/>
              <a:gd name="connsiteX10" fmla="*/ 1131465 w 1245778"/>
              <a:gd name="connsiteY10" fmla="*/ 263327 h 263327"/>
              <a:gd name="connsiteX11" fmla="*/ 1245778 w 1245778"/>
              <a:gd name="connsiteY11" fmla="*/ 17154 h 263327"/>
              <a:gd name="connsiteX0" fmla="*/ 0 w 1245778"/>
              <a:gd name="connsiteY0" fmla="*/ 246320 h 246337"/>
              <a:gd name="connsiteX1" fmla="*/ 102647 w 1245778"/>
              <a:gd name="connsiteY1" fmla="*/ 165 h 246337"/>
              <a:gd name="connsiteX2" fmla="*/ 216960 w 1245778"/>
              <a:gd name="connsiteY2" fmla="*/ 233845 h 246337"/>
              <a:gd name="connsiteX3" fmla="*/ 331272 w 1245778"/>
              <a:gd name="connsiteY3" fmla="*/ 799 h 246337"/>
              <a:gd name="connsiteX4" fmla="*/ 445586 w 1245778"/>
              <a:gd name="connsiteY4" fmla="*/ 244640 h 246337"/>
              <a:gd name="connsiteX5" fmla="*/ 559900 w 1245778"/>
              <a:gd name="connsiteY5" fmla="*/ 165 h 246337"/>
              <a:gd name="connsiteX6" fmla="*/ 679595 w 1245778"/>
              <a:gd name="connsiteY6" fmla="*/ 246320 h 246337"/>
              <a:gd name="connsiteX7" fmla="*/ 817391 w 1245778"/>
              <a:gd name="connsiteY7" fmla="*/ 165 h 246337"/>
              <a:gd name="connsiteX8" fmla="*/ 902839 w 1245778"/>
              <a:gd name="connsiteY8" fmla="*/ 246320 h 246337"/>
              <a:gd name="connsiteX9" fmla="*/ 1017152 w 1245778"/>
              <a:gd name="connsiteY9" fmla="*/ 163 h 246337"/>
              <a:gd name="connsiteX10" fmla="*/ 1131465 w 1245778"/>
              <a:gd name="connsiteY10" fmla="*/ 246337 h 246337"/>
              <a:gd name="connsiteX11" fmla="*/ 1245778 w 1245778"/>
              <a:gd name="connsiteY11" fmla="*/ 164 h 246337"/>
              <a:gd name="connsiteX0" fmla="*/ 0 w 1267299"/>
              <a:gd name="connsiteY0" fmla="*/ 262235 h 262252"/>
              <a:gd name="connsiteX1" fmla="*/ 102647 w 1267299"/>
              <a:gd name="connsiteY1" fmla="*/ 16080 h 262252"/>
              <a:gd name="connsiteX2" fmla="*/ 216960 w 1267299"/>
              <a:gd name="connsiteY2" fmla="*/ 249760 h 262252"/>
              <a:gd name="connsiteX3" fmla="*/ 331272 w 1267299"/>
              <a:gd name="connsiteY3" fmla="*/ 16714 h 262252"/>
              <a:gd name="connsiteX4" fmla="*/ 445586 w 1267299"/>
              <a:gd name="connsiteY4" fmla="*/ 260555 h 262252"/>
              <a:gd name="connsiteX5" fmla="*/ 559900 w 1267299"/>
              <a:gd name="connsiteY5" fmla="*/ 16080 h 262252"/>
              <a:gd name="connsiteX6" fmla="*/ 679595 w 1267299"/>
              <a:gd name="connsiteY6" fmla="*/ 262235 h 262252"/>
              <a:gd name="connsiteX7" fmla="*/ 817391 w 1267299"/>
              <a:gd name="connsiteY7" fmla="*/ 16080 h 262252"/>
              <a:gd name="connsiteX8" fmla="*/ 902839 w 1267299"/>
              <a:gd name="connsiteY8" fmla="*/ 262235 h 262252"/>
              <a:gd name="connsiteX9" fmla="*/ 1017152 w 1267299"/>
              <a:gd name="connsiteY9" fmla="*/ 16078 h 262252"/>
              <a:gd name="connsiteX10" fmla="*/ 1131465 w 1267299"/>
              <a:gd name="connsiteY10" fmla="*/ 262252 h 262252"/>
              <a:gd name="connsiteX11" fmla="*/ 1245778 w 1267299"/>
              <a:gd name="connsiteY11" fmla="*/ 16079 h 262252"/>
              <a:gd name="connsiteX12" fmla="*/ 1267299 w 1267299"/>
              <a:gd name="connsiteY12" fmla="*/ 24133 h 262252"/>
              <a:gd name="connsiteX0" fmla="*/ 0 w 1360091"/>
              <a:gd name="connsiteY0" fmla="*/ 249880 h 256290"/>
              <a:gd name="connsiteX1" fmla="*/ 102647 w 1360091"/>
              <a:gd name="connsiteY1" fmla="*/ 3725 h 256290"/>
              <a:gd name="connsiteX2" fmla="*/ 216960 w 1360091"/>
              <a:gd name="connsiteY2" fmla="*/ 237405 h 256290"/>
              <a:gd name="connsiteX3" fmla="*/ 331272 w 1360091"/>
              <a:gd name="connsiteY3" fmla="*/ 4359 h 256290"/>
              <a:gd name="connsiteX4" fmla="*/ 445586 w 1360091"/>
              <a:gd name="connsiteY4" fmla="*/ 248200 h 256290"/>
              <a:gd name="connsiteX5" fmla="*/ 559900 w 1360091"/>
              <a:gd name="connsiteY5" fmla="*/ 3725 h 256290"/>
              <a:gd name="connsiteX6" fmla="*/ 679595 w 1360091"/>
              <a:gd name="connsiteY6" fmla="*/ 249880 h 256290"/>
              <a:gd name="connsiteX7" fmla="*/ 817391 w 1360091"/>
              <a:gd name="connsiteY7" fmla="*/ 3725 h 256290"/>
              <a:gd name="connsiteX8" fmla="*/ 902839 w 1360091"/>
              <a:gd name="connsiteY8" fmla="*/ 249880 h 256290"/>
              <a:gd name="connsiteX9" fmla="*/ 1017152 w 1360091"/>
              <a:gd name="connsiteY9" fmla="*/ 3723 h 256290"/>
              <a:gd name="connsiteX10" fmla="*/ 1131465 w 1360091"/>
              <a:gd name="connsiteY10" fmla="*/ 249897 h 256290"/>
              <a:gd name="connsiteX11" fmla="*/ 1245778 w 1360091"/>
              <a:gd name="connsiteY11" fmla="*/ 3724 h 256290"/>
              <a:gd name="connsiteX12" fmla="*/ 1360091 w 1360091"/>
              <a:gd name="connsiteY12" fmla="*/ 256290 h 256290"/>
              <a:gd name="connsiteX0" fmla="*/ 0 w 1367707"/>
              <a:gd name="connsiteY0" fmla="*/ 249880 h 272016"/>
              <a:gd name="connsiteX1" fmla="*/ 102647 w 1367707"/>
              <a:gd name="connsiteY1" fmla="*/ 3725 h 272016"/>
              <a:gd name="connsiteX2" fmla="*/ 216960 w 1367707"/>
              <a:gd name="connsiteY2" fmla="*/ 237405 h 272016"/>
              <a:gd name="connsiteX3" fmla="*/ 331272 w 1367707"/>
              <a:gd name="connsiteY3" fmla="*/ 4359 h 272016"/>
              <a:gd name="connsiteX4" fmla="*/ 445586 w 1367707"/>
              <a:gd name="connsiteY4" fmla="*/ 248200 h 272016"/>
              <a:gd name="connsiteX5" fmla="*/ 559900 w 1367707"/>
              <a:gd name="connsiteY5" fmla="*/ 3725 h 272016"/>
              <a:gd name="connsiteX6" fmla="*/ 679595 w 1367707"/>
              <a:gd name="connsiteY6" fmla="*/ 249880 h 272016"/>
              <a:gd name="connsiteX7" fmla="*/ 817391 w 1367707"/>
              <a:gd name="connsiteY7" fmla="*/ 3725 h 272016"/>
              <a:gd name="connsiteX8" fmla="*/ 902839 w 1367707"/>
              <a:gd name="connsiteY8" fmla="*/ 249880 h 272016"/>
              <a:gd name="connsiteX9" fmla="*/ 1017152 w 1367707"/>
              <a:gd name="connsiteY9" fmla="*/ 3723 h 272016"/>
              <a:gd name="connsiteX10" fmla="*/ 1131465 w 1367707"/>
              <a:gd name="connsiteY10" fmla="*/ 249897 h 272016"/>
              <a:gd name="connsiteX11" fmla="*/ 1245778 w 1367707"/>
              <a:gd name="connsiteY11" fmla="*/ 3724 h 272016"/>
              <a:gd name="connsiteX12" fmla="*/ 1360091 w 1367707"/>
              <a:gd name="connsiteY12" fmla="*/ 256290 h 272016"/>
              <a:gd name="connsiteX13" fmla="*/ 1356946 w 1367707"/>
              <a:gd name="connsiteY13" fmla="*/ 244859 h 272016"/>
              <a:gd name="connsiteX0" fmla="*/ 0 w 1474407"/>
              <a:gd name="connsiteY0" fmla="*/ 249880 h 260547"/>
              <a:gd name="connsiteX1" fmla="*/ 102647 w 1474407"/>
              <a:gd name="connsiteY1" fmla="*/ 3725 h 260547"/>
              <a:gd name="connsiteX2" fmla="*/ 216960 w 1474407"/>
              <a:gd name="connsiteY2" fmla="*/ 237405 h 260547"/>
              <a:gd name="connsiteX3" fmla="*/ 331272 w 1474407"/>
              <a:gd name="connsiteY3" fmla="*/ 4359 h 260547"/>
              <a:gd name="connsiteX4" fmla="*/ 445586 w 1474407"/>
              <a:gd name="connsiteY4" fmla="*/ 248200 h 260547"/>
              <a:gd name="connsiteX5" fmla="*/ 559900 w 1474407"/>
              <a:gd name="connsiteY5" fmla="*/ 3725 h 260547"/>
              <a:gd name="connsiteX6" fmla="*/ 679595 w 1474407"/>
              <a:gd name="connsiteY6" fmla="*/ 249880 h 260547"/>
              <a:gd name="connsiteX7" fmla="*/ 817391 w 1474407"/>
              <a:gd name="connsiteY7" fmla="*/ 3725 h 260547"/>
              <a:gd name="connsiteX8" fmla="*/ 902839 w 1474407"/>
              <a:gd name="connsiteY8" fmla="*/ 249880 h 260547"/>
              <a:gd name="connsiteX9" fmla="*/ 1017152 w 1474407"/>
              <a:gd name="connsiteY9" fmla="*/ 3723 h 260547"/>
              <a:gd name="connsiteX10" fmla="*/ 1131465 w 1474407"/>
              <a:gd name="connsiteY10" fmla="*/ 249897 h 260547"/>
              <a:gd name="connsiteX11" fmla="*/ 1245778 w 1474407"/>
              <a:gd name="connsiteY11" fmla="*/ 3724 h 260547"/>
              <a:gd name="connsiteX12" fmla="*/ 1360091 w 1474407"/>
              <a:gd name="connsiteY12" fmla="*/ 256290 h 260547"/>
              <a:gd name="connsiteX13" fmla="*/ 1474404 w 1474407"/>
              <a:gd name="connsiteY13" fmla="*/ 36579 h 260547"/>
              <a:gd name="connsiteX0" fmla="*/ 0 w 1483490"/>
              <a:gd name="connsiteY0" fmla="*/ 249880 h 260547"/>
              <a:gd name="connsiteX1" fmla="*/ 102647 w 1483490"/>
              <a:gd name="connsiteY1" fmla="*/ 3725 h 260547"/>
              <a:gd name="connsiteX2" fmla="*/ 216960 w 1483490"/>
              <a:gd name="connsiteY2" fmla="*/ 237405 h 260547"/>
              <a:gd name="connsiteX3" fmla="*/ 331272 w 1483490"/>
              <a:gd name="connsiteY3" fmla="*/ 4359 h 260547"/>
              <a:gd name="connsiteX4" fmla="*/ 445586 w 1483490"/>
              <a:gd name="connsiteY4" fmla="*/ 248200 h 260547"/>
              <a:gd name="connsiteX5" fmla="*/ 559900 w 1483490"/>
              <a:gd name="connsiteY5" fmla="*/ 3725 h 260547"/>
              <a:gd name="connsiteX6" fmla="*/ 679595 w 1483490"/>
              <a:gd name="connsiteY6" fmla="*/ 249880 h 260547"/>
              <a:gd name="connsiteX7" fmla="*/ 817391 w 1483490"/>
              <a:gd name="connsiteY7" fmla="*/ 3725 h 260547"/>
              <a:gd name="connsiteX8" fmla="*/ 902839 w 1483490"/>
              <a:gd name="connsiteY8" fmla="*/ 249880 h 260547"/>
              <a:gd name="connsiteX9" fmla="*/ 1017152 w 1483490"/>
              <a:gd name="connsiteY9" fmla="*/ 3723 h 260547"/>
              <a:gd name="connsiteX10" fmla="*/ 1131465 w 1483490"/>
              <a:gd name="connsiteY10" fmla="*/ 249897 h 260547"/>
              <a:gd name="connsiteX11" fmla="*/ 1245778 w 1483490"/>
              <a:gd name="connsiteY11" fmla="*/ 3724 h 260547"/>
              <a:gd name="connsiteX12" fmla="*/ 1360091 w 1483490"/>
              <a:gd name="connsiteY12" fmla="*/ 256290 h 260547"/>
              <a:gd name="connsiteX13" fmla="*/ 1474404 w 1483490"/>
              <a:gd name="connsiteY13" fmla="*/ 36579 h 260547"/>
              <a:gd name="connsiteX14" fmla="*/ 1476475 w 1483490"/>
              <a:gd name="connsiteY14" fmla="*/ 35684 h 260547"/>
              <a:gd name="connsiteX0" fmla="*/ 0 w 1586374"/>
              <a:gd name="connsiteY0" fmla="*/ 249880 h 260547"/>
              <a:gd name="connsiteX1" fmla="*/ 102647 w 1586374"/>
              <a:gd name="connsiteY1" fmla="*/ 3725 h 260547"/>
              <a:gd name="connsiteX2" fmla="*/ 216960 w 1586374"/>
              <a:gd name="connsiteY2" fmla="*/ 237405 h 260547"/>
              <a:gd name="connsiteX3" fmla="*/ 331272 w 1586374"/>
              <a:gd name="connsiteY3" fmla="*/ 4359 h 260547"/>
              <a:gd name="connsiteX4" fmla="*/ 445586 w 1586374"/>
              <a:gd name="connsiteY4" fmla="*/ 248200 h 260547"/>
              <a:gd name="connsiteX5" fmla="*/ 559900 w 1586374"/>
              <a:gd name="connsiteY5" fmla="*/ 3725 h 260547"/>
              <a:gd name="connsiteX6" fmla="*/ 679595 w 1586374"/>
              <a:gd name="connsiteY6" fmla="*/ 249880 h 260547"/>
              <a:gd name="connsiteX7" fmla="*/ 817391 w 1586374"/>
              <a:gd name="connsiteY7" fmla="*/ 3725 h 260547"/>
              <a:gd name="connsiteX8" fmla="*/ 902839 w 1586374"/>
              <a:gd name="connsiteY8" fmla="*/ 249880 h 260547"/>
              <a:gd name="connsiteX9" fmla="*/ 1017152 w 1586374"/>
              <a:gd name="connsiteY9" fmla="*/ 3723 h 260547"/>
              <a:gd name="connsiteX10" fmla="*/ 1131465 w 1586374"/>
              <a:gd name="connsiteY10" fmla="*/ 249897 h 260547"/>
              <a:gd name="connsiteX11" fmla="*/ 1245778 w 1586374"/>
              <a:gd name="connsiteY11" fmla="*/ 3724 h 260547"/>
              <a:gd name="connsiteX12" fmla="*/ 1360091 w 1586374"/>
              <a:gd name="connsiteY12" fmla="*/ 256290 h 260547"/>
              <a:gd name="connsiteX13" fmla="*/ 1474404 w 1586374"/>
              <a:gd name="connsiteY13" fmla="*/ 36579 h 260547"/>
              <a:gd name="connsiteX14" fmla="*/ 1586374 w 1586374"/>
              <a:gd name="connsiteY14" fmla="*/ 256290 h 260547"/>
              <a:gd name="connsiteX0" fmla="*/ 0 w 1595797"/>
              <a:gd name="connsiteY0" fmla="*/ 249880 h 274560"/>
              <a:gd name="connsiteX1" fmla="*/ 102647 w 1595797"/>
              <a:gd name="connsiteY1" fmla="*/ 3725 h 274560"/>
              <a:gd name="connsiteX2" fmla="*/ 216960 w 1595797"/>
              <a:gd name="connsiteY2" fmla="*/ 237405 h 274560"/>
              <a:gd name="connsiteX3" fmla="*/ 331272 w 1595797"/>
              <a:gd name="connsiteY3" fmla="*/ 4359 h 274560"/>
              <a:gd name="connsiteX4" fmla="*/ 445586 w 1595797"/>
              <a:gd name="connsiteY4" fmla="*/ 248200 h 274560"/>
              <a:gd name="connsiteX5" fmla="*/ 559900 w 1595797"/>
              <a:gd name="connsiteY5" fmla="*/ 3725 h 274560"/>
              <a:gd name="connsiteX6" fmla="*/ 679595 w 1595797"/>
              <a:gd name="connsiteY6" fmla="*/ 249880 h 274560"/>
              <a:gd name="connsiteX7" fmla="*/ 817391 w 1595797"/>
              <a:gd name="connsiteY7" fmla="*/ 3725 h 274560"/>
              <a:gd name="connsiteX8" fmla="*/ 902839 w 1595797"/>
              <a:gd name="connsiteY8" fmla="*/ 249880 h 274560"/>
              <a:gd name="connsiteX9" fmla="*/ 1017152 w 1595797"/>
              <a:gd name="connsiteY9" fmla="*/ 3723 h 274560"/>
              <a:gd name="connsiteX10" fmla="*/ 1131465 w 1595797"/>
              <a:gd name="connsiteY10" fmla="*/ 249897 h 274560"/>
              <a:gd name="connsiteX11" fmla="*/ 1245778 w 1595797"/>
              <a:gd name="connsiteY11" fmla="*/ 3724 h 274560"/>
              <a:gd name="connsiteX12" fmla="*/ 1360091 w 1595797"/>
              <a:gd name="connsiteY12" fmla="*/ 256290 h 274560"/>
              <a:gd name="connsiteX13" fmla="*/ 1474404 w 1595797"/>
              <a:gd name="connsiteY13" fmla="*/ 36579 h 274560"/>
              <a:gd name="connsiteX14" fmla="*/ 1586374 w 1595797"/>
              <a:gd name="connsiteY14" fmla="*/ 256290 h 274560"/>
              <a:gd name="connsiteX15" fmla="*/ 1590027 w 1595797"/>
              <a:gd name="connsiteY15" fmla="*/ 262790 h 274560"/>
              <a:gd name="connsiteX0" fmla="*/ 0 w 1696229"/>
              <a:gd name="connsiteY0" fmla="*/ 249880 h 260547"/>
              <a:gd name="connsiteX1" fmla="*/ 102647 w 1696229"/>
              <a:gd name="connsiteY1" fmla="*/ 3725 h 260547"/>
              <a:gd name="connsiteX2" fmla="*/ 216960 w 1696229"/>
              <a:gd name="connsiteY2" fmla="*/ 237405 h 260547"/>
              <a:gd name="connsiteX3" fmla="*/ 331272 w 1696229"/>
              <a:gd name="connsiteY3" fmla="*/ 4359 h 260547"/>
              <a:gd name="connsiteX4" fmla="*/ 445586 w 1696229"/>
              <a:gd name="connsiteY4" fmla="*/ 248200 h 260547"/>
              <a:gd name="connsiteX5" fmla="*/ 559900 w 1696229"/>
              <a:gd name="connsiteY5" fmla="*/ 3725 h 260547"/>
              <a:gd name="connsiteX6" fmla="*/ 679595 w 1696229"/>
              <a:gd name="connsiteY6" fmla="*/ 249880 h 260547"/>
              <a:gd name="connsiteX7" fmla="*/ 817391 w 1696229"/>
              <a:gd name="connsiteY7" fmla="*/ 3725 h 260547"/>
              <a:gd name="connsiteX8" fmla="*/ 902839 w 1696229"/>
              <a:gd name="connsiteY8" fmla="*/ 249880 h 260547"/>
              <a:gd name="connsiteX9" fmla="*/ 1017152 w 1696229"/>
              <a:gd name="connsiteY9" fmla="*/ 3723 h 260547"/>
              <a:gd name="connsiteX10" fmla="*/ 1131465 w 1696229"/>
              <a:gd name="connsiteY10" fmla="*/ 249897 h 260547"/>
              <a:gd name="connsiteX11" fmla="*/ 1245778 w 1696229"/>
              <a:gd name="connsiteY11" fmla="*/ 3724 h 260547"/>
              <a:gd name="connsiteX12" fmla="*/ 1360091 w 1696229"/>
              <a:gd name="connsiteY12" fmla="*/ 256290 h 260547"/>
              <a:gd name="connsiteX13" fmla="*/ 1474404 w 1696229"/>
              <a:gd name="connsiteY13" fmla="*/ 36579 h 260547"/>
              <a:gd name="connsiteX14" fmla="*/ 1586374 w 1696229"/>
              <a:gd name="connsiteY14" fmla="*/ 256290 h 260547"/>
              <a:gd name="connsiteX15" fmla="*/ 1696229 w 1696229"/>
              <a:gd name="connsiteY15" fmla="*/ 23244 h 260547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0348"/>
              <a:gd name="connsiteX1" fmla="*/ 102647 w 1696229"/>
              <a:gd name="connsiteY1" fmla="*/ 3725 h 260348"/>
              <a:gd name="connsiteX2" fmla="*/ 216960 w 1696229"/>
              <a:gd name="connsiteY2" fmla="*/ 237405 h 260348"/>
              <a:gd name="connsiteX3" fmla="*/ 331272 w 1696229"/>
              <a:gd name="connsiteY3" fmla="*/ 4359 h 260348"/>
              <a:gd name="connsiteX4" fmla="*/ 445586 w 1696229"/>
              <a:gd name="connsiteY4" fmla="*/ 248200 h 260348"/>
              <a:gd name="connsiteX5" fmla="*/ 559900 w 1696229"/>
              <a:gd name="connsiteY5" fmla="*/ 3725 h 260348"/>
              <a:gd name="connsiteX6" fmla="*/ 679595 w 1696229"/>
              <a:gd name="connsiteY6" fmla="*/ 249880 h 260348"/>
              <a:gd name="connsiteX7" fmla="*/ 817391 w 1696229"/>
              <a:gd name="connsiteY7" fmla="*/ 3725 h 260348"/>
              <a:gd name="connsiteX8" fmla="*/ 902839 w 1696229"/>
              <a:gd name="connsiteY8" fmla="*/ 249880 h 260348"/>
              <a:gd name="connsiteX9" fmla="*/ 1017152 w 1696229"/>
              <a:gd name="connsiteY9" fmla="*/ 3723 h 260348"/>
              <a:gd name="connsiteX10" fmla="*/ 1131465 w 1696229"/>
              <a:gd name="connsiteY10" fmla="*/ 249897 h 260348"/>
              <a:gd name="connsiteX11" fmla="*/ 1245778 w 1696229"/>
              <a:gd name="connsiteY11" fmla="*/ 3724 h 260348"/>
              <a:gd name="connsiteX12" fmla="*/ 1360091 w 1696229"/>
              <a:gd name="connsiteY12" fmla="*/ 256290 h 260348"/>
              <a:gd name="connsiteX13" fmla="*/ 1474403 w 1696229"/>
              <a:gd name="connsiteY13" fmla="*/ 22610 h 260348"/>
              <a:gd name="connsiteX14" fmla="*/ 1586374 w 1696229"/>
              <a:gd name="connsiteY14" fmla="*/ 256290 h 260348"/>
              <a:gd name="connsiteX15" fmla="*/ 1696229 w 1696229"/>
              <a:gd name="connsiteY15" fmla="*/ 23244 h 260348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60 w 1696229"/>
              <a:gd name="connsiteY2" fmla="*/ 237405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91 w 1696229"/>
              <a:gd name="connsiteY7" fmla="*/ 372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817389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9900 w 1696229"/>
              <a:gd name="connsiteY5" fmla="*/ 3725 h 267085"/>
              <a:gd name="connsiteX6" fmla="*/ 679594 w 1696229"/>
              <a:gd name="connsiteY6" fmla="*/ 267085 h 267085"/>
              <a:gd name="connsiteX7" fmla="*/ 788524 w 1696229"/>
              <a:gd name="connsiteY7" fmla="*/ 5465 h 267085"/>
              <a:gd name="connsiteX8" fmla="*/ 902839 w 1696229"/>
              <a:gd name="connsiteY8" fmla="*/ 249880 h 267085"/>
              <a:gd name="connsiteX9" fmla="*/ 1017152 w 1696229"/>
              <a:gd name="connsiteY9" fmla="*/ 3723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1017152 w 1696229"/>
              <a:gd name="connsiteY9" fmla="*/ 3723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117"/>
              <a:gd name="connsiteX1" fmla="*/ 102647 w 1696229"/>
              <a:gd name="connsiteY1" fmla="*/ 3725 h 267117"/>
              <a:gd name="connsiteX2" fmla="*/ 216958 w 1696229"/>
              <a:gd name="connsiteY2" fmla="*/ 256290 h 267117"/>
              <a:gd name="connsiteX3" fmla="*/ 331272 w 1696229"/>
              <a:gd name="connsiteY3" fmla="*/ 4359 h 267117"/>
              <a:gd name="connsiteX4" fmla="*/ 445586 w 1696229"/>
              <a:gd name="connsiteY4" fmla="*/ 248200 h 267117"/>
              <a:gd name="connsiteX5" fmla="*/ 559900 w 1696229"/>
              <a:gd name="connsiteY5" fmla="*/ 3725 h 267117"/>
              <a:gd name="connsiteX6" fmla="*/ 679594 w 1696229"/>
              <a:gd name="connsiteY6" fmla="*/ 267085 h 267117"/>
              <a:gd name="connsiteX7" fmla="*/ 782546 w 1696229"/>
              <a:gd name="connsiteY7" fmla="*/ 23245 h 267117"/>
              <a:gd name="connsiteX8" fmla="*/ 902839 w 1696229"/>
              <a:gd name="connsiteY8" fmla="*/ 249880 h 267117"/>
              <a:gd name="connsiteX9" fmla="*/ 998564 w 1696229"/>
              <a:gd name="connsiteY9" fmla="*/ 22610 h 267117"/>
              <a:gd name="connsiteX10" fmla="*/ 1131465 w 1696229"/>
              <a:gd name="connsiteY10" fmla="*/ 249897 h 267117"/>
              <a:gd name="connsiteX11" fmla="*/ 1245778 w 1696229"/>
              <a:gd name="connsiteY11" fmla="*/ 3724 h 267117"/>
              <a:gd name="connsiteX12" fmla="*/ 1360091 w 1696229"/>
              <a:gd name="connsiteY12" fmla="*/ 256290 h 267117"/>
              <a:gd name="connsiteX13" fmla="*/ 1474403 w 1696229"/>
              <a:gd name="connsiteY13" fmla="*/ 22610 h 267117"/>
              <a:gd name="connsiteX14" fmla="*/ 1586374 w 1696229"/>
              <a:gd name="connsiteY14" fmla="*/ 256290 h 267117"/>
              <a:gd name="connsiteX15" fmla="*/ 1696229 w 1696229"/>
              <a:gd name="connsiteY15" fmla="*/ 23244 h 267117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4359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725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49880 h 267085"/>
              <a:gd name="connsiteX1" fmla="*/ 102647 w 1696229"/>
              <a:gd name="connsiteY1" fmla="*/ 36580 h 267085"/>
              <a:gd name="connsiteX2" fmla="*/ 216958 w 1696229"/>
              <a:gd name="connsiteY2" fmla="*/ 256290 h 267085"/>
              <a:gd name="connsiteX3" fmla="*/ 331272 w 1696229"/>
              <a:gd name="connsiteY3" fmla="*/ 28325 h 267085"/>
              <a:gd name="connsiteX4" fmla="*/ 445586 w 1696229"/>
              <a:gd name="connsiteY4" fmla="*/ 248200 h 267085"/>
              <a:gd name="connsiteX5" fmla="*/ 553922 w 1696229"/>
              <a:gd name="connsiteY5" fmla="*/ 22610 h 267085"/>
              <a:gd name="connsiteX6" fmla="*/ 679594 w 1696229"/>
              <a:gd name="connsiteY6" fmla="*/ 267085 h 267085"/>
              <a:gd name="connsiteX7" fmla="*/ 782546 w 1696229"/>
              <a:gd name="connsiteY7" fmla="*/ 23245 h 267085"/>
              <a:gd name="connsiteX8" fmla="*/ 902839 w 1696229"/>
              <a:gd name="connsiteY8" fmla="*/ 249880 h 267085"/>
              <a:gd name="connsiteX9" fmla="*/ 998564 w 1696229"/>
              <a:gd name="connsiteY9" fmla="*/ 22610 h 267085"/>
              <a:gd name="connsiteX10" fmla="*/ 1131465 w 1696229"/>
              <a:gd name="connsiteY10" fmla="*/ 249897 h 267085"/>
              <a:gd name="connsiteX11" fmla="*/ 1245778 w 1696229"/>
              <a:gd name="connsiteY11" fmla="*/ 3724 h 267085"/>
              <a:gd name="connsiteX12" fmla="*/ 1360091 w 1696229"/>
              <a:gd name="connsiteY12" fmla="*/ 256290 h 267085"/>
              <a:gd name="connsiteX13" fmla="*/ 1474403 w 1696229"/>
              <a:gd name="connsiteY13" fmla="*/ 22610 h 267085"/>
              <a:gd name="connsiteX14" fmla="*/ 1586374 w 1696229"/>
              <a:gd name="connsiteY14" fmla="*/ 256290 h 267085"/>
              <a:gd name="connsiteX15" fmla="*/ 1696229 w 1696229"/>
              <a:gd name="connsiteY15" fmla="*/ 23244 h 267085"/>
              <a:gd name="connsiteX0" fmla="*/ 0 w 1696229"/>
              <a:gd name="connsiteY0" fmla="*/ 230704 h 247909"/>
              <a:gd name="connsiteX1" fmla="*/ 102647 w 1696229"/>
              <a:gd name="connsiteY1" fmla="*/ 17404 h 247909"/>
              <a:gd name="connsiteX2" fmla="*/ 216958 w 1696229"/>
              <a:gd name="connsiteY2" fmla="*/ 237114 h 247909"/>
              <a:gd name="connsiteX3" fmla="*/ 331272 w 1696229"/>
              <a:gd name="connsiteY3" fmla="*/ 9149 h 247909"/>
              <a:gd name="connsiteX4" fmla="*/ 445586 w 1696229"/>
              <a:gd name="connsiteY4" fmla="*/ 229024 h 247909"/>
              <a:gd name="connsiteX5" fmla="*/ 553922 w 1696229"/>
              <a:gd name="connsiteY5" fmla="*/ 3434 h 247909"/>
              <a:gd name="connsiteX6" fmla="*/ 679594 w 1696229"/>
              <a:gd name="connsiteY6" fmla="*/ 247909 h 247909"/>
              <a:gd name="connsiteX7" fmla="*/ 782546 w 1696229"/>
              <a:gd name="connsiteY7" fmla="*/ 4069 h 247909"/>
              <a:gd name="connsiteX8" fmla="*/ 902839 w 1696229"/>
              <a:gd name="connsiteY8" fmla="*/ 230704 h 247909"/>
              <a:gd name="connsiteX9" fmla="*/ 998564 w 1696229"/>
              <a:gd name="connsiteY9" fmla="*/ 3434 h 247909"/>
              <a:gd name="connsiteX10" fmla="*/ 1131465 w 1696229"/>
              <a:gd name="connsiteY10" fmla="*/ 230721 h 247909"/>
              <a:gd name="connsiteX11" fmla="*/ 1245368 w 1696229"/>
              <a:gd name="connsiteY11" fmla="*/ 17404 h 247909"/>
              <a:gd name="connsiteX12" fmla="*/ 1360091 w 1696229"/>
              <a:gd name="connsiteY12" fmla="*/ 237114 h 247909"/>
              <a:gd name="connsiteX13" fmla="*/ 1474403 w 1696229"/>
              <a:gd name="connsiteY13" fmla="*/ 3434 h 247909"/>
              <a:gd name="connsiteX14" fmla="*/ 1586374 w 1696229"/>
              <a:gd name="connsiteY14" fmla="*/ 237114 h 247909"/>
              <a:gd name="connsiteX15" fmla="*/ 1696229 w 1696229"/>
              <a:gd name="connsiteY15" fmla="*/ 4068 h 247909"/>
              <a:gd name="connsiteX0" fmla="*/ 0 w 1696229"/>
              <a:gd name="connsiteY0" fmla="*/ 244785 h 261990"/>
              <a:gd name="connsiteX1" fmla="*/ 102647 w 1696229"/>
              <a:gd name="connsiteY1" fmla="*/ 31485 h 261990"/>
              <a:gd name="connsiteX2" fmla="*/ 331272 w 1696229"/>
              <a:gd name="connsiteY2" fmla="*/ 23230 h 261990"/>
              <a:gd name="connsiteX3" fmla="*/ 445586 w 1696229"/>
              <a:gd name="connsiteY3" fmla="*/ 243105 h 261990"/>
              <a:gd name="connsiteX4" fmla="*/ 553922 w 1696229"/>
              <a:gd name="connsiteY4" fmla="*/ 17515 h 261990"/>
              <a:gd name="connsiteX5" fmla="*/ 679594 w 1696229"/>
              <a:gd name="connsiteY5" fmla="*/ 261990 h 261990"/>
              <a:gd name="connsiteX6" fmla="*/ 782546 w 1696229"/>
              <a:gd name="connsiteY6" fmla="*/ 18150 h 261990"/>
              <a:gd name="connsiteX7" fmla="*/ 902839 w 1696229"/>
              <a:gd name="connsiteY7" fmla="*/ 244785 h 261990"/>
              <a:gd name="connsiteX8" fmla="*/ 998564 w 1696229"/>
              <a:gd name="connsiteY8" fmla="*/ 17515 h 261990"/>
              <a:gd name="connsiteX9" fmla="*/ 1131465 w 1696229"/>
              <a:gd name="connsiteY9" fmla="*/ 244802 h 261990"/>
              <a:gd name="connsiteX10" fmla="*/ 1245368 w 1696229"/>
              <a:gd name="connsiteY10" fmla="*/ 31485 h 261990"/>
              <a:gd name="connsiteX11" fmla="*/ 1360091 w 1696229"/>
              <a:gd name="connsiteY11" fmla="*/ 251195 h 261990"/>
              <a:gd name="connsiteX12" fmla="*/ 1474403 w 1696229"/>
              <a:gd name="connsiteY12" fmla="*/ 17515 h 261990"/>
              <a:gd name="connsiteX13" fmla="*/ 1586374 w 1696229"/>
              <a:gd name="connsiteY13" fmla="*/ 251195 h 261990"/>
              <a:gd name="connsiteX14" fmla="*/ 1696229 w 1696229"/>
              <a:gd name="connsiteY14" fmla="*/ 18149 h 261990"/>
              <a:gd name="connsiteX0" fmla="*/ 0 w 1696229"/>
              <a:gd name="connsiteY0" fmla="*/ 244047 h 261252"/>
              <a:gd name="connsiteX1" fmla="*/ 102647 w 1696229"/>
              <a:gd name="connsiteY1" fmla="*/ 30747 h 261252"/>
              <a:gd name="connsiteX2" fmla="*/ 331272 w 1696229"/>
              <a:gd name="connsiteY2" fmla="*/ 22492 h 261252"/>
              <a:gd name="connsiteX3" fmla="*/ 553922 w 1696229"/>
              <a:gd name="connsiteY3" fmla="*/ 16777 h 261252"/>
              <a:gd name="connsiteX4" fmla="*/ 679594 w 1696229"/>
              <a:gd name="connsiteY4" fmla="*/ 261252 h 261252"/>
              <a:gd name="connsiteX5" fmla="*/ 782546 w 1696229"/>
              <a:gd name="connsiteY5" fmla="*/ 17412 h 261252"/>
              <a:gd name="connsiteX6" fmla="*/ 902839 w 1696229"/>
              <a:gd name="connsiteY6" fmla="*/ 244047 h 261252"/>
              <a:gd name="connsiteX7" fmla="*/ 998564 w 1696229"/>
              <a:gd name="connsiteY7" fmla="*/ 16777 h 261252"/>
              <a:gd name="connsiteX8" fmla="*/ 1131465 w 1696229"/>
              <a:gd name="connsiteY8" fmla="*/ 244064 h 261252"/>
              <a:gd name="connsiteX9" fmla="*/ 1245368 w 1696229"/>
              <a:gd name="connsiteY9" fmla="*/ 30747 h 261252"/>
              <a:gd name="connsiteX10" fmla="*/ 1360091 w 1696229"/>
              <a:gd name="connsiteY10" fmla="*/ 250457 h 261252"/>
              <a:gd name="connsiteX11" fmla="*/ 1474403 w 1696229"/>
              <a:gd name="connsiteY11" fmla="*/ 16777 h 261252"/>
              <a:gd name="connsiteX12" fmla="*/ 1586374 w 1696229"/>
              <a:gd name="connsiteY12" fmla="*/ 250457 h 261252"/>
              <a:gd name="connsiteX13" fmla="*/ 1696229 w 1696229"/>
              <a:gd name="connsiteY13" fmla="*/ 17411 h 26125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679594 w 1696229"/>
              <a:gd name="connsiteY4" fmla="*/ 247909 h 247926"/>
              <a:gd name="connsiteX5" fmla="*/ 782546 w 1696229"/>
              <a:gd name="connsiteY5" fmla="*/ 4069 h 247926"/>
              <a:gd name="connsiteX6" fmla="*/ 902839 w 1696229"/>
              <a:gd name="connsiteY6" fmla="*/ 230704 h 247926"/>
              <a:gd name="connsiteX7" fmla="*/ 998564 w 1696229"/>
              <a:gd name="connsiteY7" fmla="*/ 3434 h 247926"/>
              <a:gd name="connsiteX8" fmla="*/ 1131465 w 1696229"/>
              <a:gd name="connsiteY8" fmla="*/ 230721 h 247926"/>
              <a:gd name="connsiteX9" fmla="*/ 1245368 w 1696229"/>
              <a:gd name="connsiteY9" fmla="*/ 17404 h 247926"/>
              <a:gd name="connsiteX10" fmla="*/ 1360091 w 1696229"/>
              <a:gd name="connsiteY10" fmla="*/ 237114 h 247926"/>
              <a:gd name="connsiteX11" fmla="*/ 1474403 w 1696229"/>
              <a:gd name="connsiteY11" fmla="*/ 3434 h 247926"/>
              <a:gd name="connsiteX12" fmla="*/ 1586374 w 1696229"/>
              <a:gd name="connsiteY12" fmla="*/ 237114 h 247926"/>
              <a:gd name="connsiteX13" fmla="*/ 1696229 w 1696229"/>
              <a:gd name="connsiteY13" fmla="*/ 4068 h 247926"/>
              <a:gd name="connsiteX0" fmla="*/ 0 w 1696229"/>
              <a:gd name="connsiteY0" fmla="*/ 256416 h 273638"/>
              <a:gd name="connsiteX1" fmla="*/ 102647 w 1696229"/>
              <a:gd name="connsiteY1" fmla="*/ 43116 h 273638"/>
              <a:gd name="connsiteX2" fmla="*/ 332248 w 1696229"/>
              <a:gd name="connsiteY2" fmla="*/ 273621 h 273638"/>
              <a:gd name="connsiteX3" fmla="*/ 553922 w 1696229"/>
              <a:gd name="connsiteY3" fmla="*/ 29146 h 273638"/>
              <a:gd name="connsiteX4" fmla="*/ 782546 w 1696229"/>
              <a:gd name="connsiteY4" fmla="*/ 29781 h 273638"/>
              <a:gd name="connsiteX5" fmla="*/ 902839 w 1696229"/>
              <a:gd name="connsiteY5" fmla="*/ 256416 h 273638"/>
              <a:gd name="connsiteX6" fmla="*/ 998564 w 1696229"/>
              <a:gd name="connsiteY6" fmla="*/ 29146 h 273638"/>
              <a:gd name="connsiteX7" fmla="*/ 1131465 w 1696229"/>
              <a:gd name="connsiteY7" fmla="*/ 256433 h 273638"/>
              <a:gd name="connsiteX8" fmla="*/ 1245368 w 1696229"/>
              <a:gd name="connsiteY8" fmla="*/ 43116 h 273638"/>
              <a:gd name="connsiteX9" fmla="*/ 1360091 w 1696229"/>
              <a:gd name="connsiteY9" fmla="*/ 262826 h 273638"/>
              <a:gd name="connsiteX10" fmla="*/ 1474403 w 1696229"/>
              <a:gd name="connsiteY10" fmla="*/ 29146 h 273638"/>
              <a:gd name="connsiteX11" fmla="*/ 1586374 w 1696229"/>
              <a:gd name="connsiteY11" fmla="*/ 262826 h 273638"/>
              <a:gd name="connsiteX12" fmla="*/ 1696229 w 1696229"/>
              <a:gd name="connsiteY12" fmla="*/ 29780 h 273638"/>
              <a:gd name="connsiteX0" fmla="*/ 0 w 1696229"/>
              <a:gd name="connsiteY0" fmla="*/ 245170 h 262392"/>
              <a:gd name="connsiteX1" fmla="*/ 102647 w 1696229"/>
              <a:gd name="connsiteY1" fmla="*/ 31870 h 262392"/>
              <a:gd name="connsiteX2" fmla="*/ 332248 w 1696229"/>
              <a:gd name="connsiteY2" fmla="*/ 262375 h 262392"/>
              <a:gd name="connsiteX3" fmla="*/ 553922 w 1696229"/>
              <a:gd name="connsiteY3" fmla="*/ 17900 h 262392"/>
              <a:gd name="connsiteX4" fmla="*/ 782546 w 1696229"/>
              <a:gd name="connsiteY4" fmla="*/ 18535 h 262392"/>
              <a:gd name="connsiteX5" fmla="*/ 998564 w 1696229"/>
              <a:gd name="connsiteY5" fmla="*/ 17900 h 262392"/>
              <a:gd name="connsiteX6" fmla="*/ 1131465 w 1696229"/>
              <a:gd name="connsiteY6" fmla="*/ 245187 h 262392"/>
              <a:gd name="connsiteX7" fmla="*/ 1245368 w 1696229"/>
              <a:gd name="connsiteY7" fmla="*/ 31870 h 262392"/>
              <a:gd name="connsiteX8" fmla="*/ 1360091 w 1696229"/>
              <a:gd name="connsiteY8" fmla="*/ 251580 h 262392"/>
              <a:gd name="connsiteX9" fmla="*/ 1474403 w 1696229"/>
              <a:gd name="connsiteY9" fmla="*/ 17900 h 262392"/>
              <a:gd name="connsiteX10" fmla="*/ 1586374 w 1696229"/>
              <a:gd name="connsiteY10" fmla="*/ 251580 h 262392"/>
              <a:gd name="connsiteX11" fmla="*/ 1696229 w 1696229"/>
              <a:gd name="connsiteY11" fmla="*/ 18534 h 26239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131465 w 1696229"/>
              <a:gd name="connsiteY6" fmla="*/ 230721 h 247926"/>
              <a:gd name="connsiteX7" fmla="*/ 1245368 w 1696229"/>
              <a:gd name="connsiteY7" fmla="*/ 17404 h 247926"/>
              <a:gd name="connsiteX8" fmla="*/ 1360091 w 1696229"/>
              <a:gd name="connsiteY8" fmla="*/ 237114 h 247926"/>
              <a:gd name="connsiteX9" fmla="*/ 1474403 w 1696229"/>
              <a:gd name="connsiteY9" fmla="*/ 3434 h 247926"/>
              <a:gd name="connsiteX10" fmla="*/ 1586374 w 1696229"/>
              <a:gd name="connsiteY10" fmla="*/ 237114 h 247926"/>
              <a:gd name="connsiteX11" fmla="*/ 1696229 w 1696229"/>
              <a:gd name="connsiteY11" fmla="*/ 4068 h 247926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360091 w 1696229"/>
              <a:gd name="connsiteY7" fmla="*/ 256600 h 267412"/>
              <a:gd name="connsiteX8" fmla="*/ 1474403 w 1696229"/>
              <a:gd name="connsiteY8" fmla="*/ 22920 h 267412"/>
              <a:gd name="connsiteX9" fmla="*/ 1586374 w 1696229"/>
              <a:gd name="connsiteY9" fmla="*/ 256600 h 267412"/>
              <a:gd name="connsiteX10" fmla="*/ 1696229 w 1696229"/>
              <a:gd name="connsiteY10" fmla="*/ 23554 h 267412"/>
              <a:gd name="connsiteX0" fmla="*/ 0 w 1696229"/>
              <a:gd name="connsiteY0" fmla="*/ 250190 h 267412"/>
              <a:gd name="connsiteX1" fmla="*/ 102647 w 1696229"/>
              <a:gd name="connsiteY1" fmla="*/ 36890 h 267412"/>
              <a:gd name="connsiteX2" fmla="*/ 332248 w 1696229"/>
              <a:gd name="connsiteY2" fmla="*/ 267395 h 267412"/>
              <a:gd name="connsiteX3" fmla="*/ 553922 w 1696229"/>
              <a:gd name="connsiteY3" fmla="*/ 22920 h 267412"/>
              <a:gd name="connsiteX4" fmla="*/ 800494 w 1696229"/>
              <a:gd name="connsiteY4" fmla="*/ 267412 h 267412"/>
              <a:gd name="connsiteX5" fmla="*/ 998564 w 1696229"/>
              <a:gd name="connsiteY5" fmla="*/ 22920 h 267412"/>
              <a:gd name="connsiteX6" fmla="*/ 1245368 w 1696229"/>
              <a:gd name="connsiteY6" fmla="*/ 36890 h 267412"/>
              <a:gd name="connsiteX7" fmla="*/ 1474403 w 1696229"/>
              <a:gd name="connsiteY7" fmla="*/ 22920 h 267412"/>
              <a:gd name="connsiteX8" fmla="*/ 1586374 w 1696229"/>
              <a:gd name="connsiteY8" fmla="*/ 256600 h 267412"/>
              <a:gd name="connsiteX9" fmla="*/ 1696229 w 1696229"/>
              <a:gd name="connsiteY9" fmla="*/ 23554 h 267412"/>
              <a:gd name="connsiteX0" fmla="*/ 0 w 1696229"/>
              <a:gd name="connsiteY0" fmla="*/ 230704 h 247926"/>
              <a:gd name="connsiteX1" fmla="*/ 102647 w 1696229"/>
              <a:gd name="connsiteY1" fmla="*/ 17404 h 247926"/>
              <a:gd name="connsiteX2" fmla="*/ 332248 w 1696229"/>
              <a:gd name="connsiteY2" fmla="*/ 247909 h 247926"/>
              <a:gd name="connsiteX3" fmla="*/ 553922 w 1696229"/>
              <a:gd name="connsiteY3" fmla="*/ 3434 h 247926"/>
              <a:gd name="connsiteX4" fmla="*/ 800494 w 1696229"/>
              <a:gd name="connsiteY4" fmla="*/ 247926 h 247926"/>
              <a:gd name="connsiteX5" fmla="*/ 998564 w 1696229"/>
              <a:gd name="connsiteY5" fmla="*/ 3434 h 247926"/>
              <a:gd name="connsiteX6" fmla="*/ 1210933 w 1696229"/>
              <a:gd name="connsiteY6" fmla="*/ 247926 h 247926"/>
              <a:gd name="connsiteX7" fmla="*/ 1474403 w 1696229"/>
              <a:gd name="connsiteY7" fmla="*/ 3434 h 247926"/>
              <a:gd name="connsiteX8" fmla="*/ 1586374 w 1696229"/>
              <a:gd name="connsiteY8" fmla="*/ 237114 h 247926"/>
              <a:gd name="connsiteX9" fmla="*/ 1696229 w 1696229"/>
              <a:gd name="connsiteY9" fmla="*/ 4068 h 247926"/>
              <a:gd name="connsiteX0" fmla="*/ 0 w 1808729"/>
              <a:gd name="connsiteY0" fmla="*/ 233114 h 250336"/>
              <a:gd name="connsiteX1" fmla="*/ 102647 w 1808729"/>
              <a:gd name="connsiteY1" fmla="*/ 19814 h 250336"/>
              <a:gd name="connsiteX2" fmla="*/ 332248 w 1808729"/>
              <a:gd name="connsiteY2" fmla="*/ 250319 h 250336"/>
              <a:gd name="connsiteX3" fmla="*/ 553922 w 1808729"/>
              <a:gd name="connsiteY3" fmla="*/ 5844 h 250336"/>
              <a:gd name="connsiteX4" fmla="*/ 800494 w 1808729"/>
              <a:gd name="connsiteY4" fmla="*/ 250336 h 250336"/>
              <a:gd name="connsiteX5" fmla="*/ 998564 w 1808729"/>
              <a:gd name="connsiteY5" fmla="*/ 5844 h 250336"/>
              <a:gd name="connsiteX6" fmla="*/ 1210933 w 1808729"/>
              <a:gd name="connsiteY6" fmla="*/ 250336 h 250336"/>
              <a:gd name="connsiteX7" fmla="*/ 1474403 w 1808729"/>
              <a:gd name="connsiteY7" fmla="*/ 5844 h 250336"/>
              <a:gd name="connsiteX8" fmla="*/ 1586374 w 1808729"/>
              <a:gd name="connsiteY8" fmla="*/ 239524 h 250336"/>
              <a:gd name="connsiteX9" fmla="*/ 1808729 w 1808729"/>
              <a:gd name="connsiteY9" fmla="*/ 4 h 250336"/>
              <a:gd name="connsiteX0" fmla="*/ 0 w 1808729"/>
              <a:gd name="connsiteY0" fmla="*/ 233114 h 253724"/>
              <a:gd name="connsiteX1" fmla="*/ 102647 w 1808729"/>
              <a:gd name="connsiteY1" fmla="*/ 19814 h 253724"/>
              <a:gd name="connsiteX2" fmla="*/ 332248 w 1808729"/>
              <a:gd name="connsiteY2" fmla="*/ 250319 h 253724"/>
              <a:gd name="connsiteX3" fmla="*/ 553922 w 1808729"/>
              <a:gd name="connsiteY3" fmla="*/ 5844 h 253724"/>
              <a:gd name="connsiteX4" fmla="*/ 800494 w 1808729"/>
              <a:gd name="connsiteY4" fmla="*/ 250336 h 253724"/>
              <a:gd name="connsiteX5" fmla="*/ 998564 w 1808729"/>
              <a:gd name="connsiteY5" fmla="*/ 5844 h 253724"/>
              <a:gd name="connsiteX6" fmla="*/ 1210933 w 1808729"/>
              <a:gd name="connsiteY6" fmla="*/ 250336 h 253724"/>
              <a:gd name="connsiteX7" fmla="*/ 1474403 w 1808729"/>
              <a:gd name="connsiteY7" fmla="*/ 5844 h 253724"/>
              <a:gd name="connsiteX8" fmla="*/ 1676014 w 1808729"/>
              <a:gd name="connsiteY8" fmla="*/ 250336 h 253724"/>
              <a:gd name="connsiteX9" fmla="*/ 1808729 w 1808729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260215 w 1858011"/>
              <a:gd name="connsiteY6" fmla="*/ 250336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3724 h 253724"/>
              <a:gd name="connsiteX1" fmla="*/ 151929 w 1858011"/>
              <a:gd name="connsiteY1" fmla="*/ 19814 h 253724"/>
              <a:gd name="connsiteX2" fmla="*/ 381530 w 1858011"/>
              <a:gd name="connsiteY2" fmla="*/ 250319 h 253724"/>
              <a:gd name="connsiteX3" fmla="*/ 603204 w 1858011"/>
              <a:gd name="connsiteY3" fmla="*/ 5844 h 253724"/>
              <a:gd name="connsiteX4" fmla="*/ 849776 w 1858011"/>
              <a:gd name="connsiteY4" fmla="*/ 250336 h 253724"/>
              <a:gd name="connsiteX5" fmla="*/ 1047846 w 1858011"/>
              <a:gd name="connsiteY5" fmla="*/ 5844 h 253724"/>
              <a:gd name="connsiteX6" fmla="*/ 1304666 w 1858011"/>
              <a:gd name="connsiteY6" fmla="*/ 253724 h 253724"/>
              <a:gd name="connsiteX7" fmla="*/ 1523685 w 1858011"/>
              <a:gd name="connsiteY7" fmla="*/ 5844 h 253724"/>
              <a:gd name="connsiteX8" fmla="*/ 1725296 w 1858011"/>
              <a:gd name="connsiteY8" fmla="*/ 250336 h 253724"/>
              <a:gd name="connsiteX9" fmla="*/ 1858011 w 1858011"/>
              <a:gd name="connsiteY9" fmla="*/ 4 h 253724"/>
              <a:gd name="connsiteX0" fmla="*/ 0 w 1858011"/>
              <a:gd name="connsiteY0" fmla="*/ 256970 h 256970"/>
              <a:gd name="connsiteX1" fmla="*/ 151929 w 1858011"/>
              <a:gd name="connsiteY1" fmla="*/ 23060 h 256970"/>
              <a:gd name="connsiteX2" fmla="*/ 381530 w 1858011"/>
              <a:gd name="connsiteY2" fmla="*/ 253565 h 256970"/>
              <a:gd name="connsiteX3" fmla="*/ 603204 w 1858011"/>
              <a:gd name="connsiteY3" fmla="*/ 9090 h 256970"/>
              <a:gd name="connsiteX4" fmla="*/ 849776 w 1858011"/>
              <a:gd name="connsiteY4" fmla="*/ 253582 h 256970"/>
              <a:gd name="connsiteX5" fmla="*/ 1047846 w 1858011"/>
              <a:gd name="connsiteY5" fmla="*/ 9090 h 256970"/>
              <a:gd name="connsiteX6" fmla="*/ 1304666 w 1858011"/>
              <a:gd name="connsiteY6" fmla="*/ 256970 h 256970"/>
              <a:gd name="connsiteX7" fmla="*/ 1560048 w 1858011"/>
              <a:gd name="connsiteY7" fmla="*/ 3250 h 256970"/>
              <a:gd name="connsiteX8" fmla="*/ 1725296 w 1858011"/>
              <a:gd name="connsiteY8" fmla="*/ 253582 h 256970"/>
              <a:gd name="connsiteX9" fmla="*/ 1858011 w 1858011"/>
              <a:gd name="connsiteY9" fmla="*/ 3250 h 256970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81530 w 1958616"/>
              <a:gd name="connsiteY2" fmla="*/ 253569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51929 w 1958616"/>
              <a:gd name="connsiteY1" fmla="*/ 2306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5697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28326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8500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340179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31800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187704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49776 w 1958616"/>
              <a:gd name="connsiteY4" fmla="*/ 253586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89426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03204 w 1958616"/>
              <a:gd name="connsiteY3" fmla="*/ 909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04666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047846 w 1958616"/>
              <a:gd name="connsiteY5" fmla="*/ 909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204 h 256974"/>
              <a:gd name="connsiteX1" fmla="*/ 254242 w 1958616"/>
              <a:gd name="connsiteY1" fmla="*/ 3254 h 256974"/>
              <a:gd name="connsiteX2" fmla="*/ 468494 w 1958616"/>
              <a:gd name="connsiteY2" fmla="*/ 238204 h 256974"/>
              <a:gd name="connsiteX3" fmla="*/ 698819 w 1958616"/>
              <a:gd name="connsiteY3" fmla="*/ 3254 h 256974"/>
              <a:gd name="connsiteX4" fmla="*/ 938710 w 1958616"/>
              <a:gd name="connsiteY4" fmla="*/ 238204 h 256974"/>
              <a:gd name="connsiteX5" fmla="*/ 1165000 w 1958616"/>
              <a:gd name="connsiteY5" fmla="*/ 3254 h 256974"/>
              <a:gd name="connsiteX6" fmla="*/ 1384042 w 1958616"/>
              <a:gd name="connsiteY6" fmla="*/ 256974 h 256974"/>
              <a:gd name="connsiteX7" fmla="*/ 1560048 w 1958616"/>
              <a:gd name="connsiteY7" fmla="*/ 3254 h 256974"/>
              <a:gd name="connsiteX8" fmla="*/ 1725296 w 1958616"/>
              <a:gd name="connsiteY8" fmla="*/ 253586 h 256974"/>
              <a:gd name="connsiteX9" fmla="*/ 1958616 w 1958616"/>
              <a:gd name="connsiteY9" fmla="*/ 4 h 256974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560048 w 1958616"/>
              <a:gd name="connsiteY7" fmla="*/ 3419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1958616"/>
              <a:gd name="connsiteY0" fmla="*/ 238369 h 257139"/>
              <a:gd name="connsiteX1" fmla="*/ 254242 w 1958616"/>
              <a:gd name="connsiteY1" fmla="*/ 3419 h 257139"/>
              <a:gd name="connsiteX2" fmla="*/ 468494 w 1958616"/>
              <a:gd name="connsiteY2" fmla="*/ 238369 h 257139"/>
              <a:gd name="connsiteX3" fmla="*/ 698819 w 1958616"/>
              <a:gd name="connsiteY3" fmla="*/ 3419 h 257139"/>
              <a:gd name="connsiteX4" fmla="*/ 938710 w 1958616"/>
              <a:gd name="connsiteY4" fmla="*/ 238369 h 257139"/>
              <a:gd name="connsiteX5" fmla="*/ 1165000 w 1958616"/>
              <a:gd name="connsiteY5" fmla="*/ 3419 h 257139"/>
              <a:gd name="connsiteX6" fmla="*/ 1384042 w 1958616"/>
              <a:gd name="connsiteY6" fmla="*/ 257139 h 257139"/>
              <a:gd name="connsiteX7" fmla="*/ 1616750 w 1958616"/>
              <a:gd name="connsiteY7" fmla="*/ 3420 h 257139"/>
              <a:gd name="connsiteX8" fmla="*/ 1798402 w 1958616"/>
              <a:gd name="connsiteY8" fmla="*/ 238369 h 257139"/>
              <a:gd name="connsiteX9" fmla="*/ 1958616 w 1958616"/>
              <a:gd name="connsiteY9" fmla="*/ 169 h 257139"/>
              <a:gd name="connsiteX0" fmla="*/ 0 w 2070577"/>
              <a:gd name="connsiteY0" fmla="*/ 238369 h 257139"/>
              <a:gd name="connsiteX1" fmla="*/ 254242 w 2070577"/>
              <a:gd name="connsiteY1" fmla="*/ 3419 h 257139"/>
              <a:gd name="connsiteX2" fmla="*/ 468494 w 2070577"/>
              <a:gd name="connsiteY2" fmla="*/ 238369 h 257139"/>
              <a:gd name="connsiteX3" fmla="*/ 698819 w 2070577"/>
              <a:gd name="connsiteY3" fmla="*/ 3419 h 257139"/>
              <a:gd name="connsiteX4" fmla="*/ 938710 w 2070577"/>
              <a:gd name="connsiteY4" fmla="*/ 238369 h 257139"/>
              <a:gd name="connsiteX5" fmla="*/ 1165000 w 2070577"/>
              <a:gd name="connsiteY5" fmla="*/ 3419 h 257139"/>
              <a:gd name="connsiteX6" fmla="*/ 1384042 w 2070577"/>
              <a:gd name="connsiteY6" fmla="*/ 257139 h 257139"/>
              <a:gd name="connsiteX7" fmla="*/ 1616750 w 2070577"/>
              <a:gd name="connsiteY7" fmla="*/ 3420 h 257139"/>
              <a:gd name="connsiteX8" fmla="*/ 1798402 w 2070577"/>
              <a:gd name="connsiteY8" fmla="*/ 238369 h 257139"/>
              <a:gd name="connsiteX9" fmla="*/ 2070577 w 2070577"/>
              <a:gd name="connsiteY9" fmla="*/ 4429 h 257139"/>
              <a:gd name="connsiteX0" fmla="*/ 0 w 1804820"/>
              <a:gd name="connsiteY0" fmla="*/ 238369 h 257139"/>
              <a:gd name="connsiteX1" fmla="*/ 254242 w 1804820"/>
              <a:gd name="connsiteY1" fmla="*/ 3419 h 257139"/>
              <a:gd name="connsiteX2" fmla="*/ 468494 w 1804820"/>
              <a:gd name="connsiteY2" fmla="*/ 238369 h 257139"/>
              <a:gd name="connsiteX3" fmla="*/ 698819 w 1804820"/>
              <a:gd name="connsiteY3" fmla="*/ 3419 h 257139"/>
              <a:gd name="connsiteX4" fmla="*/ 938710 w 1804820"/>
              <a:gd name="connsiteY4" fmla="*/ 238369 h 257139"/>
              <a:gd name="connsiteX5" fmla="*/ 1165000 w 1804820"/>
              <a:gd name="connsiteY5" fmla="*/ 3419 h 257139"/>
              <a:gd name="connsiteX6" fmla="*/ 1384042 w 1804820"/>
              <a:gd name="connsiteY6" fmla="*/ 257139 h 257139"/>
              <a:gd name="connsiteX7" fmla="*/ 1616750 w 1804820"/>
              <a:gd name="connsiteY7" fmla="*/ 3420 h 257139"/>
              <a:gd name="connsiteX8" fmla="*/ 1798402 w 1804820"/>
              <a:gd name="connsiteY8" fmla="*/ 238369 h 257139"/>
              <a:gd name="connsiteX9" fmla="*/ 1788097 w 1804820"/>
              <a:gd name="connsiteY9" fmla="*/ 238370 h 257139"/>
              <a:gd name="connsiteX0" fmla="*/ 0 w 1798402"/>
              <a:gd name="connsiteY0" fmla="*/ 238369 h 257139"/>
              <a:gd name="connsiteX1" fmla="*/ 254242 w 1798402"/>
              <a:gd name="connsiteY1" fmla="*/ 3419 h 257139"/>
              <a:gd name="connsiteX2" fmla="*/ 468494 w 1798402"/>
              <a:gd name="connsiteY2" fmla="*/ 238369 h 257139"/>
              <a:gd name="connsiteX3" fmla="*/ 698819 w 1798402"/>
              <a:gd name="connsiteY3" fmla="*/ 3419 h 257139"/>
              <a:gd name="connsiteX4" fmla="*/ 938710 w 1798402"/>
              <a:gd name="connsiteY4" fmla="*/ 238369 h 257139"/>
              <a:gd name="connsiteX5" fmla="*/ 1165000 w 1798402"/>
              <a:gd name="connsiteY5" fmla="*/ 3419 h 257139"/>
              <a:gd name="connsiteX6" fmla="*/ 1384042 w 1798402"/>
              <a:gd name="connsiteY6" fmla="*/ 257139 h 257139"/>
              <a:gd name="connsiteX7" fmla="*/ 1616750 w 1798402"/>
              <a:gd name="connsiteY7" fmla="*/ 3420 h 257139"/>
              <a:gd name="connsiteX8" fmla="*/ 1798402 w 1798402"/>
              <a:gd name="connsiteY8" fmla="*/ 238369 h 257139"/>
              <a:gd name="connsiteX0" fmla="*/ 0 w 1841286"/>
              <a:gd name="connsiteY0" fmla="*/ 238165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56935"/>
              <a:gd name="connsiteX1" fmla="*/ 254242 w 1841286"/>
              <a:gd name="connsiteY1" fmla="*/ 3215 h 256935"/>
              <a:gd name="connsiteX2" fmla="*/ 468494 w 1841286"/>
              <a:gd name="connsiteY2" fmla="*/ 238165 h 256935"/>
              <a:gd name="connsiteX3" fmla="*/ 698819 w 1841286"/>
              <a:gd name="connsiteY3" fmla="*/ 3215 h 256935"/>
              <a:gd name="connsiteX4" fmla="*/ 938710 w 1841286"/>
              <a:gd name="connsiteY4" fmla="*/ 238165 h 256935"/>
              <a:gd name="connsiteX5" fmla="*/ 1165000 w 1841286"/>
              <a:gd name="connsiteY5" fmla="*/ 3215 h 256935"/>
              <a:gd name="connsiteX6" fmla="*/ 1384042 w 1841286"/>
              <a:gd name="connsiteY6" fmla="*/ 256935 h 256935"/>
              <a:gd name="connsiteX7" fmla="*/ 1616750 w 1841286"/>
              <a:gd name="connsiteY7" fmla="*/ 3216 h 256935"/>
              <a:gd name="connsiteX8" fmla="*/ 1841286 w 1841286"/>
              <a:gd name="connsiteY8" fmla="*/ 256935 h 256935"/>
              <a:gd name="connsiteX0" fmla="*/ 0 w 1841286"/>
              <a:gd name="connsiteY0" fmla="*/ 238166 h 267533"/>
              <a:gd name="connsiteX1" fmla="*/ 254242 w 1841286"/>
              <a:gd name="connsiteY1" fmla="*/ 3215 h 267533"/>
              <a:gd name="connsiteX2" fmla="*/ 468494 w 1841286"/>
              <a:gd name="connsiteY2" fmla="*/ 238165 h 267533"/>
              <a:gd name="connsiteX3" fmla="*/ 938710 w 1841286"/>
              <a:gd name="connsiteY3" fmla="*/ 238165 h 267533"/>
              <a:gd name="connsiteX4" fmla="*/ 1165000 w 1841286"/>
              <a:gd name="connsiteY4" fmla="*/ 3215 h 267533"/>
              <a:gd name="connsiteX5" fmla="*/ 1384042 w 1841286"/>
              <a:gd name="connsiteY5" fmla="*/ 256935 h 267533"/>
              <a:gd name="connsiteX6" fmla="*/ 1616750 w 1841286"/>
              <a:gd name="connsiteY6" fmla="*/ 3216 h 267533"/>
              <a:gd name="connsiteX7" fmla="*/ 1841286 w 1841286"/>
              <a:gd name="connsiteY7" fmla="*/ 256935 h 267533"/>
              <a:gd name="connsiteX0" fmla="*/ 0 w 1841286"/>
              <a:gd name="connsiteY0" fmla="*/ 238166 h 256935"/>
              <a:gd name="connsiteX1" fmla="*/ 468494 w 1841286"/>
              <a:gd name="connsiteY1" fmla="*/ 238165 h 256935"/>
              <a:gd name="connsiteX2" fmla="*/ 938710 w 1841286"/>
              <a:gd name="connsiteY2" fmla="*/ 238165 h 256935"/>
              <a:gd name="connsiteX3" fmla="*/ 1165000 w 1841286"/>
              <a:gd name="connsiteY3" fmla="*/ 3215 h 256935"/>
              <a:gd name="connsiteX4" fmla="*/ 1384042 w 1841286"/>
              <a:gd name="connsiteY4" fmla="*/ 256935 h 256935"/>
              <a:gd name="connsiteX5" fmla="*/ 1616750 w 1841286"/>
              <a:gd name="connsiteY5" fmla="*/ 3216 h 256935"/>
              <a:gd name="connsiteX6" fmla="*/ 1841286 w 1841286"/>
              <a:gd name="connsiteY6" fmla="*/ 256935 h 256935"/>
              <a:gd name="connsiteX0" fmla="*/ 0 w 1841286"/>
              <a:gd name="connsiteY0" fmla="*/ 234988 h 272551"/>
              <a:gd name="connsiteX1" fmla="*/ 468494 w 1841286"/>
              <a:gd name="connsiteY1" fmla="*/ 234987 h 272551"/>
              <a:gd name="connsiteX2" fmla="*/ 938710 w 1841286"/>
              <a:gd name="connsiteY2" fmla="*/ 234987 h 272551"/>
              <a:gd name="connsiteX3" fmla="*/ 1165000 w 1841286"/>
              <a:gd name="connsiteY3" fmla="*/ 37 h 272551"/>
              <a:gd name="connsiteX4" fmla="*/ 1384042 w 1841286"/>
              <a:gd name="connsiteY4" fmla="*/ 253757 h 272551"/>
              <a:gd name="connsiteX5" fmla="*/ 1841286 w 1841286"/>
              <a:gd name="connsiteY5" fmla="*/ 253757 h 272551"/>
              <a:gd name="connsiteX0" fmla="*/ 0 w 1841286"/>
              <a:gd name="connsiteY0" fmla="*/ 234987 h 272550"/>
              <a:gd name="connsiteX1" fmla="*/ 468494 w 1841286"/>
              <a:gd name="connsiteY1" fmla="*/ 234986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234987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2 h 272550"/>
              <a:gd name="connsiteX1" fmla="*/ 468494 w 1841286"/>
              <a:gd name="connsiteY1" fmla="*/ 199128 h 272550"/>
              <a:gd name="connsiteX2" fmla="*/ 863466 w 1841286"/>
              <a:gd name="connsiteY2" fmla="*/ 186316 h 272550"/>
              <a:gd name="connsiteX3" fmla="*/ 938710 w 1841286"/>
              <a:gd name="connsiteY3" fmla="*/ 234986 h 272550"/>
              <a:gd name="connsiteX4" fmla="*/ 1165000 w 1841286"/>
              <a:gd name="connsiteY4" fmla="*/ 36 h 272550"/>
              <a:gd name="connsiteX5" fmla="*/ 1384042 w 1841286"/>
              <a:gd name="connsiteY5" fmla="*/ 253756 h 272550"/>
              <a:gd name="connsiteX6" fmla="*/ 1841286 w 1841286"/>
              <a:gd name="connsiteY6" fmla="*/ 253756 h 272550"/>
              <a:gd name="connsiteX0" fmla="*/ 0 w 1841286"/>
              <a:gd name="connsiteY0" fmla="*/ 193150 h 272548"/>
              <a:gd name="connsiteX1" fmla="*/ 468494 w 1841286"/>
              <a:gd name="connsiteY1" fmla="*/ 199126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41286"/>
              <a:gd name="connsiteY0" fmla="*/ 193150 h 272548"/>
              <a:gd name="connsiteX1" fmla="*/ 468494 w 1841286"/>
              <a:gd name="connsiteY1" fmla="*/ 157291 h 272548"/>
              <a:gd name="connsiteX2" fmla="*/ 863466 w 1841286"/>
              <a:gd name="connsiteY2" fmla="*/ 138502 h 272548"/>
              <a:gd name="connsiteX3" fmla="*/ 938710 w 1841286"/>
              <a:gd name="connsiteY3" fmla="*/ 234984 h 272548"/>
              <a:gd name="connsiteX4" fmla="*/ 1165000 w 1841286"/>
              <a:gd name="connsiteY4" fmla="*/ 34 h 272548"/>
              <a:gd name="connsiteX5" fmla="*/ 1384042 w 1841286"/>
              <a:gd name="connsiteY5" fmla="*/ 253754 h 272548"/>
              <a:gd name="connsiteX6" fmla="*/ 1841286 w 1841286"/>
              <a:gd name="connsiteY6" fmla="*/ 253754 h 272548"/>
              <a:gd name="connsiteX0" fmla="*/ 0 w 1813346"/>
              <a:gd name="connsiteY0" fmla="*/ 157291 h 272548"/>
              <a:gd name="connsiteX1" fmla="*/ 440554 w 1813346"/>
              <a:gd name="connsiteY1" fmla="*/ 157291 h 272548"/>
              <a:gd name="connsiteX2" fmla="*/ 835526 w 1813346"/>
              <a:gd name="connsiteY2" fmla="*/ 138502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866320 w 1813346"/>
              <a:gd name="connsiteY2" fmla="*/ 168384 h 272548"/>
              <a:gd name="connsiteX3" fmla="*/ 910770 w 1813346"/>
              <a:gd name="connsiteY3" fmla="*/ 234984 h 272548"/>
              <a:gd name="connsiteX4" fmla="*/ 1137060 w 1813346"/>
              <a:gd name="connsiteY4" fmla="*/ 34 h 272548"/>
              <a:gd name="connsiteX5" fmla="*/ 1356102 w 1813346"/>
              <a:gd name="connsiteY5" fmla="*/ 253754 h 272548"/>
              <a:gd name="connsiteX6" fmla="*/ 1813346 w 1813346"/>
              <a:gd name="connsiteY6" fmla="*/ 253754 h 272548"/>
              <a:gd name="connsiteX0" fmla="*/ 0 w 1813346"/>
              <a:gd name="connsiteY0" fmla="*/ 157291 h 272548"/>
              <a:gd name="connsiteX1" fmla="*/ 835526 w 1813346"/>
              <a:gd name="connsiteY1" fmla="*/ 138502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32177 w 1813346"/>
              <a:gd name="connsiteY5" fmla="*/ 253753 h 274051"/>
              <a:gd name="connsiteX6" fmla="*/ 1813346 w 1813346"/>
              <a:gd name="connsiteY6" fmla="*/ 253754 h 274051"/>
              <a:gd name="connsiteX0" fmla="*/ 0 w 1813346"/>
              <a:gd name="connsiteY0" fmla="*/ 157291 h 272548"/>
              <a:gd name="connsiteX1" fmla="*/ 709239 w 1813346"/>
              <a:gd name="connsiteY1" fmla="*/ 144479 h 272548"/>
              <a:gd name="connsiteX2" fmla="*/ 910770 w 1813346"/>
              <a:gd name="connsiteY2" fmla="*/ 234984 h 272548"/>
              <a:gd name="connsiteX3" fmla="*/ 1137060 w 1813346"/>
              <a:gd name="connsiteY3" fmla="*/ 34 h 272548"/>
              <a:gd name="connsiteX4" fmla="*/ 1356102 w 1813346"/>
              <a:gd name="connsiteY4" fmla="*/ 253754 h 272548"/>
              <a:gd name="connsiteX5" fmla="*/ 1813346 w 1813346"/>
              <a:gd name="connsiteY5" fmla="*/ 253754 h 272548"/>
              <a:gd name="connsiteX0" fmla="*/ 0 w 1813346"/>
              <a:gd name="connsiteY0" fmla="*/ 157291 h 274051"/>
              <a:gd name="connsiteX1" fmla="*/ 709239 w 1813346"/>
              <a:gd name="connsiteY1" fmla="*/ 144479 h 274051"/>
              <a:gd name="connsiteX2" fmla="*/ 910770 w 1813346"/>
              <a:gd name="connsiteY2" fmla="*/ 234984 h 274051"/>
              <a:gd name="connsiteX3" fmla="*/ 1137060 w 1813346"/>
              <a:gd name="connsiteY3" fmla="*/ 34 h 274051"/>
              <a:gd name="connsiteX4" fmla="*/ 1356102 w 1813346"/>
              <a:gd name="connsiteY4" fmla="*/ 253754 h 274051"/>
              <a:gd name="connsiteX5" fmla="*/ 1555032 w 1813346"/>
              <a:gd name="connsiteY5" fmla="*/ 253754 h 274051"/>
              <a:gd name="connsiteX6" fmla="*/ 1813346 w 1813346"/>
              <a:gd name="connsiteY6" fmla="*/ 253754 h 274051"/>
              <a:gd name="connsiteX0" fmla="*/ 0 w 1813346"/>
              <a:gd name="connsiteY0" fmla="*/ 157257 h 261589"/>
              <a:gd name="connsiteX1" fmla="*/ 709239 w 1813346"/>
              <a:gd name="connsiteY1" fmla="*/ 144445 h 261589"/>
              <a:gd name="connsiteX2" fmla="*/ 910770 w 1813346"/>
              <a:gd name="connsiteY2" fmla="*/ 234950 h 261589"/>
              <a:gd name="connsiteX3" fmla="*/ 1137060 w 1813346"/>
              <a:gd name="connsiteY3" fmla="*/ 0 h 261589"/>
              <a:gd name="connsiteX4" fmla="*/ 1348009 w 1813346"/>
              <a:gd name="connsiteY4" fmla="*/ 234950 h 261589"/>
              <a:gd name="connsiteX5" fmla="*/ 1555032 w 1813346"/>
              <a:gd name="connsiteY5" fmla="*/ 253720 h 261589"/>
              <a:gd name="connsiteX6" fmla="*/ 1813346 w 1813346"/>
              <a:gd name="connsiteY6" fmla="*/ 253720 h 261589"/>
              <a:gd name="connsiteX0" fmla="*/ 0 w 1813346"/>
              <a:gd name="connsiteY0" fmla="*/ 157257 h 258894"/>
              <a:gd name="connsiteX1" fmla="*/ 709239 w 1813346"/>
              <a:gd name="connsiteY1" fmla="*/ 144445 h 258894"/>
              <a:gd name="connsiteX2" fmla="*/ 910770 w 1813346"/>
              <a:gd name="connsiteY2" fmla="*/ 234950 h 258894"/>
              <a:gd name="connsiteX3" fmla="*/ 1137060 w 1813346"/>
              <a:gd name="connsiteY3" fmla="*/ 0 h 258894"/>
              <a:gd name="connsiteX4" fmla="*/ 1348009 w 1813346"/>
              <a:gd name="connsiteY4" fmla="*/ 234950 h 258894"/>
              <a:gd name="connsiteX5" fmla="*/ 1813346 w 1813346"/>
              <a:gd name="connsiteY5" fmla="*/ 253720 h 258894"/>
              <a:gd name="connsiteX0" fmla="*/ 0 w 1433078"/>
              <a:gd name="connsiteY0" fmla="*/ 139328 h 258894"/>
              <a:gd name="connsiteX1" fmla="*/ 328971 w 1433078"/>
              <a:gd name="connsiteY1" fmla="*/ 144445 h 258894"/>
              <a:gd name="connsiteX2" fmla="*/ 530502 w 1433078"/>
              <a:gd name="connsiteY2" fmla="*/ 234950 h 258894"/>
              <a:gd name="connsiteX3" fmla="*/ 756792 w 1433078"/>
              <a:gd name="connsiteY3" fmla="*/ 0 h 258894"/>
              <a:gd name="connsiteX4" fmla="*/ 967741 w 1433078"/>
              <a:gd name="connsiteY4" fmla="*/ 234950 h 258894"/>
              <a:gd name="connsiteX5" fmla="*/ 1433078 w 1433078"/>
              <a:gd name="connsiteY5" fmla="*/ 253720 h 258894"/>
              <a:gd name="connsiteX0" fmla="*/ 0 w 1872142"/>
              <a:gd name="connsiteY0" fmla="*/ 139328 h 271428"/>
              <a:gd name="connsiteX1" fmla="*/ 328971 w 1872142"/>
              <a:gd name="connsiteY1" fmla="*/ 144445 h 271428"/>
              <a:gd name="connsiteX2" fmla="*/ 530502 w 1872142"/>
              <a:gd name="connsiteY2" fmla="*/ 234950 h 271428"/>
              <a:gd name="connsiteX3" fmla="*/ 756792 w 1872142"/>
              <a:gd name="connsiteY3" fmla="*/ 0 h 271428"/>
              <a:gd name="connsiteX4" fmla="*/ 967741 w 1872142"/>
              <a:gd name="connsiteY4" fmla="*/ 234950 h 271428"/>
              <a:gd name="connsiteX5" fmla="*/ 1872142 w 1872142"/>
              <a:gd name="connsiteY5" fmla="*/ 271428 h 271428"/>
              <a:gd name="connsiteX0" fmla="*/ 0 w 1872142"/>
              <a:gd name="connsiteY0" fmla="*/ 140630 h 272730"/>
              <a:gd name="connsiteX1" fmla="*/ 328971 w 1872142"/>
              <a:gd name="connsiteY1" fmla="*/ 145747 h 272730"/>
              <a:gd name="connsiteX2" fmla="*/ 530502 w 1872142"/>
              <a:gd name="connsiteY2" fmla="*/ 236252 h 272730"/>
              <a:gd name="connsiteX3" fmla="*/ 756792 w 1872142"/>
              <a:gd name="connsiteY3" fmla="*/ 1302 h 272730"/>
              <a:gd name="connsiteX4" fmla="*/ 945820 w 1872142"/>
              <a:gd name="connsiteY4" fmla="*/ 146524 h 272730"/>
              <a:gd name="connsiteX5" fmla="*/ 1872142 w 1872142"/>
              <a:gd name="connsiteY5" fmla="*/ 272730 h 272730"/>
              <a:gd name="connsiteX0" fmla="*/ 0 w 1903898"/>
              <a:gd name="connsiteY0" fmla="*/ 140630 h 240016"/>
              <a:gd name="connsiteX1" fmla="*/ 328971 w 1903898"/>
              <a:gd name="connsiteY1" fmla="*/ 145747 h 240016"/>
              <a:gd name="connsiteX2" fmla="*/ 530502 w 1903898"/>
              <a:gd name="connsiteY2" fmla="*/ 236252 h 240016"/>
              <a:gd name="connsiteX3" fmla="*/ 756792 w 1903898"/>
              <a:gd name="connsiteY3" fmla="*/ 1302 h 240016"/>
              <a:gd name="connsiteX4" fmla="*/ 945820 w 1903898"/>
              <a:gd name="connsiteY4" fmla="*/ 146524 h 240016"/>
              <a:gd name="connsiteX5" fmla="*/ 1903898 w 1903898"/>
              <a:gd name="connsiteY5" fmla="*/ 146524 h 240016"/>
              <a:gd name="connsiteX0" fmla="*/ 0 w 1903898"/>
              <a:gd name="connsiteY0" fmla="*/ 140512 h 239898"/>
              <a:gd name="connsiteX1" fmla="*/ 328971 w 1903898"/>
              <a:gd name="connsiteY1" fmla="*/ 145629 h 239898"/>
              <a:gd name="connsiteX2" fmla="*/ 530502 w 1903898"/>
              <a:gd name="connsiteY2" fmla="*/ 236134 h 239898"/>
              <a:gd name="connsiteX3" fmla="*/ 756792 w 1903898"/>
              <a:gd name="connsiteY3" fmla="*/ 1184 h 239898"/>
              <a:gd name="connsiteX4" fmla="*/ 945820 w 1903898"/>
              <a:gd name="connsiteY4" fmla="*/ 146406 h 239898"/>
              <a:gd name="connsiteX5" fmla="*/ 1157185 w 1903898"/>
              <a:gd name="connsiteY5" fmla="*/ 146406 h 239898"/>
              <a:gd name="connsiteX6" fmla="*/ 1903898 w 1903898"/>
              <a:gd name="connsiteY6" fmla="*/ 146406 h 239898"/>
              <a:gd name="connsiteX0" fmla="*/ 0 w 1903898"/>
              <a:gd name="connsiteY0" fmla="*/ 140512 h 237187"/>
              <a:gd name="connsiteX1" fmla="*/ 332363 w 1903898"/>
              <a:gd name="connsiteY1" fmla="*/ 89806 h 237187"/>
              <a:gd name="connsiteX2" fmla="*/ 530502 w 1903898"/>
              <a:gd name="connsiteY2" fmla="*/ 236134 h 237187"/>
              <a:gd name="connsiteX3" fmla="*/ 756792 w 1903898"/>
              <a:gd name="connsiteY3" fmla="*/ 1184 h 237187"/>
              <a:gd name="connsiteX4" fmla="*/ 945820 w 1903898"/>
              <a:gd name="connsiteY4" fmla="*/ 146406 h 237187"/>
              <a:gd name="connsiteX5" fmla="*/ 1157185 w 1903898"/>
              <a:gd name="connsiteY5" fmla="*/ 146406 h 237187"/>
              <a:gd name="connsiteX6" fmla="*/ 1903898 w 1903898"/>
              <a:gd name="connsiteY6" fmla="*/ 146406 h 237187"/>
              <a:gd name="connsiteX0" fmla="*/ 0 w 1903898"/>
              <a:gd name="connsiteY0" fmla="*/ 106507 h 237226"/>
              <a:gd name="connsiteX1" fmla="*/ 332363 w 1903898"/>
              <a:gd name="connsiteY1" fmla="*/ 89806 h 237226"/>
              <a:gd name="connsiteX2" fmla="*/ 530502 w 1903898"/>
              <a:gd name="connsiteY2" fmla="*/ 236134 h 237226"/>
              <a:gd name="connsiteX3" fmla="*/ 756792 w 1903898"/>
              <a:gd name="connsiteY3" fmla="*/ 1184 h 237226"/>
              <a:gd name="connsiteX4" fmla="*/ 945820 w 1903898"/>
              <a:gd name="connsiteY4" fmla="*/ 146406 h 237226"/>
              <a:gd name="connsiteX5" fmla="*/ 1157185 w 1903898"/>
              <a:gd name="connsiteY5" fmla="*/ 146406 h 237226"/>
              <a:gd name="connsiteX6" fmla="*/ 1903898 w 1903898"/>
              <a:gd name="connsiteY6" fmla="*/ 146406 h 237226"/>
              <a:gd name="connsiteX0" fmla="*/ 0 w 1903898"/>
              <a:gd name="connsiteY0" fmla="*/ 107505 h 274518"/>
              <a:gd name="connsiteX1" fmla="*/ 332363 w 1903898"/>
              <a:gd name="connsiteY1" fmla="*/ 90804 h 274518"/>
              <a:gd name="connsiteX2" fmla="*/ 559780 w 1903898"/>
              <a:gd name="connsiteY2" fmla="*/ 273610 h 274518"/>
              <a:gd name="connsiteX3" fmla="*/ 756792 w 1903898"/>
              <a:gd name="connsiteY3" fmla="*/ 2182 h 274518"/>
              <a:gd name="connsiteX4" fmla="*/ 945820 w 1903898"/>
              <a:gd name="connsiteY4" fmla="*/ 147404 h 274518"/>
              <a:gd name="connsiteX5" fmla="*/ 1157185 w 1903898"/>
              <a:gd name="connsiteY5" fmla="*/ 147404 h 274518"/>
              <a:gd name="connsiteX6" fmla="*/ 1903898 w 1903898"/>
              <a:gd name="connsiteY6" fmla="*/ 147404 h 274518"/>
              <a:gd name="connsiteX0" fmla="*/ 0 w 1903898"/>
              <a:gd name="connsiteY0" fmla="*/ 107477 h 273525"/>
              <a:gd name="connsiteX1" fmla="*/ 332363 w 1903898"/>
              <a:gd name="connsiteY1" fmla="*/ 90776 h 273525"/>
              <a:gd name="connsiteX2" fmla="*/ 509177 w 1903898"/>
              <a:gd name="connsiteY2" fmla="*/ 272613 h 273525"/>
              <a:gd name="connsiteX3" fmla="*/ 756792 w 1903898"/>
              <a:gd name="connsiteY3" fmla="*/ 2154 h 273525"/>
              <a:gd name="connsiteX4" fmla="*/ 945820 w 1903898"/>
              <a:gd name="connsiteY4" fmla="*/ 147376 h 273525"/>
              <a:gd name="connsiteX5" fmla="*/ 1157185 w 1903898"/>
              <a:gd name="connsiteY5" fmla="*/ 147376 h 273525"/>
              <a:gd name="connsiteX6" fmla="*/ 1903898 w 1903898"/>
              <a:gd name="connsiteY6" fmla="*/ 147376 h 273525"/>
              <a:gd name="connsiteX0" fmla="*/ 0 w 1903898"/>
              <a:gd name="connsiteY0" fmla="*/ 109806 h 342001"/>
              <a:gd name="connsiteX1" fmla="*/ 332363 w 1903898"/>
              <a:gd name="connsiteY1" fmla="*/ 93105 h 342001"/>
              <a:gd name="connsiteX2" fmla="*/ 506070 w 1903898"/>
              <a:gd name="connsiteY2" fmla="*/ 341304 h 342001"/>
              <a:gd name="connsiteX3" fmla="*/ 756792 w 1903898"/>
              <a:gd name="connsiteY3" fmla="*/ 4483 h 342001"/>
              <a:gd name="connsiteX4" fmla="*/ 945820 w 1903898"/>
              <a:gd name="connsiteY4" fmla="*/ 149705 h 342001"/>
              <a:gd name="connsiteX5" fmla="*/ 1157185 w 1903898"/>
              <a:gd name="connsiteY5" fmla="*/ 149705 h 342001"/>
              <a:gd name="connsiteX6" fmla="*/ 1903898 w 1903898"/>
              <a:gd name="connsiteY6" fmla="*/ 149705 h 34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3898" h="342001">
                <a:moveTo>
                  <a:pt x="0" y="109806"/>
                </a:moveTo>
                <a:cubicBezTo>
                  <a:pt x="174068" y="105892"/>
                  <a:pt x="248018" y="54522"/>
                  <a:pt x="332363" y="93105"/>
                </a:cubicBezTo>
                <a:cubicBezTo>
                  <a:pt x="416708" y="131688"/>
                  <a:pt x="435332" y="356074"/>
                  <a:pt x="506070" y="341304"/>
                </a:cubicBezTo>
                <a:cubicBezTo>
                  <a:pt x="576808" y="326534"/>
                  <a:pt x="683500" y="36416"/>
                  <a:pt x="756792" y="4483"/>
                </a:cubicBezTo>
                <a:cubicBezTo>
                  <a:pt x="830084" y="-27450"/>
                  <a:pt x="882693" y="120651"/>
                  <a:pt x="945820" y="149705"/>
                </a:cubicBezTo>
                <a:cubicBezTo>
                  <a:pt x="1008947" y="178759"/>
                  <a:pt x="997505" y="149705"/>
                  <a:pt x="1157185" y="149705"/>
                </a:cubicBezTo>
                <a:lnTo>
                  <a:pt x="1903898" y="149705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6E82D330-EF4E-4646-ADA5-8905131163C5}"/>
              </a:ext>
            </a:extLst>
          </p:cNvPr>
          <p:cNvSpPr/>
          <p:nvPr/>
        </p:nvSpPr>
        <p:spPr>
          <a:xfrm>
            <a:off x="2153505" y="4529059"/>
            <a:ext cx="1561827" cy="578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Resting Pressure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CD086DD4-9520-42A7-B5E7-86FE36641154}"/>
              </a:ext>
            </a:extLst>
          </p:cNvPr>
          <p:cNvSpPr/>
          <p:nvPr/>
        </p:nvSpPr>
        <p:spPr>
          <a:xfrm>
            <a:off x="6198445" y="5273619"/>
            <a:ext cx="2463403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Crest (Compression) of the Newborn Action Pressure Wave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0DBB699E-5EA3-4D50-A3D3-1B168B83F3D4}"/>
              </a:ext>
            </a:extLst>
          </p:cNvPr>
          <p:cNvSpPr/>
          <p:nvPr/>
        </p:nvSpPr>
        <p:spPr>
          <a:xfrm>
            <a:off x="4336868" y="6006901"/>
            <a:ext cx="3171657" cy="587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Trough (Rarefaction) of the Newborn Action Pressure Wave</a:t>
            </a:r>
          </a:p>
        </p:txBody>
      </p:sp>
      <p:cxnSp>
        <p:nvCxnSpPr>
          <p:cNvPr id="26" name="موصل: على شكل مرفق 25">
            <a:extLst>
              <a:ext uri="{FF2B5EF4-FFF2-40B4-BE49-F238E27FC236}">
                <a16:creationId xmlns:a16="http://schemas.microsoft.com/office/drawing/2014/main" id="{9AF51D92-0DA3-473E-A398-B7E2ED898C78}"/>
              </a:ext>
            </a:extLst>
          </p:cNvPr>
          <p:cNvCxnSpPr>
            <a:cxnSpLocks/>
          </p:cNvCxnSpPr>
          <p:nvPr/>
        </p:nvCxnSpPr>
        <p:spPr>
          <a:xfrm rot="16200000" flipV="1">
            <a:off x="6545374" y="4441097"/>
            <a:ext cx="713571" cy="1003725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كسهم مستقيم 31">
            <a:extLst>
              <a:ext uri="{FF2B5EF4-FFF2-40B4-BE49-F238E27FC236}">
                <a16:creationId xmlns:a16="http://schemas.microsoft.com/office/drawing/2014/main" id="{1E00D6D1-924D-490D-978A-FF19E0B648FF}"/>
              </a:ext>
            </a:extLst>
          </p:cNvPr>
          <p:cNvCxnSpPr>
            <a:cxnSpLocks/>
          </p:cNvCxnSpPr>
          <p:nvPr/>
        </p:nvCxnSpPr>
        <p:spPr>
          <a:xfrm flipV="1">
            <a:off x="5909634" y="5399665"/>
            <a:ext cx="8020" cy="62030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>
            <a:extLst>
              <a:ext uri="{FF2B5EF4-FFF2-40B4-BE49-F238E27FC236}">
                <a16:creationId xmlns:a16="http://schemas.microsoft.com/office/drawing/2014/main" id="{EF1DCDDF-473E-4798-B201-6A62AA0C1066}"/>
              </a:ext>
            </a:extLst>
          </p:cNvPr>
          <p:cNvCxnSpPr/>
          <p:nvPr/>
        </p:nvCxnSpPr>
        <p:spPr>
          <a:xfrm>
            <a:off x="3515376" y="4825392"/>
            <a:ext cx="1686193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مستطيل 41">
            <a:extLst>
              <a:ext uri="{FF2B5EF4-FFF2-40B4-BE49-F238E27FC236}">
                <a16:creationId xmlns:a16="http://schemas.microsoft.com/office/drawing/2014/main" id="{A53A0B83-8016-422C-B58F-C859090B4D69}"/>
              </a:ext>
            </a:extLst>
          </p:cNvPr>
          <p:cNvSpPr/>
          <p:nvPr/>
        </p:nvSpPr>
        <p:spPr>
          <a:xfrm>
            <a:off x="8575306" y="4550288"/>
            <a:ext cx="2847703" cy="811468"/>
          </a:xfrm>
          <a:prstGeom prst="rect">
            <a:avLst/>
          </a:prstGeom>
          <a:solidFill>
            <a:srgbClr val="90F22E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Intraluminal Pressure Schema</a:t>
            </a:r>
          </a:p>
        </p:txBody>
      </p:sp>
      <p:cxnSp>
        <p:nvCxnSpPr>
          <p:cNvPr id="46" name="رابط مستقيم 45">
            <a:extLst>
              <a:ext uri="{FF2B5EF4-FFF2-40B4-BE49-F238E27FC236}">
                <a16:creationId xmlns:a16="http://schemas.microsoft.com/office/drawing/2014/main" id="{46F29574-12A1-4ABB-8555-1FA00BA1D571}"/>
              </a:ext>
            </a:extLst>
          </p:cNvPr>
          <p:cNvCxnSpPr>
            <a:cxnSpLocks/>
          </p:cNvCxnSpPr>
          <p:nvPr/>
        </p:nvCxnSpPr>
        <p:spPr>
          <a:xfrm>
            <a:off x="5227695" y="4524162"/>
            <a:ext cx="4386568" cy="4897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>
            <a:extLst>
              <a:ext uri="{FF2B5EF4-FFF2-40B4-BE49-F238E27FC236}">
                <a16:creationId xmlns:a16="http://schemas.microsoft.com/office/drawing/2014/main" id="{C32E813F-646F-4F38-8D26-9109287619BC}"/>
              </a:ext>
            </a:extLst>
          </p:cNvPr>
          <p:cNvCxnSpPr>
            <a:cxnSpLocks/>
          </p:cNvCxnSpPr>
          <p:nvPr/>
        </p:nvCxnSpPr>
        <p:spPr>
          <a:xfrm>
            <a:off x="5249465" y="5381963"/>
            <a:ext cx="4375737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2F6DCAC2-B5AB-4FF3-9741-027159C8CFFD}"/>
              </a:ext>
            </a:extLst>
          </p:cNvPr>
          <p:cNvSpPr/>
          <p:nvPr/>
        </p:nvSpPr>
        <p:spPr>
          <a:xfrm>
            <a:off x="6728624" y="2616924"/>
            <a:ext cx="2053397" cy="539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30" name="قوس كبير أيسر 29">
            <a:extLst>
              <a:ext uri="{FF2B5EF4-FFF2-40B4-BE49-F238E27FC236}">
                <a16:creationId xmlns:a16="http://schemas.microsoft.com/office/drawing/2014/main" id="{31F4AC3E-5045-478C-8B4F-E96C1963542E}"/>
              </a:ext>
            </a:extLst>
          </p:cNvPr>
          <p:cNvSpPr/>
          <p:nvPr/>
        </p:nvSpPr>
        <p:spPr>
          <a:xfrm rot="5400000">
            <a:off x="7594344" y="2998969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785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Preliminary Action Pressure Wave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  <p:sp>
          <p:nvSpPr>
            <p:cNvPr id="28" name="مستطيل 27">
              <a:extLst>
                <a:ext uri="{FF2B5EF4-FFF2-40B4-BE49-F238E27FC236}">
                  <a16:creationId xmlns:a16="http://schemas.microsoft.com/office/drawing/2014/main" id="{3EF75385-4B55-430F-9E87-9259D57F29C7}"/>
                </a:ext>
              </a:extLst>
            </p:cNvPr>
            <p:cNvSpPr/>
            <p:nvPr/>
          </p:nvSpPr>
          <p:spPr>
            <a:xfrm>
              <a:off x="1563619" y="1116385"/>
              <a:ext cx="564491" cy="2241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EE65A7E-FFAB-4D77-8901-20D2AB8E6CD4}"/>
              </a:ext>
            </a:extLst>
          </p:cNvPr>
          <p:cNvSpPr/>
          <p:nvPr/>
        </p:nvSpPr>
        <p:spPr>
          <a:xfrm>
            <a:off x="5534858" y="2352896"/>
            <a:ext cx="2463403" cy="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7" name="رابط كسهم مستقيم 16">
            <a:extLst>
              <a:ext uri="{FF2B5EF4-FFF2-40B4-BE49-F238E27FC236}">
                <a16:creationId xmlns:a16="http://schemas.microsoft.com/office/drawing/2014/main" id="{DF8CF20F-AD8F-459E-BF02-89D6375EAF53}"/>
              </a:ext>
            </a:extLst>
          </p:cNvPr>
          <p:cNvCxnSpPr>
            <a:cxnSpLocks/>
          </p:cNvCxnSpPr>
          <p:nvPr/>
        </p:nvCxnSpPr>
        <p:spPr>
          <a:xfrm>
            <a:off x="6747631" y="2648737"/>
            <a:ext cx="0" cy="87176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33089994-1B98-4BC9-8CC4-7B486DB57448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قوس كبير أيسر 18">
            <a:extLst>
              <a:ext uri="{FF2B5EF4-FFF2-40B4-BE49-F238E27FC236}">
                <a16:creationId xmlns:a16="http://schemas.microsoft.com/office/drawing/2014/main" id="{67C4F0D6-29FE-48BB-AA57-E5510F88D456}"/>
              </a:ext>
            </a:extLst>
          </p:cNvPr>
          <p:cNvSpPr/>
          <p:nvPr/>
        </p:nvSpPr>
        <p:spPr>
          <a:xfrm rot="5400000">
            <a:off x="7594344" y="3038158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97733D0D-EFC8-4DDA-A48B-C03A3FFE2D0B}"/>
              </a:ext>
            </a:extLst>
          </p:cNvPr>
          <p:cNvSpPr/>
          <p:nvPr/>
        </p:nvSpPr>
        <p:spPr>
          <a:xfrm>
            <a:off x="6728624" y="2669176"/>
            <a:ext cx="2053397" cy="539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2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Preliminary Action Pressure Wave</a:t>
            </a:r>
            <a:endParaRPr lang="ar-SY" sz="24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07ED9AD9-A359-483E-9F1A-D15AD41B3365}"/>
              </a:ext>
            </a:extLst>
          </p:cNvPr>
          <p:cNvSpPr/>
          <p:nvPr/>
        </p:nvSpPr>
        <p:spPr>
          <a:xfrm>
            <a:off x="5643764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4FE902AD-B156-4D19-9C89-7CE2095F8C7A}"/>
              </a:ext>
            </a:extLst>
          </p:cNvPr>
          <p:cNvSpPr/>
          <p:nvPr/>
        </p:nvSpPr>
        <p:spPr>
          <a:xfrm>
            <a:off x="6193419" y="2246811"/>
            <a:ext cx="2463402" cy="513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id="{70DB19D4-5D75-4D68-A05B-3384E01A5A78}"/>
              </a:ext>
            </a:extLst>
          </p:cNvPr>
          <p:cNvCxnSpPr>
            <a:cxnSpLocks/>
          </p:cNvCxnSpPr>
          <p:nvPr/>
        </p:nvCxnSpPr>
        <p:spPr>
          <a:xfrm>
            <a:off x="7425119" y="2670482"/>
            <a:ext cx="0" cy="83016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F30FE79F-19D7-4AC2-91A9-134B168571FF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1" name="قوس كبير أيسر 20">
            <a:extLst>
              <a:ext uri="{FF2B5EF4-FFF2-40B4-BE49-F238E27FC236}">
                <a16:creationId xmlns:a16="http://schemas.microsoft.com/office/drawing/2014/main" id="{DE63A340-0AAE-46AD-A3ED-C3718C9D7CFC}"/>
              </a:ext>
            </a:extLst>
          </p:cNvPr>
          <p:cNvSpPr/>
          <p:nvPr/>
        </p:nvSpPr>
        <p:spPr>
          <a:xfrm rot="5400000">
            <a:off x="7594344" y="2920591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275EE8A5-C72B-417C-B5B1-A72033BBD47D}"/>
              </a:ext>
            </a:extLst>
          </p:cNvPr>
          <p:cNvSpPr/>
          <p:nvPr/>
        </p:nvSpPr>
        <p:spPr>
          <a:xfrm>
            <a:off x="7682213" y="2603861"/>
            <a:ext cx="2053397" cy="539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cxnSp>
        <p:nvCxnSpPr>
          <p:cNvPr id="16" name="موصل: على شكل مرفق 15">
            <a:extLst>
              <a:ext uri="{FF2B5EF4-FFF2-40B4-BE49-F238E27FC236}">
                <a16:creationId xmlns:a16="http://schemas.microsoft.com/office/drawing/2014/main" id="{A444040C-EDB1-46C3-ADBD-11B1B0C13DB9}"/>
              </a:ext>
            </a:extLst>
          </p:cNvPr>
          <p:cNvCxnSpPr>
            <a:cxnSpLocks/>
            <a:endCxn id="21" idx="1"/>
          </p:cNvCxnSpPr>
          <p:nvPr/>
        </p:nvCxnSpPr>
        <p:spPr>
          <a:xfrm rot="10800000" flipV="1">
            <a:off x="7755321" y="2760163"/>
            <a:ext cx="1649936" cy="211738"/>
          </a:xfrm>
          <a:prstGeom prst="bentConnector2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7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At the 1</a:t>
            </a:r>
            <a:r>
              <a:rPr lang="en-US" sz="2700" b="1" baseline="30000" dirty="0">
                <a:solidFill>
                  <a:srgbClr val="00B0F0"/>
                </a:solidFill>
              </a:rPr>
              <a:t>st</a:t>
            </a:r>
            <a:r>
              <a:rPr lang="en-US" sz="2700" b="1" dirty="0">
                <a:solidFill>
                  <a:srgbClr val="00B0F0"/>
                </a:solidFill>
              </a:rPr>
              <a:t> Node of Ranvier,</a:t>
            </a:r>
            <a:br>
              <a:rPr lang="en-US" sz="2700" b="1" dirty="0">
                <a:solidFill>
                  <a:srgbClr val="00B0F0"/>
                </a:solidFill>
              </a:rPr>
            </a:br>
            <a:r>
              <a:rPr lang="en-US" sz="2700" b="1" dirty="0">
                <a:solidFill>
                  <a:srgbClr val="00B0F0"/>
                </a:solidFill>
              </a:rPr>
              <a:t>The Standard Action Pressure Wave is Born.</a:t>
            </a:r>
            <a:endParaRPr lang="ar-SY" sz="2700" dirty="0">
              <a:solidFill>
                <a:srgbClr val="00B0F0"/>
              </a:solidFill>
            </a:endParaRPr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348832" y="3480277"/>
            <a:ext cx="407652" cy="631674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CEAFB6-AE9B-4603-899F-72FB5917D703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39E43585-A9B1-4FBC-AF15-21A06C738C3F}"/>
              </a:ext>
            </a:extLst>
          </p:cNvPr>
          <p:cNvSpPr/>
          <p:nvPr/>
        </p:nvSpPr>
        <p:spPr>
          <a:xfrm>
            <a:off x="6728624" y="2499357"/>
            <a:ext cx="2053397" cy="539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14" name="قوس كبير أيسر 13">
            <a:extLst>
              <a:ext uri="{FF2B5EF4-FFF2-40B4-BE49-F238E27FC236}">
                <a16:creationId xmlns:a16="http://schemas.microsoft.com/office/drawing/2014/main" id="{E9BC7A4C-5FB1-400B-A8BD-BF28557E3C14}"/>
              </a:ext>
            </a:extLst>
          </p:cNvPr>
          <p:cNvSpPr/>
          <p:nvPr/>
        </p:nvSpPr>
        <p:spPr>
          <a:xfrm rot="5400000">
            <a:off x="7594344" y="2920591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C654C350-E5EC-493F-B59C-BC5B23940FF6}"/>
              </a:ext>
            </a:extLst>
          </p:cNvPr>
          <p:cNvSpPr/>
          <p:nvPr/>
        </p:nvSpPr>
        <p:spPr>
          <a:xfrm>
            <a:off x="8127476" y="4807940"/>
            <a:ext cx="3210633" cy="1168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Upon its passage through the 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 node of Ranvier, the Action Pressure Wave </a:t>
            </a: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Changes its parameters.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5" name="رابط كسهم مستقيم 24">
            <a:extLst>
              <a:ext uri="{FF2B5EF4-FFF2-40B4-BE49-F238E27FC236}">
                <a16:creationId xmlns:a16="http://schemas.microsoft.com/office/drawing/2014/main" id="{DE1F4996-20DD-4AA6-AB9A-B6EB635C9EFD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6554149" y="4156804"/>
            <a:ext cx="0" cy="356350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7F55E83-0E04-4657-B618-A4E939515969}"/>
              </a:ext>
            </a:extLst>
          </p:cNvPr>
          <p:cNvSpPr/>
          <p:nvPr/>
        </p:nvSpPr>
        <p:spPr>
          <a:xfrm>
            <a:off x="5322448" y="4513154"/>
            <a:ext cx="2463402" cy="7297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Preliminary Action Pressure Wave is of nonstandard parameters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sp>
        <p:nvSpPr>
          <p:cNvPr id="34" name="مستطيل 33">
            <a:extLst>
              <a:ext uri="{FF2B5EF4-FFF2-40B4-BE49-F238E27FC236}">
                <a16:creationId xmlns:a16="http://schemas.microsoft.com/office/drawing/2014/main" id="{F40B6D77-53AB-499F-9B12-E59D6680A921}"/>
              </a:ext>
            </a:extLst>
          </p:cNvPr>
          <p:cNvSpPr/>
          <p:nvPr/>
        </p:nvSpPr>
        <p:spPr>
          <a:xfrm>
            <a:off x="9260310" y="2576254"/>
            <a:ext cx="2053397" cy="449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35" name="قوس كبير أيسر 34">
            <a:extLst>
              <a:ext uri="{FF2B5EF4-FFF2-40B4-BE49-F238E27FC236}">
                <a16:creationId xmlns:a16="http://schemas.microsoft.com/office/drawing/2014/main" id="{58F39304-E14F-46F7-BFC0-1012BE0E2A55}"/>
              </a:ext>
            </a:extLst>
          </p:cNvPr>
          <p:cNvSpPr/>
          <p:nvPr/>
        </p:nvSpPr>
        <p:spPr>
          <a:xfrm rot="5400000">
            <a:off x="10121936" y="2918744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cxnSp>
        <p:nvCxnSpPr>
          <p:cNvPr id="19" name="موصل: على شكل مرفق 18">
            <a:extLst>
              <a:ext uri="{FF2B5EF4-FFF2-40B4-BE49-F238E27FC236}">
                <a16:creationId xmlns:a16="http://schemas.microsoft.com/office/drawing/2014/main" id="{328CA23E-70B8-49A7-B0FF-6A236379D490}"/>
              </a:ext>
            </a:extLst>
          </p:cNvPr>
          <p:cNvCxnSpPr>
            <a:cxnSpLocks/>
          </p:cNvCxnSpPr>
          <p:nvPr/>
        </p:nvCxnSpPr>
        <p:spPr>
          <a:xfrm rot="16200000" flipV="1">
            <a:off x="7336459" y="4356046"/>
            <a:ext cx="1305734" cy="468010"/>
          </a:xfrm>
          <a:prstGeom prst="bentConnector3">
            <a:avLst>
              <a:gd name="adj1" fmla="val -21"/>
            </a:avLst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98825378-4DA1-4DA7-8554-2C4805A158F6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1839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CD8712-0520-4A7D-BD83-2BE3A12A6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Spread of the Action Pressure Wave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2800" b="1" dirty="0">
                <a:solidFill>
                  <a:srgbClr val="00B0F0"/>
                </a:solidFill>
              </a:rPr>
              <a:t>The Standard Action Pressure Wave</a:t>
            </a:r>
            <a:endParaRPr lang="ar-SY" sz="2700" dirty="0"/>
          </a:p>
        </p:txBody>
      </p:sp>
      <p:grpSp>
        <p:nvGrpSpPr>
          <p:cNvPr id="3" name="لوحة قماشية 305">
            <a:extLst>
              <a:ext uri="{FF2B5EF4-FFF2-40B4-BE49-F238E27FC236}">
                <a16:creationId xmlns:a16="http://schemas.microsoft.com/office/drawing/2014/main" id="{3A77E018-2661-4E2B-9B23-22CC8AF58422}"/>
              </a:ext>
            </a:extLst>
          </p:cNvPr>
          <p:cNvGrpSpPr/>
          <p:nvPr/>
        </p:nvGrpSpPr>
        <p:grpSpPr>
          <a:xfrm>
            <a:off x="2592924" y="624110"/>
            <a:ext cx="8911687" cy="5763627"/>
            <a:chOff x="0" y="0"/>
            <a:chExt cx="4559935" cy="2219960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7F4DF4BB-7F37-4461-BE50-D63063E7ACC2}"/>
                </a:ext>
              </a:extLst>
            </p:cNvPr>
            <p:cNvSpPr/>
            <p:nvPr/>
          </p:nvSpPr>
          <p:spPr>
            <a:xfrm>
              <a:off x="0" y="0"/>
              <a:ext cx="4559935" cy="2219960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5" name="AutoShape 24">
              <a:extLst>
                <a:ext uri="{FF2B5EF4-FFF2-40B4-BE49-F238E27FC236}">
                  <a16:creationId xmlns:a16="http://schemas.microsoft.com/office/drawing/2014/main" id="{653AF3DD-6E93-4989-BE46-F172033D6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987" y="1060251"/>
              <a:ext cx="419199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 rtl="0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24">
              <a:extLst>
                <a:ext uri="{FF2B5EF4-FFF2-40B4-BE49-F238E27FC236}">
                  <a16:creationId xmlns:a16="http://schemas.microsoft.com/office/drawing/2014/main" id="{C5DB56F1-2489-47E8-A5C3-A42DE6E2A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32" y="1060251"/>
              <a:ext cx="934894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7" name="AutoShape 25">
              <a:extLst>
                <a:ext uri="{FF2B5EF4-FFF2-40B4-BE49-F238E27FC236}">
                  <a16:creationId xmlns:a16="http://schemas.microsoft.com/office/drawing/2014/main" id="{193956CA-505E-4255-AE7D-D0AB25696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589" y="1062205"/>
              <a:ext cx="943088" cy="34290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8" name="Freeform 26">
              <a:extLst>
                <a:ext uri="{FF2B5EF4-FFF2-40B4-BE49-F238E27FC236}">
                  <a16:creationId xmlns:a16="http://schemas.microsoft.com/office/drawing/2014/main" id="{FE08C730-9735-4014-B51D-2DC176E56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30" y="889690"/>
              <a:ext cx="821055" cy="772795"/>
            </a:xfrm>
            <a:custGeom>
              <a:avLst/>
              <a:gdLst>
                <a:gd name="T0" fmla="*/ 835 w 1293"/>
                <a:gd name="T1" fmla="*/ 342 h 1217"/>
                <a:gd name="T2" fmla="*/ 1273 w 1293"/>
                <a:gd name="T3" fmla="*/ 550 h 1217"/>
                <a:gd name="T4" fmla="*/ 955 w 1293"/>
                <a:gd name="T5" fmla="*/ 724 h 1217"/>
                <a:gd name="T6" fmla="*/ 752 w 1293"/>
                <a:gd name="T7" fmla="*/ 927 h 1217"/>
                <a:gd name="T8" fmla="*/ 647 w 1293"/>
                <a:gd name="T9" fmla="*/ 1063 h 1217"/>
                <a:gd name="T10" fmla="*/ 384 w 1293"/>
                <a:gd name="T11" fmla="*/ 1213 h 1217"/>
                <a:gd name="T12" fmla="*/ 137 w 1293"/>
                <a:gd name="T13" fmla="*/ 1086 h 1217"/>
                <a:gd name="T14" fmla="*/ 155 w 1293"/>
                <a:gd name="T15" fmla="*/ 889 h 1217"/>
                <a:gd name="T16" fmla="*/ 2 w 1293"/>
                <a:gd name="T17" fmla="*/ 636 h 1217"/>
                <a:gd name="T18" fmla="*/ 141 w 1293"/>
                <a:gd name="T19" fmla="*/ 430 h 1217"/>
                <a:gd name="T20" fmla="*/ 159 w 1293"/>
                <a:gd name="T21" fmla="*/ 198 h 1217"/>
                <a:gd name="T22" fmla="*/ 321 w 1293"/>
                <a:gd name="T23" fmla="*/ 136 h 1217"/>
                <a:gd name="T24" fmla="*/ 474 w 1293"/>
                <a:gd name="T25" fmla="*/ 6 h 1217"/>
                <a:gd name="T26" fmla="*/ 609 w 1293"/>
                <a:gd name="T27" fmla="*/ 171 h 1217"/>
                <a:gd name="T28" fmla="*/ 835 w 1293"/>
                <a:gd name="T29" fmla="*/ 342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3" h="1217">
                  <a:moveTo>
                    <a:pt x="835" y="342"/>
                  </a:moveTo>
                  <a:cubicBezTo>
                    <a:pt x="946" y="405"/>
                    <a:pt x="1253" y="486"/>
                    <a:pt x="1273" y="550"/>
                  </a:cubicBezTo>
                  <a:cubicBezTo>
                    <a:pt x="1293" y="614"/>
                    <a:pt x="1042" y="661"/>
                    <a:pt x="955" y="724"/>
                  </a:cubicBezTo>
                  <a:cubicBezTo>
                    <a:pt x="868" y="787"/>
                    <a:pt x="803" y="871"/>
                    <a:pt x="752" y="927"/>
                  </a:cubicBezTo>
                  <a:cubicBezTo>
                    <a:pt x="701" y="983"/>
                    <a:pt x="708" y="1015"/>
                    <a:pt x="647" y="1063"/>
                  </a:cubicBezTo>
                  <a:cubicBezTo>
                    <a:pt x="586" y="1111"/>
                    <a:pt x="469" y="1209"/>
                    <a:pt x="384" y="1213"/>
                  </a:cubicBezTo>
                  <a:cubicBezTo>
                    <a:pt x="299" y="1217"/>
                    <a:pt x="175" y="1140"/>
                    <a:pt x="137" y="1086"/>
                  </a:cubicBezTo>
                  <a:cubicBezTo>
                    <a:pt x="99" y="1032"/>
                    <a:pt x="177" y="964"/>
                    <a:pt x="155" y="889"/>
                  </a:cubicBezTo>
                  <a:cubicBezTo>
                    <a:pt x="133" y="814"/>
                    <a:pt x="4" y="712"/>
                    <a:pt x="2" y="636"/>
                  </a:cubicBezTo>
                  <a:cubicBezTo>
                    <a:pt x="0" y="560"/>
                    <a:pt x="115" y="503"/>
                    <a:pt x="141" y="430"/>
                  </a:cubicBezTo>
                  <a:cubicBezTo>
                    <a:pt x="167" y="357"/>
                    <a:pt x="129" y="247"/>
                    <a:pt x="159" y="198"/>
                  </a:cubicBezTo>
                  <a:cubicBezTo>
                    <a:pt x="189" y="149"/>
                    <a:pt x="269" y="168"/>
                    <a:pt x="321" y="136"/>
                  </a:cubicBezTo>
                  <a:cubicBezTo>
                    <a:pt x="373" y="104"/>
                    <a:pt x="426" y="0"/>
                    <a:pt x="474" y="6"/>
                  </a:cubicBezTo>
                  <a:cubicBezTo>
                    <a:pt x="522" y="12"/>
                    <a:pt x="549" y="115"/>
                    <a:pt x="609" y="171"/>
                  </a:cubicBezTo>
                  <a:cubicBezTo>
                    <a:pt x="669" y="227"/>
                    <a:pt x="724" y="279"/>
                    <a:pt x="835" y="342"/>
                  </a:cubicBez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9" name="Freeform 27">
              <a:extLst>
                <a:ext uri="{FF2B5EF4-FFF2-40B4-BE49-F238E27FC236}">
                  <a16:creationId xmlns:a16="http://schemas.microsoft.com/office/drawing/2014/main" id="{6B55C407-81FF-444D-8AC4-AC15ACA4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700" y="1346255"/>
              <a:ext cx="322580" cy="189865"/>
            </a:xfrm>
            <a:custGeom>
              <a:avLst/>
              <a:gdLst>
                <a:gd name="T0" fmla="*/ 508 w 508"/>
                <a:gd name="T1" fmla="*/ 0 h 299"/>
                <a:gd name="T2" fmla="*/ 173 w 508"/>
                <a:gd name="T3" fmla="*/ 84 h 299"/>
                <a:gd name="T4" fmla="*/ 0 w 508"/>
                <a:gd name="T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8" h="299">
                  <a:moveTo>
                    <a:pt x="508" y="0"/>
                  </a:moveTo>
                  <a:cubicBezTo>
                    <a:pt x="452" y="14"/>
                    <a:pt x="258" y="34"/>
                    <a:pt x="173" y="84"/>
                  </a:cubicBezTo>
                  <a:cubicBezTo>
                    <a:pt x="88" y="134"/>
                    <a:pt x="36" y="254"/>
                    <a:pt x="0" y="299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0" name="Freeform 28">
              <a:extLst>
                <a:ext uri="{FF2B5EF4-FFF2-40B4-BE49-F238E27FC236}">
                  <a16:creationId xmlns:a16="http://schemas.microsoft.com/office/drawing/2014/main" id="{B756496D-1572-4B59-9540-C665720B9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959" y="381690"/>
              <a:ext cx="1260475" cy="1727200"/>
            </a:xfrm>
            <a:custGeom>
              <a:avLst/>
              <a:gdLst>
                <a:gd name="T0" fmla="*/ 1543 w 1985"/>
                <a:gd name="T1" fmla="*/ 838 h 2720"/>
                <a:gd name="T2" fmla="*/ 1300 w 1985"/>
                <a:gd name="T3" fmla="*/ 498 h 2720"/>
                <a:gd name="T4" fmla="*/ 1228 w 1985"/>
                <a:gd name="T5" fmla="*/ 15 h 2720"/>
                <a:gd name="T6" fmla="*/ 1211 w 1985"/>
                <a:gd name="T7" fmla="*/ 593 h 2720"/>
                <a:gd name="T8" fmla="*/ 953 w 1985"/>
                <a:gd name="T9" fmla="*/ 697 h 2720"/>
                <a:gd name="T10" fmla="*/ 467 w 1985"/>
                <a:gd name="T11" fmla="*/ 488 h 2720"/>
                <a:gd name="T12" fmla="*/ 855 w 1985"/>
                <a:gd name="T13" fmla="*/ 839 h 2720"/>
                <a:gd name="T14" fmla="*/ 791 w 1985"/>
                <a:gd name="T15" fmla="*/ 1296 h 2720"/>
                <a:gd name="T16" fmla="*/ 2 w 1985"/>
                <a:gd name="T17" fmla="*/ 1463 h 2720"/>
                <a:gd name="T18" fmla="*/ 779 w 1985"/>
                <a:gd name="T19" fmla="*/ 1558 h 2720"/>
                <a:gd name="T20" fmla="*/ 851 w 1985"/>
                <a:gd name="T21" fmla="*/ 1883 h 2720"/>
                <a:gd name="T22" fmla="*/ 279 w 1985"/>
                <a:gd name="T23" fmla="*/ 2659 h 2720"/>
                <a:gd name="T24" fmla="*/ 945 w 1985"/>
                <a:gd name="T25" fmla="*/ 2067 h 2720"/>
                <a:gd name="T26" fmla="*/ 1159 w 1985"/>
                <a:gd name="T27" fmla="*/ 2192 h 2720"/>
                <a:gd name="T28" fmla="*/ 1138 w 1985"/>
                <a:gd name="T29" fmla="*/ 2717 h 2720"/>
                <a:gd name="T30" fmla="*/ 1279 w 1985"/>
                <a:gd name="T31" fmla="*/ 2171 h 2720"/>
                <a:gd name="T32" fmla="*/ 1356 w 1985"/>
                <a:gd name="T33" fmla="*/ 2055 h 2720"/>
                <a:gd name="T34" fmla="*/ 1594 w 1985"/>
                <a:gd name="T35" fmla="*/ 1977 h 2720"/>
                <a:gd name="T36" fmla="*/ 1968 w 1985"/>
                <a:gd name="T37" fmla="*/ 2444 h 2720"/>
                <a:gd name="T38" fmla="*/ 1699 w 1985"/>
                <a:gd name="T39" fmla="*/ 1826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85" h="2720">
                  <a:moveTo>
                    <a:pt x="1543" y="838"/>
                  </a:moveTo>
                  <a:cubicBezTo>
                    <a:pt x="1500" y="781"/>
                    <a:pt x="1353" y="635"/>
                    <a:pt x="1300" y="498"/>
                  </a:cubicBezTo>
                  <a:cubicBezTo>
                    <a:pt x="1248" y="361"/>
                    <a:pt x="1242" y="0"/>
                    <a:pt x="1228" y="15"/>
                  </a:cubicBezTo>
                  <a:cubicBezTo>
                    <a:pt x="1213" y="31"/>
                    <a:pt x="1256" y="479"/>
                    <a:pt x="1211" y="593"/>
                  </a:cubicBezTo>
                  <a:cubicBezTo>
                    <a:pt x="1165" y="707"/>
                    <a:pt x="1078" y="715"/>
                    <a:pt x="953" y="697"/>
                  </a:cubicBezTo>
                  <a:cubicBezTo>
                    <a:pt x="829" y="680"/>
                    <a:pt x="483" y="464"/>
                    <a:pt x="467" y="488"/>
                  </a:cubicBezTo>
                  <a:cubicBezTo>
                    <a:pt x="450" y="511"/>
                    <a:pt x="801" y="704"/>
                    <a:pt x="855" y="839"/>
                  </a:cubicBezTo>
                  <a:cubicBezTo>
                    <a:pt x="909" y="973"/>
                    <a:pt x="933" y="1191"/>
                    <a:pt x="791" y="1296"/>
                  </a:cubicBezTo>
                  <a:cubicBezTo>
                    <a:pt x="649" y="1399"/>
                    <a:pt x="5" y="1419"/>
                    <a:pt x="2" y="1463"/>
                  </a:cubicBezTo>
                  <a:cubicBezTo>
                    <a:pt x="0" y="1507"/>
                    <a:pt x="637" y="1488"/>
                    <a:pt x="779" y="1558"/>
                  </a:cubicBezTo>
                  <a:cubicBezTo>
                    <a:pt x="920" y="1628"/>
                    <a:pt x="934" y="1700"/>
                    <a:pt x="851" y="1883"/>
                  </a:cubicBezTo>
                  <a:cubicBezTo>
                    <a:pt x="768" y="2067"/>
                    <a:pt x="263" y="2628"/>
                    <a:pt x="279" y="2659"/>
                  </a:cubicBezTo>
                  <a:cubicBezTo>
                    <a:pt x="295" y="2690"/>
                    <a:pt x="798" y="2144"/>
                    <a:pt x="945" y="2067"/>
                  </a:cubicBezTo>
                  <a:cubicBezTo>
                    <a:pt x="1092" y="1989"/>
                    <a:pt x="1127" y="2083"/>
                    <a:pt x="1159" y="2192"/>
                  </a:cubicBezTo>
                  <a:cubicBezTo>
                    <a:pt x="1192" y="2300"/>
                    <a:pt x="1118" y="2720"/>
                    <a:pt x="1138" y="2717"/>
                  </a:cubicBezTo>
                  <a:cubicBezTo>
                    <a:pt x="1158" y="2713"/>
                    <a:pt x="1242" y="2281"/>
                    <a:pt x="1279" y="2171"/>
                  </a:cubicBezTo>
                  <a:cubicBezTo>
                    <a:pt x="1315" y="2061"/>
                    <a:pt x="1303" y="2088"/>
                    <a:pt x="1356" y="2055"/>
                  </a:cubicBezTo>
                  <a:cubicBezTo>
                    <a:pt x="1408" y="2023"/>
                    <a:pt x="1492" y="1913"/>
                    <a:pt x="1594" y="1977"/>
                  </a:cubicBezTo>
                  <a:cubicBezTo>
                    <a:pt x="1696" y="2041"/>
                    <a:pt x="1951" y="2469"/>
                    <a:pt x="1968" y="2444"/>
                  </a:cubicBezTo>
                  <a:cubicBezTo>
                    <a:pt x="1985" y="2419"/>
                    <a:pt x="1755" y="1955"/>
                    <a:pt x="1699" y="1826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1" name="Oval 29">
              <a:extLst>
                <a:ext uri="{FF2B5EF4-FFF2-40B4-BE49-F238E27FC236}">
                  <a16:creationId xmlns:a16="http://schemas.microsoft.com/office/drawing/2014/main" id="{A2E6625A-AA6B-4B94-B3ED-B056BE57A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527" y="1067490"/>
              <a:ext cx="191770" cy="287655"/>
            </a:xfrm>
            <a:prstGeom prst="ellipse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71D5CD78-6C92-4FE7-98FD-D0F3D498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446" y="920805"/>
              <a:ext cx="381635" cy="195580"/>
            </a:xfrm>
            <a:custGeom>
              <a:avLst/>
              <a:gdLst>
                <a:gd name="T0" fmla="*/ 0 w 601"/>
                <a:gd name="T1" fmla="*/ 0 h 308"/>
                <a:gd name="T2" fmla="*/ 280 w 601"/>
                <a:gd name="T3" fmla="*/ 215 h 308"/>
                <a:gd name="T4" fmla="*/ 601 w 601"/>
                <a:gd name="T5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1" h="308">
                  <a:moveTo>
                    <a:pt x="0" y="0"/>
                  </a:moveTo>
                  <a:lnTo>
                    <a:pt x="280" y="215"/>
                  </a:lnTo>
                  <a:lnTo>
                    <a:pt x="601" y="308"/>
                  </a:lnTo>
                </a:path>
              </a:pathLst>
            </a:custGeom>
            <a:noFill/>
            <a:ln w="31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3E3E3EC6-C601-4289-AA30-A25426B7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24" y="1093525"/>
              <a:ext cx="323215" cy="334010"/>
            </a:xfrm>
            <a:custGeom>
              <a:avLst/>
              <a:gdLst>
                <a:gd name="T0" fmla="*/ 50 w 509"/>
                <a:gd name="T1" fmla="*/ 4 h 526"/>
                <a:gd name="T2" fmla="*/ 508 w 509"/>
                <a:gd name="T3" fmla="*/ 229 h 526"/>
                <a:gd name="T4" fmla="*/ 58 w 509"/>
                <a:gd name="T5" fmla="*/ 522 h 526"/>
                <a:gd name="T6" fmla="*/ 163 w 509"/>
                <a:gd name="T7" fmla="*/ 252 h 526"/>
                <a:gd name="T8" fmla="*/ 50 w 509"/>
                <a:gd name="T9" fmla="*/ 4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9" h="526">
                  <a:moveTo>
                    <a:pt x="50" y="4"/>
                  </a:moveTo>
                  <a:cubicBezTo>
                    <a:pt x="108" y="0"/>
                    <a:pt x="507" y="143"/>
                    <a:pt x="508" y="229"/>
                  </a:cubicBezTo>
                  <a:cubicBezTo>
                    <a:pt x="509" y="315"/>
                    <a:pt x="116" y="518"/>
                    <a:pt x="58" y="522"/>
                  </a:cubicBezTo>
                  <a:cubicBezTo>
                    <a:pt x="0" y="526"/>
                    <a:pt x="164" y="338"/>
                    <a:pt x="163" y="252"/>
                  </a:cubicBezTo>
                  <a:cubicBezTo>
                    <a:pt x="162" y="166"/>
                    <a:pt x="74" y="56"/>
                    <a:pt x="50" y="4"/>
                  </a:cubicBez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ar-SA"/>
            </a:p>
          </p:txBody>
        </p:sp>
        <p:sp>
          <p:nvSpPr>
            <p:cNvPr id="24" name="مستطيل 1">
              <a:extLst>
                <a:ext uri="{FF2B5EF4-FFF2-40B4-BE49-F238E27FC236}">
                  <a16:creationId xmlns:a16="http://schemas.microsoft.com/office/drawing/2014/main" id="{6F05727E-5406-4AD7-96D2-03946D6D33C3}"/>
                </a:ext>
              </a:extLst>
            </p:cNvPr>
            <p:cNvSpPr/>
            <p:nvPr/>
          </p:nvSpPr>
          <p:spPr>
            <a:xfrm>
              <a:off x="1559837" y="1107949"/>
              <a:ext cx="2905288" cy="238305"/>
            </a:xfrm>
            <a:custGeom>
              <a:avLst/>
              <a:gdLst>
                <a:gd name="connsiteX0" fmla="*/ 0 w 2905288"/>
                <a:gd name="connsiteY0" fmla="*/ 0 h 229870"/>
                <a:gd name="connsiteX1" fmla="*/ 2905288 w 2905288"/>
                <a:gd name="connsiteY1" fmla="*/ 0 h 229870"/>
                <a:gd name="connsiteX2" fmla="*/ 2905288 w 2905288"/>
                <a:gd name="connsiteY2" fmla="*/ 229870 h 229870"/>
                <a:gd name="connsiteX3" fmla="*/ 0 w 2905288"/>
                <a:gd name="connsiteY3" fmla="*/ 229870 h 229870"/>
                <a:gd name="connsiteX4" fmla="*/ 0 w 2905288"/>
                <a:gd name="connsiteY4" fmla="*/ 0 h 229870"/>
                <a:gd name="connsiteX0" fmla="*/ 0 w 2905288"/>
                <a:gd name="connsiteY0" fmla="*/ 2499 h 232369"/>
                <a:gd name="connsiteX1" fmla="*/ 2507712 w 2905288"/>
                <a:gd name="connsiteY1" fmla="*/ 0 h 232369"/>
                <a:gd name="connsiteX2" fmla="*/ 2905288 w 2905288"/>
                <a:gd name="connsiteY2" fmla="*/ 2499 h 232369"/>
                <a:gd name="connsiteX3" fmla="*/ 2905288 w 2905288"/>
                <a:gd name="connsiteY3" fmla="*/ 232369 h 232369"/>
                <a:gd name="connsiteX4" fmla="*/ 0 w 2905288"/>
                <a:gd name="connsiteY4" fmla="*/ 232369 h 232369"/>
                <a:gd name="connsiteX5" fmla="*/ 0 w 2905288"/>
                <a:gd name="connsiteY5" fmla="*/ 2499 h 232369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0 w 2905288"/>
                <a:gd name="connsiteY5" fmla="*/ 238305 h 238305"/>
                <a:gd name="connsiteX6" fmla="*/ 0 w 2905288"/>
                <a:gd name="connsiteY6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0 w 2905288"/>
                <a:gd name="connsiteY6" fmla="*/ 238305 h 238305"/>
                <a:gd name="connsiteX7" fmla="*/ 0 w 2905288"/>
                <a:gd name="connsiteY7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0 w 2905288"/>
                <a:gd name="connsiteY7" fmla="*/ 238305 h 238305"/>
                <a:gd name="connsiteX8" fmla="*/ 0 w 2905288"/>
                <a:gd name="connsiteY8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199089 w 2905288"/>
                <a:gd name="connsiteY6" fmla="*/ 238305 h 238305"/>
                <a:gd name="connsiteX7" fmla="*/ 2210829 w 2905288"/>
                <a:gd name="connsiteY7" fmla="*/ 237506 h 238305"/>
                <a:gd name="connsiteX8" fmla="*/ 0 w 2905288"/>
                <a:gd name="connsiteY8" fmla="*/ 238305 h 238305"/>
                <a:gd name="connsiteX9" fmla="*/ 0 w 2905288"/>
                <a:gd name="connsiteY9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507712 w 2905288"/>
                <a:gd name="connsiteY2" fmla="*/ 5936 h 238305"/>
                <a:gd name="connsiteX3" fmla="*/ 2905288 w 2905288"/>
                <a:gd name="connsiteY3" fmla="*/ 8435 h 238305"/>
                <a:gd name="connsiteX4" fmla="*/ 2905288 w 2905288"/>
                <a:gd name="connsiteY4" fmla="*/ 238305 h 238305"/>
                <a:gd name="connsiteX5" fmla="*/ 2529288 w 2905288"/>
                <a:gd name="connsiteY5" fmla="*/ 238305 h 238305"/>
                <a:gd name="connsiteX6" fmla="*/ 2519587 w 2905288"/>
                <a:gd name="connsiteY6" fmla="*/ 237506 h 238305"/>
                <a:gd name="connsiteX7" fmla="*/ 2199089 w 2905288"/>
                <a:gd name="connsiteY7" fmla="*/ 238305 h 238305"/>
                <a:gd name="connsiteX8" fmla="*/ 2210829 w 2905288"/>
                <a:gd name="connsiteY8" fmla="*/ 237506 h 238305"/>
                <a:gd name="connsiteX9" fmla="*/ 0 w 2905288"/>
                <a:gd name="connsiteY9" fmla="*/ 238305 h 238305"/>
                <a:gd name="connsiteX10" fmla="*/ 0 w 2905288"/>
                <a:gd name="connsiteY10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507712 w 2905288"/>
                <a:gd name="connsiteY3" fmla="*/ 5936 h 238305"/>
                <a:gd name="connsiteX4" fmla="*/ 2905288 w 2905288"/>
                <a:gd name="connsiteY4" fmla="*/ 8435 h 238305"/>
                <a:gd name="connsiteX5" fmla="*/ 2905288 w 2905288"/>
                <a:gd name="connsiteY5" fmla="*/ 238305 h 238305"/>
                <a:gd name="connsiteX6" fmla="*/ 2529288 w 2905288"/>
                <a:gd name="connsiteY6" fmla="*/ 238305 h 238305"/>
                <a:gd name="connsiteX7" fmla="*/ 2519587 w 2905288"/>
                <a:gd name="connsiteY7" fmla="*/ 237506 h 238305"/>
                <a:gd name="connsiteX8" fmla="*/ 2199089 w 2905288"/>
                <a:gd name="connsiteY8" fmla="*/ 238305 h 238305"/>
                <a:gd name="connsiteX9" fmla="*/ 2210829 w 2905288"/>
                <a:gd name="connsiteY9" fmla="*/ 237506 h 238305"/>
                <a:gd name="connsiteX10" fmla="*/ 0 w 2905288"/>
                <a:gd name="connsiteY10" fmla="*/ 238305 h 238305"/>
                <a:gd name="connsiteX11" fmla="*/ 0 w 2905288"/>
                <a:gd name="connsiteY11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0775 w 2905288"/>
                <a:gd name="connsiteY2" fmla="*/ 3370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199089 w 2905288"/>
                <a:gd name="connsiteY9" fmla="*/ 238305 h 238305"/>
                <a:gd name="connsiteX10" fmla="*/ 2210829 w 2905288"/>
                <a:gd name="connsiteY10" fmla="*/ 237506 h 238305"/>
                <a:gd name="connsiteX11" fmla="*/ 0 w 2905288"/>
                <a:gd name="connsiteY11" fmla="*/ 238305 h 238305"/>
                <a:gd name="connsiteX12" fmla="*/ 0 w 2905288"/>
                <a:gd name="connsiteY12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199089 w 2905288"/>
                <a:gd name="connsiteY10" fmla="*/ 238305 h 238305"/>
                <a:gd name="connsiteX11" fmla="*/ 2210829 w 2905288"/>
                <a:gd name="connsiteY11" fmla="*/ 237506 h 238305"/>
                <a:gd name="connsiteX12" fmla="*/ 0 w 2905288"/>
                <a:gd name="connsiteY12" fmla="*/ 238305 h 238305"/>
                <a:gd name="connsiteX13" fmla="*/ 0 w 2905288"/>
                <a:gd name="connsiteY13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1033 w 2905288"/>
                <a:gd name="connsiteY2" fmla="*/ 57241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2204891 w 2905288"/>
                <a:gd name="connsiteY1" fmla="*/ 0 h 238305"/>
                <a:gd name="connsiteX2" fmla="*/ 2247230 w 2905288"/>
                <a:gd name="connsiteY2" fmla="*/ 39796 h 238305"/>
                <a:gd name="connsiteX3" fmla="*/ 2430273 w 2905288"/>
                <a:gd name="connsiteY3" fmla="*/ 42227 h 238305"/>
                <a:gd name="connsiteX4" fmla="*/ 2507712 w 2905288"/>
                <a:gd name="connsiteY4" fmla="*/ 5936 h 238305"/>
                <a:gd name="connsiteX5" fmla="*/ 2905288 w 2905288"/>
                <a:gd name="connsiteY5" fmla="*/ 8435 h 238305"/>
                <a:gd name="connsiteX6" fmla="*/ 2905288 w 2905288"/>
                <a:gd name="connsiteY6" fmla="*/ 238305 h 238305"/>
                <a:gd name="connsiteX7" fmla="*/ 2529288 w 2905288"/>
                <a:gd name="connsiteY7" fmla="*/ 238305 h 238305"/>
                <a:gd name="connsiteX8" fmla="*/ 2519587 w 2905288"/>
                <a:gd name="connsiteY8" fmla="*/ 237506 h 238305"/>
                <a:gd name="connsiteX9" fmla="*/ 2430273 w 2905288"/>
                <a:gd name="connsiteY9" fmla="*/ 201771 h 238305"/>
                <a:gd name="connsiteX10" fmla="*/ 2264529 w 2905288"/>
                <a:gd name="connsiteY10" fmla="*/ 201771 h 238305"/>
                <a:gd name="connsiteX11" fmla="*/ 2199089 w 2905288"/>
                <a:gd name="connsiteY11" fmla="*/ 238305 h 238305"/>
                <a:gd name="connsiteX12" fmla="*/ 2210829 w 2905288"/>
                <a:gd name="connsiteY12" fmla="*/ 237506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2204891 w 2905288"/>
                <a:gd name="connsiteY2" fmla="*/ 0 h 238305"/>
                <a:gd name="connsiteX3" fmla="*/ 2247230 w 2905288"/>
                <a:gd name="connsiteY3" fmla="*/ 39796 h 238305"/>
                <a:gd name="connsiteX4" fmla="*/ 2430273 w 2905288"/>
                <a:gd name="connsiteY4" fmla="*/ 42227 h 238305"/>
                <a:gd name="connsiteX5" fmla="*/ 2507712 w 2905288"/>
                <a:gd name="connsiteY5" fmla="*/ 5936 h 238305"/>
                <a:gd name="connsiteX6" fmla="*/ 2905288 w 2905288"/>
                <a:gd name="connsiteY6" fmla="*/ 8435 h 238305"/>
                <a:gd name="connsiteX7" fmla="*/ 2905288 w 2905288"/>
                <a:gd name="connsiteY7" fmla="*/ 238305 h 238305"/>
                <a:gd name="connsiteX8" fmla="*/ 2529288 w 2905288"/>
                <a:gd name="connsiteY8" fmla="*/ 238305 h 238305"/>
                <a:gd name="connsiteX9" fmla="*/ 2519587 w 2905288"/>
                <a:gd name="connsiteY9" fmla="*/ 237506 h 238305"/>
                <a:gd name="connsiteX10" fmla="*/ 2430273 w 2905288"/>
                <a:gd name="connsiteY10" fmla="*/ 201771 h 238305"/>
                <a:gd name="connsiteX11" fmla="*/ 2264529 w 2905288"/>
                <a:gd name="connsiteY11" fmla="*/ 201771 h 238305"/>
                <a:gd name="connsiteX12" fmla="*/ 2199089 w 2905288"/>
                <a:gd name="connsiteY12" fmla="*/ 238305 h 238305"/>
                <a:gd name="connsiteX13" fmla="*/ 2210829 w 2905288"/>
                <a:gd name="connsiteY13" fmla="*/ 237506 h 238305"/>
                <a:gd name="connsiteX14" fmla="*/ 0 w 2905288"/>
                <a:gd name="connsiteY14" fmla="*/ 238305 h 238305"/>
                <a:gd name="connsiteX15" fmla="*/ 0 w 2905288"/>
                <a:gd name="connsiteY15" fmla="*/ 8435 h 238305"/>
                <a:gd name="connsiteX0" fmla="*/ 0 w 2905288"/>
                <a:gd name="connsiteY0" fmla="*/ 8435 h 238305"/>
                <a:gd name="connsiteX1" fmla="*/ 1250690 w 2905288"/>
                <a:gd name="connsiteY1" fmla="*/ 0 h 238305"/>
                <a:gd name="connsiteX2" fmla="*/ 1254865 w 2905288"/>
                <a:gd name="connsiteY2" fmla="*/ 0 h 238305"/>
                <a:gd name="connsiteX3" fmla="*/ 2204891 w 2905288"/>
                <a:gd name="connsiteY3" fmla="*/ 0 h 238305"/>
                <a:gd name="connsiteX4" fmla="*/ 2247230 w 2905288"/>
                <a:gd name="connsiteY4" fmla="*/ 39796 h 238305"/>
                <a:gd name="connsiteX5" fmla="*/ 2430273 w 2905288"/>
                <a:gd name="connsiteY5" fmla="*/ 42227 h 238305"/>
                <a:gd name="connsiteX6" fmla="*/ 2507712 w 2905288"/>
                <a:gd name="connsiteY6" fmla="*/ 5936 h 238305"/>
                <a:gd name="connsiteX7" fmla="*/ 2905288 w 2905288"/>
                <a:gd name="connsiteY7" fmla="*/ 8435 h 238305"/>
                <a:gd name="connsiteX8" fmla="*/ 2905288 w 2905288"/>
                <a:gd name="connsiteY8" fmla="*/ 238305 h 238305"/>
                <a:gd name="connsiteX9" fmla="*/ 2529288 w 2905288"/>
                <a:gd name="connsiteY9" fmla="*/ 238305 h 238305"/>
                <a:gd name="connsiteX10" fmla="*/ 2519587 w 2905288"/>
                <a:gd name="connsiteY10" fmla="*/ 237506 h 238305"/>
                <a:gd name="connsiteX11" fmla="*/ 2430273 w 2905288"/>
                <a:gd name="connsiteY11" fmla="*/ 201771 h 238305"/>
                <a:gd name="connsiteX12" fmla="*/ 2264529 w 2905288"/>
                <a:gd name="connsiteY12" fmla="*/ 201771 h 238305"/>
                <a:gd name="connsiteX13" fmla="*/ 2199089 w 2905288"/>
                <a:gd name="connsiteY13" fmla="*/ 238305 h 238305"/>
                <a:gd name="connsiteX14" fmla="*/ 2210829 w 2905288"/>
                <a:gd name="connsiteY14" fmla="*/ 237506 h 238305"/>
                <a:gd name="connsiteX15" fmla="*/ 0 w 2905288"/>
                <a:gd name="connsiteY15" fmla="*/ 238305 h 238305"/>
                <a:gd name="connsiteX16" fmla="*/ 0 w 2905288"/>
                <a:gd name="connsiteY1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1250690 w 2905288"/>
                <a:gd name="connsiteY2" fmla="*/ 0 h 238305"/>
                <a:gd name="connsiteX3" fmla="*/ 1254865 w 2905288"/>
                <a:gd name="connsiteY3" fmla="*/ 0 h 238305"/>
                <a:gd name="connsiteX4" fmla="*/ 2204891 w 2905288"/>
                <a:gd name="connsiteY4" fmla="*/ 0 h 238305"/>
                <a:gd name="connsiteX5" fmla="*/ 2247230 w 2905288"/>
                <a:gd name="connsiteY5" fmla="*/ 39796 h 238305"/>
                <a:gd name="connsiteX6" fmla="*/ 2430273 w 2905288"/>
                <a:gd name="connsiteY6" fmla="*/ 42227 h 238305"/>
                <a:gd name="connsiteX7" fmla="*/ 2507712 w 2905288"/>
                <a:gd name="connsiteY7" fmla="*/ 5936 h 238305"/>
                <a:gd name="connsiteX8" fmla="*/ 2905288 w 2905288"/>
                <a:gd name="connsiteY8" fmla="*/ 8435 h 238305"/>
                <a:gd name="connsiteX9" fmla="*/ 2905288 w 2905288"/>
                <a:gd name="connsiteY9" fmla="*/ 238305 h 238305"/>
                <a:gd name="connsiteX10" fmla="*/ 2529288 w 2905288"/>
                <a:gd name="connsiteY10" fmla="*/ 238305 h 238305"/>
                <a:gd name="connsiteX11" fmla="*/ 2519587 w 2905288"/>
                <a:gd name="connsiteY11" fmla="*/ 237506 h 238305"/>
                <a:gd name="connsiteX12" fmla="*/ 2430273 w 2905288"/>
                <a:gd name="connsiteY12" fmla="*/ 201771 h 238305"/>
                <a:gd name="connsiteX13" fmla="*/ 2264529 w 2905288"/>
                <a:gd name="connsiteY13" fmla="*/ 201771 h 238305"/>
                <a:gd name="connsiteX14" fmla="*/ 2199089 w 2905288"/>
                <a:gd name="connsiteY14" fmla="*/ 238305 h 238305"/>
                <a:gd name="connsiteX15" fmla="*/ 2210829 w 2905288"/>
                <a:gd name="connsiteY15" fmla="*/ 237506 h 238305"/>
                <a:gd name="connsiteX16" fmla="*/ 0 w 2905288"/>
                <a:gd name="connsiteY16" fmla="*/ 238305 h 238305"/>
                <a:gd name="connsiteX17" fmla="*/ 0 w 2905288"/>
                <a:gd name="connsiteY17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0 w 2905288"/>
                <a:gd name="connsiteY17" fmla="*/ 238305 h 238305"/>
                <a:gd name="connsiteX18" fmla="*/ 0 w 2905288"/>
                <a:gd name="connsiteY18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0 w 2905288"/>
                <a:gd name="connsiteY18" fmla="*/ 238305 h 238305"/>
                <a:gd name="connsiteX19" fmla="*/ 0 w 2905288"/>
                <a:gd name="connsiteY19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0 w 2905288"/>
                <a:gd name="connsiteY19" fmla="*/ 238305 h 238305"/>
                <a:gd name="connsiteX20" fmla="*/ 0 w 2905288"/>
                <a:gd name="connsiteY20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0 w 2905288"/>
                <a:gd name="connsiteY20" fmla="*/ 238305 h 238305"/>
                <a:gd name="connsiteX21" fmla="*/ 0 w 2905288"/>
                <a:gd name="connsiteY21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250690 w 2905288"/>
                <a:gd name="connsiteY3" fmla="*/ 0 h 238305"/>
                <a:gd name="connsiteX4" fmla="*/ 1254865 w 2905288"/>
                <a:gd name="connsiteY4" fmla="*/ 0 h 238305"/>
                <a:gd name="connsiteX5" fmla="*/ 2204891 w 2905288"/>
                <a:gd name="connsiteY5" fmla="*/ 0 h 238305"/>
                <a:gd name="connsiteX6" fmla="*/ 2247230 w 2905288"/>
                <a:gd name="connsiteY6" fmla="*/ 39796 h 238305"/>
                <a:gd name="connsiteX7" fmla="*/ 2430273 w 2905288"/>
                <a:gd name="connsiteY7" fmla="*/ 42227 h 238305"/>
                <a:gd name="connsiteX8" fmla="*/ 2507712 w 2905288"/>
                <a:gd name="connsiteY8" fmla="*/ 5936 h 238305"/>
                <a:gd name="connsiteX9" fmla="*/ 2905288 w 2905288"/>
                <a:gd name="connsiteY9" fmla="*/ 8435 h 238305"/>
                <a:gd name="connsiteX10" fmla="*/ 2905288 w 2905288"/>
                <a:gd name="connsiteY10" fmla="*/ 238305 h 238305"/>
                <a:gd name="connsiteX11" fmla="*/ 2529288 w 2905288"/>
                <a:gd name="connsiteY11" fmla="*/ 238305 h 238305"/>
                <a:gd name="connsiteX12" fmla="*/ 2519587 w 2905288"/>
                <a:gd name="connsiteY12" fmla="*/ 237506 h 238305"/>
                <a:gd name="connsiteX13" fmla="*/ 2430273 w 2905288"/>
                <a:gd name="connsiteY13" fmla="*/ 201771 h 238305"/>
                <a:gd name="connsiteX14" fmla="*/ 2264529 w 2905288"/>
                <a:gd name="connsiteY14" fmla="*/ 201771 h 238305"/>
                <a:gd name="connsiteX15" fmla="*/ 2199089 w 2905288"/>
                <a:gd name="connsiteY15" fmla="*/ 238305 h 238305"/>
                <a:gd name="connsiteX16" fmla="*/ 2210829 w 2905288"/>
                <a:gd name="connsiteY16" fmla="*/ 237506 h 238305"/>
                <a:gd name="connsiteX17" fmla="*/ 1250690 w 2905288"/>
                <a:gd name="connsiteY17" fmla="*/ 238305 h 238305"/>
                <a:gd name="connsiteX18" fmla="*/ 1254865 w 2905288"/>
                <a:gd name="connsiteY18" fmla="*/ 237506 h 238305"/>
                <a:gd name="connsiteX19" fmla="*/ 937851 w 2905288"/>
                <a:gd name="connsiteY19" fmla="*/ 231420 h 238305"/>
                <a:gd name="connsiteX20" fmla="*/ 940169 w 2905288"/>
                <a:gd name="connsiteY20" fmla="*/ 231568 h 238305"/>
                <a:gd name="connsiteX21" fmla="*/ 0 w 2905288"/>
                <a:gd name="connsiteY21" fmla="*/ 238305 h 238305"/>
                <a:gd name="connsiteX22" fmla="*/ 0 w 2905288"/>
                <a:gd name="connsiteY22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1195751 w 2905288"/>
                <a:gd name="connsiteY3" fmla="*/ 42227 h 238305"/>
                <a:gd name="connsiteX4" fmla="*/ 1250690 w 2905288"/>
                <a:gd name="connsiteY4" fmla="*/ 0 h 238305"/>
                <a:gd name="connsiteX5" fmla="*/ 1254865 w 2905288"/>
                <a:gd name="connsiteY5" fmla="*/ 0 h 238305"/>
                <a:gd name="connsiteX6" fmla="*/ 2204891 w 2905288"/>
                <a:gd name="connsiteY6" fmla="*/ 0 h 238305"/>
                <a:gd name="connsiteX7" fmla="*/ 2247230 w 2905288"/>
                <a:gd name="connsiteY7" fmla="*/ 39796 h 238305"/>
                <a:gd name="connsiteX8" fmla="*/ 2430273 w 2905288"/>
                <a:gd name="connsiteY8" fmla="*/ 42227 h 238305"/>
                <a:gd name="connsiteX9" fmla="*/ 2507712 w 2905288"/>
                <a:gd name="connsiteY9" fmla="*/ 5936 h 238305"/>
                <a:gd name="connsiteX10" fmla="*/ 2905288 w 2905288"/>
                <a:gd name="connsiteY10" fmla="*/ 8435 h 238305"/>
                <a:gd name="connsiteX11" fmla="*/ 2905288 w 2905288"/>
                <a:gd name="connsiteY11" fmla="*/ 238305 h 238305"/>
                <a:gd name="connsiteX12" fmla="*/ 2529288 w 2905288"/>
                <a:gd name="connsiteY12" fmla="*/ 238305 h 238305"/>
                <a:gd name="connsiteX13" fmla="*/ 2519587 w 2905288"/>
                <a:gd name="connsiteY13" fmla="*/ 237506 h 238305"/>
                <a:gd name="connsiteX14" fmla="*/ 2430273 w 2905288"/>
                <a:gd name="connsiteY14" fmla="*/ 201771 h 238305"/>
                <a:gd name="connsiteX15" fmla="*/ 2264529 w 2905288"/>
                <a:gd name="connsiteY15" fmla="*/ 201771 h 238305"/>
                <a:gd name="connsiteX16" fmla="*/ 2199089 w 2905288"/>
                <a:gd name="connsiteY16" fmla="*/ 238305 h 238305"/>
                <a:gd name="connsiteX17" fmla="*/ 2210829 w 2905288"/>
                <a:gd name="connsiteY17" fmla="*/ 237506 h 238305"/>
                <a:gd name="connsiteX18" fmla="*/ 1250690 w 2905288"/>
                <a:gd name="connsiteY18" fmla="*/ 238305 h 238305"/>
                <a:gd name="connsiteX19" fmla="*/ 1254865 w 2905288"/>
                <a:gd name="connsiteY19" fmla="*/ 237506 h 238305"/>
                <a:gd name="connsiteX20" fmla="*/ 937851 w 2905288"/>
                <a:gd name="connsiteY20" fmla="*/ 231420 h 238305"/>
                <a:gd name="connsiteX21" fmla="*/ 940169 w 2905288"/>
                <a:gd name="connsiteY21" fmla="*/ 231568 h 238305"/>
                <a:gd name="connsiteX22" fmla="*/ 0 w 2905288"/>
                <a:gd name="connsiteY22" fmla="*/ 238305 h 238305"/>
                <a:gd name="connsiteX23" fmla="*/ 0 w 2905288"/>
                <a:gd name="connsiteY23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37851 w 2905288"/>
                <a:gd name="connsiteY21" fmla="*/ 231420 h 238305"/>
                <a:gd name="connsiteX22" fmla="*/ 940169 w 2905288"/>
                <a:gd name="connsiteY22" fmla="*/ 231568 h 238305"/>
                <a:gd name="connsiteX23" fmla="*/ 0 w 2905288"/>
                <a:gd name="connsiteY23" fmla="*/ 238305 h 238305"/>
                <a:gd name="connsiteX24" fmla="*/ 0 w 2905288"/>
                <a:gd name="connsiteY24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992537 w 2905288"/>
                <a:gd name="connsiteY21" fmla="*/ 188062 h 238305"/>
                <a:gd name="connsiteX22" fmla="*/ 937851 w 2905288"/>
                <a:gd name="connsiteY22" fmla="*/ 231420 h 238305"/>
                <a:gd name="connsiteX23" fmla="*/ 940169 w 2905288"/>
                <a:gd name="connsiteY23" fmla="*/ 231568 h 238305"/>
                <a:gd name="connsiteX24" fmla="*/ 0 w 2905288"/>
                <a:gd name="connsiteY24" fmla="*/ 238305 h 238305"/>
                <a:gd name="connsiteX25" fmla="*/ 0 w 2905288"/>
                <a:gd name="connsiteY25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47230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304 w 2905288"/>
                <a:gd name="connsiteY8" fmla="*/ 39796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42227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0 w 2905288"/>
                <a:gd name="connsiteY0" fmla="*/ 8435 h 238305"/>
                <a:gd name="connsiteX1" fmla="*/ 937851 w 2905288"/>
                <a:gd name="connsiteY1" fmla="*/ 0 h 238305"/>
                <a:gd name="connsiteX2" fmla="*/ 940169 w 2905288"/>
                <a:gd name="connsiteY2" fmla="*/ 0 h 238305"/>
                <a:gd name="connsiteX3" fmla="*/ 997528 w 2905288"/>
                <a:gd name="connsiteY3" fmla="*/ 42227 h 238305"/>
                <a:gd name="connsiteX4" fmla="*/ 1195751 w 2905288"/>
                <a:gd name="connsiteY4" fmla="*/ 42227 h 238305"/>
                <a:gd name="connsiteX5" fmla="*/ 1250690 w 2905288"/>
                <a:gd name="connsiteY5" fmla="*/ 0 h 238305"/>
                <a:gd name="connsiteX6" fmla="*/ 1254865 w 2905288"/>
                <a:gd name="connsiteY6" fmla="*/ 0 h 238305"/>
                <a:gd name="connsiteX7" fmla="*/ 2204891 w 2905288"/>
                <a:gd name="connsiteY7" fmla="*/ 0 h 238305"/>
                <a:gd name="connsiteX8" fmla="*/ 2265565 w 2905288"/>
                <a:gd name="connsiteY8" fmla="*/ 57241 h 238305"/>
                <a:gd name="connsiteX9" fmla="*/ 2430273 w 2905288"/>
                <a:gd name="connsiteY9" fmla="*/ 57241 h 238305"/>
                <a:gd name="connsiteX10" fmla="*/ 2507712 w 2905288"/>
                <a:gd name="connsiteY10" fmla="*/ 5936 h 238305"/>
                <a:gd name="connsiteX11" fmla="*/ 2905288 w 2905288"/>
                <a:gd name="connsiteY11" fmla="*/ 8435 h 238305"/>
                <a:gd name="connsiteX12" fmla="*/ 2905288 w 2905288"/>
                <a:gd name="connsiteY12" fmla="*/ 238305 h 238305"/>
                <a:gd name="connsiteX13" fmla="*/ 2529288 w 2905288"/>
                <a:gd name="connsiteY13" fmla="*/ 238305 h 238305"/>
                <a:gd name="connsiteX14" fmla="*/ 2519587 w 2905288"/>
                <a:gd name="connsiteY14" fmla="*/ 237506 h 238305"/>
                <a:gd name="connsiteX15" fmla="*/ 2430273 w 2905288"/>
                <a:gd name="connsiteY15" fmla="*/ 201771 h 238305"/>
                <a:gd name="connsiteX16" fmla="*/ 2264529 w 2905288"/>
                <a:gd name="connsiteY16" fmla="*/ 201771 h 238305"/>
                <a:gd name="connsiteX17" fmla="*/ 2199089 w 2905288"/>
                <a:gd name="connsiteY17" fmla="*/ 238305 h 238305"/>
                <a:gd name="connsiteX18" fmla="*/ 2210829 w 2905288"/>
                <a:gd name="connsiteY18" fmla="*/ 237506 h 238305"/>
                <a:gd name="connsiteX19" fmla="*/ 1250690 w 2905288"/>
                <a:gd name="connsiteY19" fmla="*/ 238305 h 238305"/>
                <a:gd name="connsiteX20" fmla="*/ 1254865 w 2905288"/>
                <a:gd name="connsiteY20" fmla="*/ 237506 h 238305"/>
                <a:gd name="connsiteX21" fmla="*/ 1195370 w 2905288"/>
                <a:gd name="connsiteY21" fmla="*/ 196031 h 238305"/>
                <a:gd name="connsiteX22" fmla="*/ 992537 w 2905288"/>
                <a:gd name="connsiteY22" fmla="*/ 188062 h 238305"/>
                <a:gd name="connsiteX23" fmla="*/ 937851 w 2905288"/>
                <a:gd name="connsiteY23" fmla="*/ 231420 h 238305"/>
                <a:gd name="connsiteX24" fmla="*/ 940169 w 2905288"/>
                <a:gd name="connsiteY24" fmla="*/ 231568 h 238305"/>
                <a:gd name="connsiteX25" fmla="*/ 0 w 2905288"/>
                <a:gd name="connsiteY25" fmla="*/ 238305 h 238305"/>
                <a:gd name="connsiteX26" fmla="*/ 0 w 2905288"/>
                <a:gd name="connsiteY26" fmla="*/ 8435 h 238305"/>
                <a:gd name="connsiteX0" fmla="*/ 2905288 w 2996728"/>
                <a:gd name="connsiteY0" fmla="*/ 238305 h 329745"/>
                <a:gd name="connsiteX1" fmla="*/ 2529288 w 2996728"/>
                <a:gd name="connsiteY1" fmla="*/ 238305 h 329745"/>
                <a:gd name="connsiteX2" fmla="*/ 2519587 w 2996728"/>
                <a:gd name="connsiteY2" fmla="*/ 237506 h 329745"/>
                <a:gd name="connsiteX3" fmla="*/ 2430273 w 2996728"/>
                <a:gd name="connsiteY3" fmla="*/ 201771 h 329745"/>
                <a:gd name="connsiteX4" fmla="*/ 2264529 w 2996728"/>
                <a:gd name="connsiteY4" fmla="*/ 201771 h 329745"/>
                <a:gd name="connsiteX5" fmla="*/ 2199089 w 2996728"/>
                <a:gd name="connsiteY5" fmla="*/ 238305 h 329745"/>
                <a:gd name="connsiteX6" fmla="*/ 2210829 w 2996728"/>
                <a:gd name="connsiteY6" fmla="*/ 237506 h 329745"/>
                <a:gd name="connsiteX7" fmla="*/ 1250690 w 2996728"/>
                <a:gd name="connsiteY7" fmla="*/ 238305 h 329745"/>
                <a:gd name="connsiteX8" fmla="*/ 1254865 w 2996728"/>
                <a:gd name="connsiteY8" fmla="*/ 237506 h 329745"/>
                <a:gd name="connsiteX9" fmla="*/ 1195370 w 2996728"/>
                <a:gd name="connsiteY9" fmla="*/ 196031 h 329745"/>
                <a:gd name="connsiteX10" fmla="*/ 992537 w 2996728"/>
                <a:gd name="connsiteY10" fmla="*/ 188062 h 329745"/>
                <a:gd name="connsiteX11" fmla="*/ 937851 w 2996728"/>
                <a:gd name="connsiteY11" fmla="*/ 231420 h 329745"/>
                <a:gd name="connsiteX12" fmla="*/ 940169 w 2996728"/>
                <a:gd name="connsiteY12" fmla="*/ 231568 h 329745"/>
                <a:gd name="connsiteX13" fmla="*/ 0 w 2996728"/>
                <a:gd name="connsiteY13" fmla="*/ 238305 h 329745"/>
                <a:gd name="connsiteX14" fmla="*/ 0 w 2996728"/>
                <a:gd name="connsiteY14" fmla="*/ 8435 h 329745"/>
                <a:gd name="connsiteX15" fmla="*/ 937851 w 2996728"/>
                <a:gd name="connsiteY15" fmla="*/ 0 h 329745"/>
                <a:gd name="connsiteX16" fmla="*/ 940169 w 2996728"/>
                <a:gd name="connsiteY16" fmla="*/ 0 h 329745"/>
                <a:gd name="connsiteX17" fmla="*/ 997528 w 2996728"/>
                <a:gd name="connsiteY17" fmla="*/ 42227 h 329745"/>
                <a:gd name="connsiteX18" fmla="*/ 1195751 w 2996728"/>
                <a:gd name="connsiteY18" fmla="*/ 42227 h 329745"/>
                <a:gd name="connsiteX19" fmla="*/ 1250690 w 2996728"/>
                <a:gd name="connsiteY19" fmla="*/ 0 h 329745"/>
                <a:gd name="connsiteX20" fmla="*/ 1254865 w 2996728"/>
                <a:gd name="connsiteY20" fmla="*/ 0 h 329745"/>
                <a:gd name="connsiteX21" fmla="*/ 2204891 w 2996728"/>
                <a:gd name="connsiteY21" fmla="*/ 0 h 329745"/>
                <a:gd name="connsiteX22" fmla="*/ 2265565 w 2996728"/>
                <a:gd name="connsiteY22" fmla="*/ 57241 h 329745"/>
                <a:gd name="connsiteX23" fmla="*/ 2430273 w 2996728"/>
                <a:gd name="connsiteY23" fmla="*/ 57241 h 329745"/>
                <a:gd name="connsiteX24" fmla="*/ 2507712 w 2996728"/>
                <a:gd name="connsiteY24" fmla="*/ 5936 h 329745"/>
                <a:gd name="connsiteX25" fmla="*/ 2905288 w 2996728"/>
                <a:gd name="connsiteY25" fmla="*/ 8435 h 329745"/>
                <a:gd name="connsiteX26" fmla="*/ 2996728 w 2996728"/>
                <a:gd name="connsiteY26" fmla="*/ 329745 h 32974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0 w 2905288"/>
                <a:gd name="connsiteY14" fmla="*/ 8435 h 238305"/>
                <a:gd name="connsiteX15" fmla="*/ 937851 w 2905288"/>
                <a:gd name="connsiteY15" fmla="*/ 0 h 238305"/>
                <a:gd name="connsiteX16" fmla="*/ 940169 w 2905288"/>
                <a:gd name="connsiteY16" fmla="*/ 0 h 238305"/>
                <a:gd name="connsiteX17" fmla="*/ 997528 w 2905288"/>
                <a:gd name="connsiteY17" fmla="*/ 42227 h 238305"/>
                <a:gd name="connsiteX18" fmla="*/ 1195751 w 2905288"/>
                <a:gd name="connsiteY18" fmla="*/ 42227 h 238305"/>
                <a:gd name="connsiteX19" fmla="*/ 1250690 w 2905288"/>
                <a:gd name="connsiteY19" fmla="*/ 0 h 238305"/>
                <a:gd name="connsiteX20" fmla="*/ 1254865 w 2905288"/>
                <a:gd name="connsiteY20" fmla="*/ 0 h 238305"/>
                <a:gd name="connsiteX21" fmla="*/ 2204891 w 2905288"/>
                <a:gd name="connsiteY21" fmla="*/ 0 h 238305"/>
                <a:gd name="connsiteX22" fmla="*/ 2265565 w 2905288"/>
                <a:gd name="connsiteY22" fmla="*/ 57241 h 238305"/>
                <a:gd name="connsiteX23" fmla="*/ 2430273 w 2905288"/>
                <a:gd name="connsiteY23" fmla="*/ 57241 h 238305"/>
                <a:gd name="connsiteX24" fmla="*/ 2507712 w 2905288"/>
                <a:gd name="connsiteY24" fmla="*/ 5936 h 238305"/>
                <a:gd name="connsiteX25" fmla="*/ 2905288 w 2905288"/>
                <a:gd name="connsiteY25" fmla="*/ 8435 h 238305"/>
                <a:gd name="connsiteX0" fmla="*/ 2905288 w 2905288"/>
                <a:gd name="connsiteY0" fmla="*/ 238305 h 238305"/>
                <a:gd name="connsiteX1" fmla="*/ 2529288 w 2905288"/>
                <a:gd name="connsiteY1" fmla="*/ 238305 h 238305"/>
                <a:gd name="connsiteX2" fmla="*/ 2519587 w 2905288"/>
                <a:gd name="connsiteY2" fmla="*/ 237506 h 238305"/>
                <a:gd name="connsiteX3" fmla="*/ 2430273 w 2905288"/>
                <a:gd name="connsiteY3" fmla="*/ 201771 h 238305"/>
                <a:gd name="connsiteX4" fmla="*/ 2264529 w 2905288"/>
                <a:gd name="connsiteY4" fmla="*/ 201771 h 238305"/>
                <a:gd name="connsiteX5" fmla="*/ 2199089 w 2905288"/>
                <a:gd name="connsiteY5" fmla="*/ 238305 h 238305"/>
                <a:gd name="connsiteX6" fmla="*/ 2210829 w 2905288"/>
                <a:gd name="connsiteY6" fmla="*/ 237506 h 238305"/>
                <a:gd name="connsiteX7" fmla="*/ 1250690 w 2905288"/>
                <a:gd name="connsiteY7" fmla="*/ 238305 h 238305"/>
                <a:gd name="connsiteX8" fmla="*/ 1254865 w 2905288"/>
                <a:gd name="connsiteY8" fmla="*/ 237506 h 238305"/>
                <a:gd name="connsiteX9" fmla="*/ 1195370 w 2905288"/>
                <a:gd name="connsiteY9" fmla="*/ 196031 h 238305"/>
                <a:gd name="connsiteX10" fmla="*/ 992537 w 2905288"/>
                <a:gd name="connsiteY10" fmla="*/ 188062 h 238305"/>
                <a:gd name="connsiteX11" fmla="*/ 937851 w 2905288"/>
                <a:gd name="connsiteY11" fmla="*/ 231420 h 238305"/>
                <a:gd name="connsiteX12" fmla="*/ 940169 w 2905288"/>
                <a:gd name="connsiteY12" fmla="*/ 231568 h 238305"/>
                <a:gd name="connsiteX13" fmla="*/ 0 w 2905288"/>
                <a:gd name="connsiteY13" fmla="*/ 238305 h 238305"/>
                <a:gd name="connsiteX14" fmla="*/ 1833 w 2905288"/>
                <a:gd name="connsiteY14" fmla="*/ 130837 h 238305"/>
                <a:gd name="connsiteX15" fmla="*/ 0 w 2905288"/>
                <a:gd name="connsiteY15" fmla="*/ 8435 h 238305"/>
                <a:gd name="connsiteX16" fmla="*/ 937851 w 2905288"/>
                <a:gd name="connsiteY16" fmla="*/ 0 h 238305"/>
                <a:gd name="connsiteX17" fmla="*/ 940169 w 2905288"/>
                <a:gd name="connsiteY17" fmla="*/ 0 h 238305"/>
                <a:gd name="connsiteX18" fmla="*/ 997528 w 2905288"/>
                <a:gd name="connsiteY18" fmla="*/ 42227 h 238305"/>
                <a:gd name="connsiteX19" fmla="*/ 1195751 w 2905288"/>
                <a:gd name="connsiteY19" fmla="*/ 42227 h 238305"/>
                <a:gd name="connsiteX20" fmla="*/ 1250690 w 2905288"/>
                <a:gd name="connsiteY20" fmla="*/ 0 h 238305"/>
                <a:gd name="connsiteX21" fmla="*/ 1254865 w 2905288"/>
                <a:gd name="connsiteY21" fmla="*/ 0 h 238305"/>
                <a:gd name="connsiteX22" fmla="*/ 2204891 w 2905288"/>
                <a:gd name="connsiteY22" fmla="*/ 0 h 238305"/>
                <a:gd name="connsiteX23" fmla="*/ 2265565 w 2905288"/>
                <a:gd name="connsiteY23" fmla="*/ 57241 h 238305"/>
                <a:gd name="connsiteX24" fmla="*/ 2430273 w 2905288"/>
                <a:gd name="connsiteY24" fmla="*/ 57241 h 238305"/>
                <a:gd name="connsiteX25" fmla="*/ 2507712 w 2905288"/>
                <a:gd name="connsiteY25" fmla="*/ 5936 h 238305"/>
                <a:gd name="connsiteX26" fmla="*/ 2905288 w 2905288"/>
                <a:gd name="connsiteY26" fmla="*/ 8435 h 2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05288" h="238305">
                  <a:moveTo>
                    <a:pt x="2905288" y="238305"/>
                  </a:moveTo>
                  <a:lnTo>
                    <a:pt x="2529288" y="238305"/>
                  </a:lnTo>
                  <a:lnTo>
                    <a:pt x="2519587" y="237506"/>
                  </a:lnTo>
                  <a:cubicBezTo>
                    <a:pt x="2503848" y="237506"/>
                    <a:pt x="2446012" y="201771"/>
                    <a:pt x="2430273" y="201771"/>
                  </a:cubicBezTo>
                  <a:cubicBezTo>
                    <a:pt x="2375025" y="207745"/>
                    <a:pt x="2319777" y="195797"/>
                    <a:pt x="2264529" y="201771"/>
                  </a:cubicBezTo>
                  <a:lnTo>
                    <a:pt x="2199089" y="238305"/>
                  </a:lnTo>
                  <a:lnTo>
                    <a:pt x="2210829" y="237506"/>
                  </a:lnTo>
                  <a:lnTo>
                    <a:pt x="1250690" y="238305"/>
                  </a:lnTo>
                  <a:lnTo>
                    <a:pt x="1254865" y="237506"/>
                  </a:lnTo>
                  <a:cubicBezTo>
                    <a:pt x="1244698" y="236383"/>
                    <a:pt x="1239091" y="204272"/>
                    <a:pt x="1195370" y="196031"/>
                  </a:cubicBezTo>
                  <a:cubicBezTo>
                    <a:pt x="1151649" y="187790"/>
                    <a:pt x="1034510" y="188087"/>
                    <a:pt x="992537" y="188062"/>
                  </a:cubicBezTo>
                  <a:lnTo>
                    <a:pt x="937851" y="231420"/>
                  </a:lnTo>
                  <a:lnTo>
                    <a:pt x="940169" y="231568"/>
                  </a:lnTo>
                  <a:lnTo>
                    <a:pt x="0" y="238305"/>
                  </a:lnTo>
                  <a:lnTo>
                    <a:pt x="1833" y="130837"/>
                  </a:lnTo>
                  <a:lnTo>
                    <a:pt x="0" y="8435"/>
                  </a:lnTo>
                  <a:lnTo>
                    <a:pt x="937851" y="0"/>
                  </a:lnTo>
                  <a:lnTo>
                    <a:pt x="940169" y="0"/>
                  </a:lnTo>
                  <a:cubicBezTo>
                    <a:pt x="950471" y="990"/>
                    <a:pt x="954931" y="35189"/>
                    <a:pt x="997528" y="42227"/>
                  </a:cubicBezTo>
                  <a:cubicBezTo>
                    <a:pt x="1040125" y="49265"/>
                    <a:pt x="1153913" y="43217"/>
                    <a:pt x="1195751" y="42227"/>
                  </a:cubicBezTo>
                  <a:lnTo>
                    <a:pt x="1250690" y="0"/>
                  </a:lnTo>
                  <a:lnTo>
                    <a:pt x="1254865" y="0"/>
                  </a:lnTo>
                  <a:lnTo>
                    <a:pt x="2204891" y="0"/>
                  </a:lnTo>
                  <a:cubicBezTo>
                    <a:pt x="2216852" y="1979"/>
                    <a:pt x="2253604" y="55262"/>
                    <a:pt x="2265565" y="57241"/>
                  </a:cubicBezTo>
                  <a:cubicBezTo>
                    <a:pt x="2334846" y="49964"/>
                    <a:pt x="2360992" y="64518"/>
                    <a:pt x="2430273" y="57241"/>
                  </a:cubicBezTo>
                  <a:lnTo>
                    <a:pt x="2507712" y="5936"/>
                  </a:lnTo>
                  <a:lnTo>
                    <a:pt x="2905288" y="8435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ar-SA"/>
            </a:p>
          </p:txBody>
        </p:sp>
      </p:grpSp>
      <p:sp>
        <p:nvSpPr>
          <p:cNvPr id="15" name="شبه منحرف 14">
            <a:extLst>
              <a:ext uri="{FF2B5EF4-FFF2-40B4-BE49-F238E27FC236}">
                <a16:creationId xmlns:a16="http://schemas.microsoft.com/office/drawing/2014/main" id="{9258E616-70CE-4B53-9FE2-DBF52190E0AB}"/>
              </a:ext>
            </a:extLst>
          </p:cNvPr>
          <p:cNvSpPr/>
          <p:nvPr/>
        </p:nvSpPr>
        <p:spPr>
          <a:xfrm rot="5400000">
            <a:off x="7418206" y="3700341"/>
            <a:ext cx="352720" cy="219322"/>
          </a:xfrm>
          <a:prstGeom prst="trapezoi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D47B110-DB48-4DC3-AD1E-EE00A198F3FB}"/>
              </a:ext>
            </a:extLst>
          </p:cNvPr>
          <p:cNvSpPr/>
          <p:nvPr/>
        </p:nvSpPr>
        <p:spPr>
          <a:xfrm>
            <a:off x="7614095" y="3685892"/>
            <a:ext cx="3805016" cy="25909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EBB65A41-98CF-4992-BE95-A25D2BB396A4}"/>
              </a:ext>
            </a:extLst>
          </p:cNvPr>
          <p:cNvSpPr/>
          <p:nvPr/>
        </p:nvSpPr>
        <p:spPr>
          <a:xfrm>
            <a:off x="5656827" y="3509489"/>
            <a:ext cx="1818412" cy="596803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0F626A-4794-421C-B7E7-50A61A2BE035}"/>
              </a:ext>
            </a:extLst>
          </p:cNvPr>
          <p:cNvSpPr/>
          <p:nvPr/>
        </p:nvSpPr>
        <p:spPr>
          <a:xfrm>
            <a:off x="8239805" y="3685889"/>
            <a:ext cx="3179306" cy="259094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E0926EC8-DB6C-48E8-8606-7E1AE63AD12F}"/>
              </a:ext>
            </a:extLst>
          </p:cNvPr>
          <p:cNvSpPr/>
          <p:nvPr/>
        </p:nvSpPr>
        <p:spPr>
          <a:xfrm>
            <a:off x="6374674" y="4823941"/>
            <a:ext cx="3564489" cy="89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After its Passage through the 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Ranvier, the Action Pressure Wave adopts its Standard Parameters</a:t>
            </a:r>
            <a:endParaRPr lang="ar-SY" sz="1100" b="1" dirty="0">
              <a:solidFill>
                <a:srgbClr val="0070C0"/>
              </a:solidFill>
            </a:endParaRPr>
          </a:p>
          <a:p>
            <a:pPr algn="ctr"/>
            <a:endParaRPr lang="ar-SY" sz="1400" b="1" dirty="0">
              <a:solidFill>
                <a:srgbClr val="0070C0"/>
              </a:solidFill>
            </a:endParaRPr>
          </a:p>
        </p:txBody>
      </p:sp>
      <p:cxnSp>
        <p:nvCxnSpPr>
          <p:cNvPr id="20" name="رابط كسهم مستقيم 19">
            <a:extLst>
              <a:ext uri="{FF2B5EF4-FFF2-40B4-BE49-F238E27FC236}">
                <a16:creationId xmlns:a16="http://schemas.microsoft.com/office/drawing/2014/main" id="{14CD8304-5431-4F50-B2C6-7D489FE30BF0}"/>
              </a:ext>
            </a:extLst>
          </p:cNvPr>
          <p:cNvCxnSpPr>
            <a:cxnSpLocks/>
          </p:cNvCxnSpPr>
          <p:nvPr/>
        </p:nvCxnSpPr>
        <p:spPr>
          <a:xfrm flipH="1" flipV="1">
            <a:off x="8132359" y="3986363"/>
            <a:ext cx="23869" cy="796198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AAAC65AA-FB07-4A57-A624-63AF522CE692}"/>
              </a:ext>
            </a:extLst>
          </p:cNvPr>
          <p:cNvSpPr/>
          <p:nvPr/>
        </p:nvSpPr>
        <p:spPr>
          <a:xfrm>
            <a:off x="6728624" y="2456791"/>
            <a:ext cx="2053397" cy="58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1</a:t>
            </a:r>
            <a:r>
              <a:rPr lang="en-US" sz="1100" b="1" baseline="30000" dirty="0">
                <a:solidFill>
                  <a:srgbClr val="0070C0"/>
                </a:solidFill>
              </a:rPr>
              <a:t>st</a:t>
            </a:r>
            <a:r>
              <a:rPr lang="en-US" sz="1100" b="1" dirty="0">
                <a:solidFill>
                  <a:srgbClr val="0070C0"/>
                </a:solidFill>
              </a:rPr>
              <a:t>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EAF43441-F8A5-4343-A18C-042CCCD34427}"/>
              </a:ext>
            </a:extLst>
          </p:cNvPr>
          <p:cNvSpPr/>
          <p:nvPr/>
        </p:nvSpPr>
        <p:spPr>
          <a:xfrm>
            <a:off x="9247247" y="2461864"/>
            <a:ext cx="2053397" cy="564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The Second Node of Ranvier</a:t>
            </a:r>
            <a:endParaRPr lang="ar-SY" sz="1100" b="1" dirty="0">
              <a:solidFill>
                <a:srgbClr val="0070C0"/>
              </a:solidFill>
            </a:endParaRPr>
          </a:p>
        </p:txBody>
      </p:sp>
      <p:sp>
        <p:nvSpPr>
          <p:cNvPr id="27" name="قوس كبير أيسر 26">
            <a:extLst>
              <a:ext uri="{FF2B5EF4-FFF2-40B4-BE49-F238E27FC236}">
                <a16:creationId xmlns:a16="http://schemas.microsoft.com/office/drawing/2014/main" id="{3DDA864A-8021-4E23-AB20-60BD216FE4AE}"/>
              </a:ext>
            </a:extLst>
          </p:cNvPr>
          <p:cNvSpPr/>
          <p:nvPr/>
        </p:nvSpPr>
        <p:spPr>
          <a:xfrm rot="5400000">
            <a:off x="10121936" y="2918744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8" name="قوس كبير أيسر 27">
            <a:extLst>
              <a:ext uri="{FF2B5EF4-FFF2-40B4-BE49-F238E27FC236}">
                <a16:creationId xmlns:a16="http://schemas.microsoft.com/office/drawing/2014/main" id="{023FD712-AE4A-4BC9-8916-F88535888CCB}"/>
              </a:ext>
            </a:extLst>
          </p:cNvPr>
          <p:cNvSpPr/>
          <p:nvPr/>
        </p:nvSpPr>
        <p:spPr>
          <a:xfrm rot="5400000">
            <a:off x="7594344" y="2928238"/>
            <a:ext cx="321954" cy="424573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A00D01BD-C7EC-4DBE-B3AE-6825F4DD0CFB}"/>
              </a:ext>
            </a:extLst>
          </p:cNvPr>
          <p:cNvSpPr/>
          <p:nvPr/>
        </p:nvSpPr>
        <p:spPr>
          <a:xfrm>
            <a:off x="11267068" y="3520505"/>
            <a:ext cx="185291" cy="571008"/>
          </a:xfrm>
          <a:prstGeom prst="rect">
            <a:avLst/>
          </a:prstGeom>
          <a:solidFill>
            <a:srgbClr val="E5E3DB"/>
          </a:solidFill>
          <a:ln>
            <a:solidFill>
              <a:srgbClr val="E5E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57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740</TotalTime>
  <Words>614</Words>
  <Application>Microsoft Office PowerPoint</Application>
  <PresentationFormat>شاشة عريضة</PresentationFormat>
  <Paragraphs>112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6" baseType="lpstr">
      <vt:lpstr>Arial</vt:lpstr>
      <vt:lpstr>Calibri</vt:lpstr>
      <vt:lpstr>Century Gothic</vt:lpstr>
      <vt:lpstr>Wingdings 3</vt:lpstr>
      <vt:lpstr>ربطة</vt:lpstr>
      <vt:lpstr>The Node of Ranvier, The Equalizer</vt:lpstr>
      <vt:lpstr>The Functions of the Ranvier Nodes</vt:lpstr>
      <vt:lpstr>The Naissance of the Neural Conduction Current The Naissance of the Central Pressure Wave</vt:lpstr>
      <vt:lpstr>The Naissance of the Neural Conduction Current The Naissance of the Action Pressure Wave</vt:lpstr>
      <vt:lpstr>The Spread of the Action Pressure Wave Before the 1st Node of Ranvier, There is the Preliminary Action Pressure Wave</vt:lpstr>
      <vt:lpstr>The Spread of the Action Pressure Wave The Preliminary Action Pressure Wave</vt:lpstr>
      <vt:lpstr>The Spread of the Action Pressure Wave The Preliminary Action Pressure Wave</vt:lpstr>
      <vt:lpstr>The Spread of the Action Pressure Wave At the 1st Node of Ranvier, The Standard Action Pressure Wave is Born.</vt:lpstr>
      <vt:lpstr>The Spread of the Action Pressure Wave The Standard Action Pressure Wave</vt:lpstr>
      <vt:lpstr>The Spread of the Action Pressure Wave The Standard Action Pressure Wave</vt:lpstr>
      <vt:lpstr>The Spread of the Action Pressure Wave The Standard Action Pressure Wave</vt:lpstr>
      <vt:lpstr>The Spread of the Action Pressure Wave The Standard Action Pressure Wave</vt:lpstr>
      <vt:lpstr>In the same context, one could read:</vt:lpstr>
      <vt:lpstr>   The Animation  of the Naissance, and then of the Spread, of the Action Pressure Wave through The Myelinated Fiber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84</cp:revision>
  <dcterms:created xsi:type="dcterms:W3CDTF">2018-11-24T08:40:08Z</dcterms:created>
  <dcterms:modified xsi:type="dcterms:W3CDTF">2019-11-21T09:05:22Z</dcterms:modified>
</cp:coreProperties>
</file>