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402" r:id="rId3"/>
    <p:sldId id="419" r:id="rId4"/>
    <p:sldId id="426" r:id="rId5"/>
    <p:sldId id="431" r:id="rId6"/>
    <p:sldId id="432" r:id="rId7"/>
    <p:sldId id="433" r:id="rId8"/>
    <p:sldId id="427" r:id="rId9"/>
    <p:sldId id="434" r:id="rId10"/>
    <p:sldId id="412" r:id="rId11"/>
    <p:sldId id="413" r:id="rId12"/>
  </p:sldIdLst>
  <p:sldSz cx="12192000" cy="6858000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CBCC48-BE35-40E0-AA7E-1F2E3A6D5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D76CCF-1957-4B51-9F9D-9D0D8C38E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SY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7451460-4AA6-4DF3-B914-629DF5B06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227B-EE3F-47E4-8986-B75643C8716B}" type="datetimeFigureOut">
              <a:rPr lang="ar-SY" smtClean="0"/>
              <a:t>05/03/1441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A40B5C7-8115-462F-B67A-469D154E3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BD3D4CF-CB9E-40D1-81BC-78C224284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80DC-1203-4789-A102-F0BDCA4AA48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52590369"/>
      </p:ext>
    </p:extLst>
  </p:cSld>
  <p:clrMapOvr>
    <a:masterClrMapping/>
  </p:clrMapOvr>
  <p:transition spd="slow" advClick="0" advTm="100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3ECA03-39E6-4C40-8B78-F96F9D401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2971CF4-53F9-4D5D-9D75-2D3EF1F6E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0C074B2-3A1A-4DBD-9B47-D00488B00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227B-EE3F-47E4-8986-B75643C8716B}" type="datetimeFigureOut">
              <a:rPr lang="ar-SY" smtClean="0"/>
              <a:t>05/03/1441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F1F8121-9EE8-48A9-9E49-409656399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29DFB7C-2D84-4CB0-904E-45C36D71A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80DC-1203-4789-A102-F0BDCA4AA48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326252127"/>
      </p:ext>
    </p:extLst>
  </p:cSld>
  <p:clrMapOvr>
    <a:masterClrMapping/>
  </p:clrMapOvr>
  <p:transition spd="slow" advClick="0" advTm="100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EA58FE9-8B92-4406-8954-F7255B0C9E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100F62-E7B5-4DAC-A8CA-DE2CD75341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D6B119-4772-4FDA-A081-AE651460E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227B-EE3F-47E4-8986-B75643C8716B}" type="datetimeFigureOut">
              <a:rPr lang="ar-SY" smtClean="0"/>
              <a:t>05/03/1441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D1B6B2-A982-4E3F-BF71-7F9EF5C1C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D1C114-C1FE-4B02-93F5-5E011DA6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80DC-1203-4789-A102-F0BDCA4AA48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293205951"/>
      </p:ext>
    </p:extLst>
  </p:cSld>
  <p:clrMapOvr>
    <a:masterClrMapping/>
  </p:clrMapOvr>
  <p:transition spd="slow" advClick="0" advTm="1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7B8159-88E0-4AEB-8939-632545D2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E13F249-DDBC-41B2-BE13-3CD6D28DD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727322-9FD7-4DBF-867F-BD65B6BD9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227B-EE3F-47E4-8986-B75643C8716B}" type="datetimeFigureOut">
              <a:rPr lang="ar-SY" smtClean="0"/>
              <a:t>05/03/1441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CC4E56A-588C-451B-BB13-9ABDB9C38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0D246E2-E111-438C-8F7B-ADE448B69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80DC-1203-4789-A102-F0BDCA4AA48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856065281"/>
      </p:ext>
    </p:extLst>
  </p:cSld>
  <p:clrMapOvr>
    <a:masterClrMapping/>
  </p:clrMapOvr>
  <p:transition spd="slow" advClick="0" advTm="100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1A60B07-CD15-4E37-AED6-7F764EC6A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B171137-DDE3-4121-BA5D-CB980D34F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81DECCC-00FE-41E0-B78B-56A21DAF0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227B-EE3F-47E4-8986-B75643C8716B}" type="datetimeFigureOut">
              <a:rPr lang="ar-SY" smtClean="0"/>
              <a:t>05/03/1441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FD3837-5F7D-4D37-A494-AAD44BB0E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14D3D3-7EF2-4755-AAB3-A508BF2A4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80DC-1203-4789-A102-F0BDCA4AA48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797989175"/>
      </p:ext>
    </p:extLst>
  </p:cSld>
  <p:clrMapOvr>
    <a:masterClrMapping/>
  </p:clrMapOvr>
  <p:transition spd="slow" advClick="0" advTm="100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745FC2-B228-47FC-885D-3716C59F8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F7C2CDB-BC26-4EA8-B16D-770F5F35B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45CEC1C-0A93-4C8D-9E11-F5C666BE6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5367601-7363-4C52-8927-629F839E7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227B-EE3F-47E4-8986-B75643C8716B}" type="datetimeFigureOut">
              <a:rPr lang="ar-SY" smtClean="0"/>
              <a:t>05/03/1441</a:t>
            </a:fld>
            <a:endParaRPr lang="ar-SY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98421D0-EBE3-4270-B96C-E75E744F1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0666722-F192-4120-937A-C81231EAF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80DC-1203-4789-A102-F0BDCA4AA48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1069066"/>
      </p:ext>
    </p:extLst>
  </p:cSld>
  <p:clrMapOvr>
    <a:masterClrMapping/>
  </p:clrMapOvr>
  <p:transition spd="slow" advClick="0" advTm="100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0735B29-8AED-4593-ACD9-0CA1DA7A4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F144CFB-688E-44CC-830A-2E1D5AE46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AACE74C-CB95-496A-A336-24AF500DF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6EB64FE-EA69-4A3E-BC17-5F58C89E98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FF9E0EC-6DEA-4D39-8238-F8126CB10B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EE22E64-C02B-45C7-B309-660D30295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227B-EE3F-47E4-8986-B75643C8716B}" type="datetimeFigureOut">
              <a:rPr lang="ar-SY" smtClean="0"/>
              <a:t>05/03/1441</a:t>
            </a:fld>
            <a:endParaRPr lang="ar-SY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85AE6DF-5A72-454F-BD1F-F34E177CC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5ACE394-F5A4-45E6-A46E-A099153C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80DC-1203-4789-A102-F0BDCA4AA48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163332421"/>
      </p:ext>
    </p:extLst>
  </p:cSld>
  <p:clrMapOvr>
    <a:masterClrMapping/>
  </p:clrMapOvr>
  <p:transition spd="slow" advClick="0" advTm="100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101E45-3E9B-43F3-946D-05A645A22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0F5770C-0B1C-4503-A019-FF62A2304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227B-EE3F-47E4-8986-B75643C8716B}" type="datetimeFigureOut">
              <a:rPr lang="ar-SY" smtClean="0"/>
              <a:t>05/03/1441</a:t>
            </a:fld>
            <a:endParaRPr lang="ar-SY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CBDDA66-B3F2-4E3A-94FA-883C2476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0E08923-C2D0-46B9-88C8-D33EF9845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80DC-1203-4789-A102-F0BDCA4AA48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67363964"/>
      </p:ext>
    </p:extLst>
  </p:cSld>
  <p:clrMapOvr>
    <a:masterClrMapping/>
  </p:clrMapOvr>
  <p:transition spd="slow" advClick="0" advTm="100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8D0BA49-797E-4878-B592-AD74E7E2F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227B-EE3F-47E4-8986-B75643C8716B}" type="datetimeFigureOut">
              <a:rPr lang="ar-SY" smtClean="0"/>
              <a:t>05/03/1441</a:t>
            </a:fld>
            <a:endParaRPr lang="ar-SY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DD8436E-60D5-4E68-9398-28E5D124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34CC3FB-3A37-40E2-A69A-57ED5A46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80DC-1203-4789-A102-F0BDCA4AA48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28971863"/>
      </p:ext>
    </p:extLst>
  </p:cSld>
  <p:clrMapOvr>
    <a:masterClrMapping/>
  </p:clrMapOvr>
  <p:transition spd="slow" advClick="0" advTm="100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37DFEF-7F9A-4554-9BCA-3EE324C3D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DD6ED26-0812-4538-908C-9A9E9CC5E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E6C9CBB-DA97-447F-8958-BB452D3C9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9C716A6-7CC1-435D-8B1E-7F30A2D9B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227B-EE3F-47E4-8986-B75643C8716B}" type="datetimeFigureOut">
              <a:rPr lang="ar-SY" smtClean="0"/>
              <a:t>05/03/1441</a:t>
            </a:fld>
            <a:endParaRPr lang="ar-SY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80FD202-F4CB-4A57-BCB9-9B864106F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9913A5E-E3F3-4512-89C1-ACC18F51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80DC-1203-4789-A102-F0BDCA4AA48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816914143"/>
      </p:ext>
    </p:extLst>
  </p:cSld>
  <p:clrMapOvr>
    <a:masterClrMapping/>
  </p:clrMapOvr>
  <p:transition spd="slow" advClick="0" advTm="100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D2C866-250C-4559-8F82-A1B3F6E4A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D79DA5F-0124-49CD-87DC-A762B9DA6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5ED3ECD-74D6-4FE8-AAEF-29C7FA137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6FBF17B-854B-48BD-A2BA-CF33529DB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227B-EE3F-47E4-8986-B75643C8716B}" type="datetimeFigureOut">
              <a:rPr lang="ar-SY" smtClean="0"/>
              <a:t>05/03/1441</a:t>
            </a:fld>
            <a:endParaRPr lang="ar-SY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7EE29B5-73EE-4601-9266-EB6B5F349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0E5E401-35A4-4B2B-92DA-25FB832A2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80DC-1203-4789-A102-F0BDCA4AA48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36113473"/>
      </p:ext>
    </p:extLst>
  </p:cSld>
  <p:clrMapOvr>
    <a:masterClrMapping/>
  </p:clrMapOvr>
  <p:transition spd="slow" advClick="0" advTm="1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17B1D35-C8AC-46D5-97D4-99195E2B2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SY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626C61F-8B41-4776-8FC3-4C3541517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CDAD05D-C06F-4C2D-8534-44A82A8CB1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0227B-EE3F-47E4-8986-B75643C8716B}" type="datetimeFigureOut">
              <a:rPr lang="ar-SY" smtClean="0"/>
              <a:t>05/03/1441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350848-18AF-4D2A-8862-80845F81E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9F041FC-4DF4-4BD0-ACA7-1C7EB471A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680DC-1203-4789-A102-F0BDCA4AA48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60906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000">
    <p:wipe dir="r"/>
  </p:transition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open?id=17iS6ft9xhde0OIbmmojf5iRo03a8uI_p" TargetMode="External"/><Relationship Id="rId13" Type="http://schemas.openxmlformats.org/officeDocument/2006/relationships/hyperlink" Target="https://drive.google.com/open?id=16UIXUrcsMn2_pHNeDbAlIkqjwK6vVA8R" TargetMode="External"/><Relationship Id="rId3" Type="http://schemas.openxmlformats.org/officeDocument/2006/relationships/hyperlink" Target="https://drive.google.com/open?id=1gXwwO7zCvmL22kZQe9Sq6pHg9NzZ_BJ5" TargetMode="External"/><Relationship Id="rId7" Type="http://schemas.openxmlformats.org/officeDocument/2006/relationships/hyperlink" Target="https://drive.google.com/open?id=1e0zPzYHnHfzR6pswcgyr5jF8rUi_yo77" TargetMode="External"/><Relationship Id="rId12" Type="http://schemas.openxmlformats.org/officeDocument/2006/relationships/hyperlink" Target="https://drive.google.com/open?id=1tEuDZryjUH1aBm9D0F9eQ9ME9KkfcpJL" TargetMode="External"/><Relationship Id="rId2" Type="http://schemas.openxmlformats.org/officeDocument/2006/relationships/hyperlink" Target="https://drive.google.com/open?id=1HYCsolqvWnlD9dbmqKzKc1wSo6CnFxw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open?id=12b0huw55pTLS4uLzoBBDwkBI1kDE1v6z" TargetMode="External"/><Relationship Id="rId11" Type="http://schemas.openxmlformats.org/officeDocument/2006/relationships/hyperlink" Target="https://drive.google.com/open?id=1qQ6Ch-mVj1boww9SAhkPVTwFhX2kVoXR" TargetMode="External"/><Relationship Id="rId5" Type="http://schemas.openxmlformats.org/officeDocument/2006/relationships/hyperlink" Target="https://drive.google.com/open?id=1zsVbsJKN-JefkMdGBJcRKbBzjX4ly24S" TargetMode="External"/><Relationship Id="rId10" Type="http://schemas.openxmlformats.org/officeDocument/2006/relationships/hyperlink" Target="https://drive.google.com/open?id=1qFVpN21binPozXFCcuGrf-io0nDLlBi3" TargetMode="External"/><Relationship Id="rId4" Type="http://schemas.openxmlformats.org/officeDocument/2006/relationships/hyperlink" Target="https://drive.google.com/open?id=1kii7l4bCrQ-Zey4sCO51mqZ5DSXUNO2H" TargetMode="External"/><Relationship Id="rId9" Type="http://schemas.openxmlformats.org/officeDocument/2006/relationships/hyperlink" Target="https://drive.google.com/open?id=1HHkOUQnYOy2yrnl6h68dLt0fL0V6toDO" TargetMode="External"/><Relationship Id="rId14" Type="http://schemas.openxmlformats.org/officeDocument/2006/relationships/hyperlink" Target="https://drive.google.com/open?id=1MsjgYESiWd3slc7i9s9mSiwOAnWFfry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>
            <a:extLst>
              <a:ext uri="{FF2B5EF4-FFF2-40B4-BE49-F238E27FC236}">
                <a16:creationId xmlns:a16="http://schemas.microsoft.com/office/drawing/2014/main" id="{B4693885-C079-472E-ADE6-167EEDC9A390}"/>
              </a:ext>
            </a:extLst>
          </p:cNvPr>
          <p:cNvSpPr/>
          <p:nvPr/>
        </p:nvSpPr>
        <p:spPr>
          <a:xfrm>
            <a:off x="2013039" y="2505187"/>
            <a:ext cx="8165917" cy="1240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br>
              <a:rPr lang="en-US" sz="1600" b="1" dirty="0">
                <a:solidFill>
                  <a:srgbClr val="C00000"/>
                </a:solidFill>
              </a:rPr>
            </a:br>
            <a:r>
              <a:rPr lang="en-US" sz="1600" b="1" dirty="0">
                <a:solidFill>
                  <a:srgbClr val="C00000"/>
                </a:solidFill>
              </a:rPr>
              <a:t>   </a:t>
            </a:r>
            <a:r>
              <a:rPr lang="en-US" sz="1600" b="1" dirty="0">
                <a:solidFill>
                  <a:srgbClr val="00B0F0"/>
                </a:solidFill>
              </a:rPr>
              <a:t>Afferent Electrical Impulse        Intermediate Pressure Impulse        Efferent Electrical Impulse</a:t>
            </a:r>
            <a:r>
              <a:rPr lang="ar-SY" sz="1600" b="1" dirty="0">
                <a:solidFill>
                  <a:srgbClr val="00B0F0"/>
                </a:solidFill>
              </a:rPr>
              <a:t> </a:t>
            </a:r>
            <a:br>
              <a:rPr lang="en-US" sz="1600" b="1" dirty="0">
                <a:solidFill>
                  <a:srgbClr val="C00000"/>
                </a:solidFill>
              </a:rPr>
            </a:br>
            <a:br>
              <a:rPr lang="en-US" sz="1600" b="1" dirty="0">
                <a:solidFill>
                  <a:srgbClr val="C00000"/>
                </a:solidFill>
              </a:rPr>
            </a:br>
            <a:endParaRPr lang="ar-SY" sz="1600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86C852B-AA3F-43DD-BD21-1A3B04405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5137" y="3507388"/>
            <a:ext cx="8942614" cy="47754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3600" b="1" dirty="0">
                <a:solidFill>
                  <a:srgbClr val="7030A0"/>
                </a:solidFill>
                <a:latin typeface="Algerian" panose="04020705040A02060702" pitchFamily="82" charset="0"/>
              </a:rPr>
              <a:t>AMMAR YASEEN MANSOUR</a:t>
            </a:r>
            <a:endParaRPr lang="ar-SY" sz="3600" b="1" dirty="0">
              <a:solidFill>
                <a:srgbClr val="7030A0"/>
              </a:solidFill>
              <a:latin typeface="Algerian" panose="04020705040A02060702" pitchFamily="82" charset="0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AC995C71-A6A0-4E25-A3B0-67C1A82CB788}"/>
              </a:ext>
            </a:extLst>
          </p:cNvPr>
          <p:cNvSpPr/>
          <p:nvPr/>
        </p:nvSpPr>
        <p:spPr>
          <a:xfrm>
            <a:off x="3744684" y="4519750"/>
            <a:ext cx="4702629" cy="8621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</a:rPr>
              <a:t>Innovated Conception</a:t>
            </a:r>
            <a:endParaRPr lang="ar-SY" sz="3600" dirty="0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33286FAF-7019-408F-A47B-B228E7A74856}"/>
              </a:ext>
            </a:extLst>
          </p:cNvPr>
          <p:cNvSpPr/>
          <p:nvPr/>
        </p:nvSpPr>
        <p:spPr>
          <a:xfrm>
            <a:off x="2262595" y="1071154"/>
            <a:ext cx="7666808" cy="1497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>
                <a:solidFill>
                  <a:srgbClr val="00B0F0"/>
                </a:solidFill>
                <a:cs typeface="+mj-cs"/>
              </a:rPr>
              <a:t>3 Steps of</a:t>
            </a:r>
            <a:br>
              <a:rPr lang="en-US" sz="7200" b="1" dirty="0">
                <a:solidFill>
                  <a:srgbClr val="C00000"/>
                </a:solidFill>
                <a:cs typeface="+mj-cs"/>
              </a:rPr>
            </a:br>
            <a:r>
              <a:rPr lang="en-US" sz="7200" b="1" dirty="0">
                <a:solidFill>
                  <a:srgbClr val="C00000"/>
                </a:solidFill>
                <a:cs typeface="+mj-cs"/>
              </a:rPr>
              <a:t>Neural Conduction</a:t>
            </a:r>
            <a:endParaRPr lang="ar-SY" sz="7200" dirty="0">
              <a:cs typeface="+mj-cs"/>
            </a:endParaRPr>
          </a:p>
        </p:txBody>
      </p:sp>
      <p:sp>
        <p:nvSpPr>
          <p:cNvPr id="13" name="سهم: مسنن إلى اليمين 12">
            <a:extLst>
              <a:ext uri="{FF2B5EF4-FFF2-40B4-BE49-F238E27FC236}">
                <a16:creationId xmlns:a16="http://schemas.microsoft.com/office/drawing/2014/main" id="{E7144FC0-3621-4C2C-8E0F-E2203FCE9E81}"/>
              </a:ext>
            </a:extLst>
          </p:cNvPr>
          <p:cNvSpPr/>
          <p:nvPr/>
        </p:nvSpPr>
        <p:spPr>
          <a:xfrm>
            <a:off x="4594502" y="2896759"/>
            <a:ext cx="247465" cy="238772"/>
          </a:xfrm>
          <a:prstGeom prst="notchedRightArrow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8" name="سهم: مسنن إلى اليمين 7">
            <a:extLst>
              <a:ext uri="{FF2B5EF4-FFF2-40B4-BE49-F238E27FC236}">
                <a16:creationId xmlns:a16="http://schemas.microsoft.com/office/drawing/2014/main" id="{A97A033E-4BC6-4720-941D-88383D05BCFA}"/>
              </a:ext>
            </a:extLst>
          </p:cNvPr>
          <p:cNvSpPr/>
          <p:nvPr/>
        </p:nvSpPr>
        <p:spPr>
          <a:xfrm>
            <a:off x="7529289" y="2901823"/>
            <a:ext cx="247465" cy="238772"/>
          </a:xfrm>
          <a:prstGeom prst="notchedRightArrow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93113004"/>
      </p:ext>
    </p:extLst>
  </p:cSld>
  <p:clrMapOvr>
    <a:masterClrMapping/>
  </p:clrMapOvr>
  <p:transition spd="slow" advClick="0" advTm="1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16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826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3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D01D10-D165-47A9-ABF3-179B5460E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0070C0"/>
                </a:solidFill>
              </a:rPr>
              <a:t>In the same context, one could read: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A1072D9-DC79-4CDD-9078-383951583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59"/>
          </a:xfrm>
        </p:spPr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r>
              <a:rPr lang="en-US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Neural Conduction (Innovated Conception)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en-US" b="1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Neural Conduction in Neural Fiber (PowerPoint Presentation)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en-US" b="1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The Sensory  Receptors, The Genius  of Creation and the Beauty of Creature (Innovated Conception)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en-US" b="1" u="sng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Neural Conduction in the Synapses (Innovated Conception)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en-US" b="1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Neural Conduction in Synapses (PowerPoint Presentation)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en-US" b="1" u="sng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Node of Ranvier, the Equalizer (Innovated Conception)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en-US" b="1" u="sng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Node of Ranvier, the Equalizer (PowerPoint Presentation)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en-US" b="1" u="sng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Philosophy of Pain, Pain Comes First (Innovated Conception)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en-US" b="1" u="sng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Philosophy of Form, (Innovated Conception)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en-US" b="1" u="sng" dirty="0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 Spinal  Injury, the  Pathology  of the Spinal Shock, the Pathology  of the Hyperreflexia (Innovated Conception)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en-US" b="1" u="sng" dirty="0">
                <a:solidFill>
                  <a:srgbClr val="0070C0"/>
                </a:solidFill>
              </a:rPr>
              <a:t>      </a:t>
            </a:r>
            <a:r>
              <a:rPr lang="en-US" b="1" u="sng" dirty="0">
                <a:solidFill>
                  <a:srgbClr val="0070C0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 Nerve  Conduction  Study, The  Wrong  Hypothesis is  the  Origin  of  the Misinterpretations (Innovated Conception)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en-US" b="1" u="sng" dirty="0">
                <a:solidFill>
                  <a:srgbClr val="0070C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Wallerian Degeneration, Attacks the Motor Axons of Peripheral Nerve, while Conserves its Sensory Axons</a:t>
            </a:r>
            <a:r>
              <a:rPr lang="en-US" b="1" dirty="0">
                <a:solidFill>
                  <a:srgbClr val="0070C0"/>
                </a:solidFill>
              </a:rPr>
              <a:t>(Innovated Conception)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en-US" b="1" u="sng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Barr Body, A Mystery in the Origin &amp; Ignorance in the Function (Innovated)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r>
              <a:rPr lang="ar-SY" b="1" dirty="0">
                <a:solidFill>
                  <a:srgbClr val="0070C0"/>
                </a:solidFill>
              </a:rPr>
              <a:t> 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9381495"/>
      </p:ext>
    </p:extLst>
  </p:cSld>
  <p:clrMapOvr>
    <a:masterClrMapping/>
  </p:clrMapOvr>
  <p:transition spd="slow" advClick="0" advTm="1000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8C89B6-7523-4247-9065-CE1357978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B72C133-3DD4-4FFC-AF0A-608321EC3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ar-SY" sz="96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ar-SY" sz="9600" b="1" dirty="0">
                <a:solidFill>
                  <a:srgbClr val="C00000"/>
                </a:solidFill>
              </a:rPr>
              <a:t>شكراً لكم</a:t>
            </a:r>
          </a:p>
        </p:txBody>
      </p:sp>
    </p:spTree>
    <p:extLst>
      <p:ext uri="{BB962C8B-B14F-4D97-AF65-F5344CB8AC3E}">
        <p14:creationId xmlns:p14="http://schemas.microsoft.com/office/powerpoint/2010/main" val="1523192804"/>
      </p:ext>
    </p:extLst>
  </p:cSld>
  <p:clrMapOvr>
    <a:masterClrMapping/>
  </p:clrMapOvr>
  <p:transition spd="slow" advClick="0" advTm="1000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3EF2866A-A458-4448-956D-0A6C092075AB}"/>
              </a:ext>
            </a:extLst>
          </p:cNvPr>
          <p:cNvSpPr/>
          <p:nvPr/>
        </p:nvSpPr>
        <p:spPr>
          <a:xfrm>
            <a:off x="4121831" y="3467883"/>
            <a:ext cx="4388306" cy="615305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id="{4BF47CC2-2D51-4DCA-85D5-235D2DC72FA3}"/>
              </a:ext>
            </a:extLst>
          </p:cNvPr>
          <p:cNvSpPr/>
          <p:nvPr/>
        </p:nvSpPr>
        <p:spPr>
          <a:xfrm>
            <a:off x="3437165" y="3052612"/>
            <a:ext cx="727901" cy="1529286"/>
          </a:xfrm>
          <a:custGeom>
            <a:avLst/>
            <a:gdLst>
              <a:gd name="connsiteX0" fmla="*/ 4697 w 845079"/>
              <a:gd name="connsiteY0" fmla="*/ 48083 h 1719597"/>
              <a:gd name="connsiteX1" fmla="*/ 383520 w 845079"/>
              <a:gd name="connsiteY1" fmla="*/ 439968 h 1719597"/>
              <a:gd name="connsiteX2" fmla="*/ 762343 w 845079"/>
              <a:gd name="connsiteY2" fmla="*/ 570597 h 1719597"/>
              <a:gd name="connsiteX3" fmla="*/ 814594 w 845079"/>
              <a:gd name="connsiteY3" fmla="*/ 1158425 h 1719597"/>
              <a:gd name="connsiteX4" fmla="*/ 383520 w 845079"/>
              <a:gd name="connsiteY4" fmla="*/ 1315180 h 1719597"/>
              <a:gd name="connsiteX5" fmla="*/ 187577 w 845079"/>
              <a:gd name="connsiteY5" fmla="*/ 1667877 h 1719597"/>
              <a:gd name="connsiteX6" fmla="*/ 4697 w 845079"/>
              <a:gd name="connsiteY6" fmla="*/ 48083 h 1719597"/>
              <a:gd name="connsiteX0" fmla="*/ 2919 w 960867"/>
              <a:gd name="connsiteY0" fmla="*/ 49740 h 1695128"/>
              <a:gd name="connsiteX1" fmla="*/ 499308 w 960867"/>
              <a:gd name="connsiteY1" fmla="*/ 415499 h 1695128"/>
              <a:gd name="connsiteX2" fmla="*/ 878131 w 960867"/>
              <a:gd name="connsiteY2" fmla="*/ 546128 h 1695128"/>
              <a:gd name="connsiteX3" fmla="*/ 930382 w 960867"/>
              <a:gd name="connsiteY3" fmla="*/ 1133956 h 1695128"/>
              <a:gd name="connsiteX4" fmla="*/ 499308 w 960867"/>
              <a:gd name="connsiteY4" fmla="*/ 1290711 h 1695128"/>
              <a:gd name="connsiteX5" fmla="*/ 303365 w 960867"/>
              <a:gd name="connsiteY5" fmla="*/ 1643408 h 1695128"/>
              <a:gd name="connsiteX6" fmla="*/ 2919 w 960867"/>
              <a:gd name="connsiteY6" fmla="*/ 49740 h 1695128"/>
              <a:gd name="connsiteX0" fmla="*/ 2919 w 950089"/>
              <a:gd name="connsiteY0" fmla="*/ 50380 h 1695768"/>
              <a:gd name="connsiteX1" fmla="*/ 499308 w 950089"/>
              <a:gd name="connsiteY1" fmla="*/ 416139 h 1695768"/>
              <a:gd name="connsiteX2" fmla="*/ 838942 w 950089"/>
              <a:gd name="connsiteY2" fmla="*/ 599019 h 1695768"/>
              <a:gd name="connsiteX3" fmla="*/ 930382 w 950089"/>
              <a:gd name="connsiteY3" fmla="*/ 1134596 h 1695768"/>
              <a:gd name="connsiteX4" fmla="*/ 499308 w 950089"/>
              <a:gd name="connsiteY4" fmla="*/ 1291351 h 1695768"/>
              <a:gd name="connsiteX5" fmla="*/ 303365 w 950089"/>
              <a:gd name="connsiteY5" fmla="*/ 1644048 h 1695768"/>
              <a:gd name="connsiteX6" fmla="*/ 2919 w 950089"/>
              <a:gd name="connsiteY6" fmla="*/ 50380 h 1695768"/>
              <a:gd name="connsiteX0" fmla="*/ 2919 w 889207"/>
              <a:gd name="connsiteY0" fmla="*/ 50380 h 1695768"/>
              <a:gd name="connsiteX1" fmla="*/ 499308 w 889207"/>
              <a:gd name="connsiteY1" fmla="*/ 416139 h 1695768"/>
              <a:gd name="connsiteX2" fmla="*/ 838942 w 889207"/>
              <a:gd name="connsiteY2" fmla="*/ 599019 h 1695768"/>
              <a:gd name="connsiteX3" fmla="*/ 852005 w 889207"/>
              <a:gd name="connsiteY3" fmla="*/ 1134596 h 1695768"/>
              <a:gd name="connsiteX4" fmla="*/ 499308 w 889207"/>
              <a:gd name="connsiteY4" fmla="*/ 1291351 h 1695768"/>
              <a:gd name="connsiteX5" fmla="*/ 303365 w 889207"/>
              <a:gd name="connsiteY5" fmla="*/ 1644048 h 1695768"/>
              <a:gd name="connsiteX6" fmla="*/ 2919 w 889207"/>
              <a:gd name="connsiteY6" fmla="*/ 50380 h 1695768"/>
              <a:gd name="connsiteX0" fmla="*/ 7157 w 893445"/>
              <a:gd name="connsiteY0" fmla="*/ 48838 h 1670337"/>
              <a:gd name="connsiteX1" fmla="*/ 503546 w 893445"/>
              <a:gd name="connsiteY1" fmla="*/ 414597 h 1670337"/>
              <a:gd name="connsiteX2" fmla="*/ 843180 w 893445"/>
              <a:gd name="connsiteY2" fmla="*/ 597477 h 1670337"/>
              <a:gd name="connsiteX3" fmla="*/ 856243 w 893445"/>
              <a:gd name="connsiteY3" fmla="*/ 1133054 h 1670337"/>
              <a:gd name="connsiteX4" fmla="*/ 503546 w 893445"/>
              <a:gd name="connsiteY4" fmla="*/ 1289809 h 1670337"/>
              <a:gd name="connsiteX5" fmla="*/ 229226 w 893445"/>
              <a:gd name="connsiteY5" fmla="*/ 1616380 h 1670337"/>
              <a:gd name="connsiteX6" fmla="*/ 7157 w 893445"/>
              <a:gd name="connsiteY6" fmla="*/ 48838 h 1670337"/>
              <a:gd name="connsiteX0" fmla="*/ 10665 w 896953"/>
              <a:gd name="connsiteY0" fmla="*/ 46543 h 1632589"/>
              <a:gd name="connsiteX1" fmla="*/ 507054 w 896953"/>
              <a:gd name="connsiteY1" fmla="*/ 412302 h 1632589"/>
              <a:gd name="connsiteX2" fmla="*/ 846688 w 896953"/>
              <a:gd name="connsiteY2" fmla="*/ 595182 h 1632589"/>
              <a:gd name="connsiteX3" fmla="*/ 859751 w 896953"/>
              <a:gd name="connsiteY3" fmla="*/ 1130759 h 1632589"/>
              <a:gd name="connsiteX4" fmla="*/ 507054 w 896953"/>
              <a:gd name="connsiteY4" fmla="*/ 1287514 h 1632589"/>
              <a:gd name="connsiteX5" fmla="*/ 193546 w 896953"/>
              <a:gd name="connsiteY5" fmla="*/ 1574897 h 1632589"/>
              <a:gd name="connsiteX6" fmla="*/ 10665 w 896953"/>
              <a:gd name="connsiteY6" fmla="*/ 46543 h 1632589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31521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05396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8453 w 920867"/>
              <a:gd name="connsiteY0" fmla="*/ 54054 h 1554724"/>
              <a:gd name="connsiteX1" fmla="*/ 530968 w 920867"/>
              <a:gd name="connsiteY1" fmla="*/ 328373 h 1554724"/>
              <a:gd name="connsiteX2" fmla="*/ 870602 w 920867"/>
              <a:gd name="connsiteY2" fmla="*/ 511253 h 1554724"/>
              <a:gd name="connsiteX3" fmla="*/ 883665 w 920867"/>
              <a:gd name="connsiteY3" fmla="*/ 1020705 h 1554724"/>
              <a:gd name="connsiteX4" fmla="*/ 530968 w 920867"/>
              <a:gd name="connsiteY4" fmla="*/ 1203585 h 1554724"/>
              <a:gd name="connsiteX5" fmla="*/ 230523 w 920867"/>
              <a:gd name="connsiteY5" fmla="*/ 1504031 h 1554724"/>
              <a:gd name="connsiteX6" fmla="*/ 8453 w 920867"/>
              <a:gd name="connsiteY6" fmla="*/ 54054 h 1554724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49980 h 1606146"/>
              <a:gd name="connsiteX1" fmla="*/ 530968 w 920867"/>
              <a:gd name="connsiteY1" fmla="*/ 376550 h 1606146"/>
              <a:gd name="connsiteX2" fmla="*/ 870602 w 920867"/>
              <a:gd name="connsiteY2" fmla="*/ 559430 h 1606146"/>
              <a:gd name="connsiteX3" fmla="*/ 883665 w 920867"/>
              <a:gd name="connsiteY3" fmla="*/ 1068882 h 1606146"/>
              <a:gd name="connsiteX4" fmla="*/ 530968 w 920867"/>
              <a:gd name="connsiteY4" fmla="*/ 1251762 h 1606146"/>
              <a:gd name="connsiteX5" fmla="*/ 230523 w 920867"/>
              <a:gd name="connsiteY5" fmla="*/ 1552208 h 1606146"/>
              <a:gd name="connsiteX6" fmla="*/ 8453 w 920867"/>
              <a:gd name="connsiteY6" fmla="*/ 49980 h 1606146"/>
              <a:gd name="connsiteX0" fmla="*/ 9886 w 883111"/>
              <a:gd name="connsiteY0" fmla="*/ 47305 h 1645114"/>
              <a:gd name="connsiteX1" fmla="*/ 493212 w 883111"/>
              <a:gd name="connsiteY1" fmla="*/ 413064 h 1645114"/>
              <a:gd name="connsiteX2" fmla="*/ 832846 w 883111"/>
              <a:gd name="connsiteY2" fmla="*/ 595944 h 1645114"/>
              <a:gd name="connsiteX3" fmla="*/ 845909 w 883111"/>
              <a:gd name="connsiteY3" fmla="*/ 1105396 h 1645114"/>
              <a:gd name="connsiteX4" fmla="*/ 493212 w 883111"/>
              <a:gd name="connsiteY4" fmla="*/ 1288276 h 1645114"/>
              <a:gd name="connsiteX5" fmla="*/ 192767 w 883111"/>
              <a:gd name="connsiteY5" fmla="*/ 1588722 h 1645114"/>
              <a:gd name="connsiteX6" fmla="*/ 9886 w 883111"/>
              <a:gd name="connsiteY6" fmla="*/ 47305 h 1645114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32362 w 735770"/>
              <a:gd name="connsiteY0" fmla="*/ 57572 h 1516643"/>
              <a:gd name="connsiteX1" fmla="*/ 345871 w 735770"/>
              <a:gd name="connsiteY1" fmla="*/ 292703 h 1516643"/>
              <a:gd name="connsiteX2" fmla="*/ 685505 w 735770"/>
              <a:gd name="connsiteY2" fmla="*/ 475583 h 1516643"/>
              <a:gd name="connsiteX3" fmla="*/ 698568 w 735770"/>
              <a:gd name="connsiteY3" fmla="*/ 985035 h 1516643"/>
              <a:gd name="connsiteX4" fmla="*/ 345871 w 735770"/>
              <a:gd name="connsiteY4" fmla="*/ 1167915 h 1516643"/>
              <a:gd name="connsiteX5" fmla="*/ 45426 w 735770"/>
              <a:gd name="connsiteY5" fmla="*/ 1468361 h 1516643"/>
              <a:gd name="connsiteX6" fmla="*/ 32362 w 735770"/>
              <a:gd name="connsiteY6" fmla="*/ 57572 h 1516643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37556 w 727901"/>
              <a:gd name="connsiteY0" fmla="*/ 56350 h 1529286"/>
              <a:gd name="connsiteX1" fmla="*/ 338002 w 727901"/>
              <a:gd name="connsiteY1" fmla="*/ 304544 h 1529286"/>
              <a:gd name="connsiteX2" fmla="*/ 677636 w 727901"/>
              <a:gd name="connsiteY2" fmla="*/ 487424 h 1529286"/>
              <a:gd name="connsiteX3" fmla="*/ 690699 w 727901"/>
              <a:gd name="connsiteY3" fmla="*/ 996876 h 1529286"/>
              <a:gd name="connsiteX4" fmla="*/ 338002 w 727901"/>
              <a:gd name="connsiteY4" fmla="*/ 1179756 h 1529286"/>
              <a:gd name="connsiteX5" fmla="*/ 37557 w 727901"/>
              <a:gd name="connsiteY5" fmla="*/ 1480202 h 1529286"/>
              <a:gd name="connsiteX6" fmla="*/ 37556 w 727901"/>
              <a:gd name="connsiteY6" fmla="*/ 56350 h 1529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7901" h="1529286">
                <a:moveTo>
                  <a:pt x="37556" y="56350"/>
                </a:moveTo>
                <a:cubicBezTo>
                  <a:pt x="87630" y="-139593"/>
                  <a:pt x="231322" y="232698"/>
                  <a:pt x="338002" y="304544"/>
                </a:cubicBezTo>
                <a:cubicBezTo>
                  <a:pt x="444682" y="376390"/>
                  <a:pt x="618853" y="372035"/>
                  <a:pt x="677636" y="487424"/>
                </a:cubicBezTo>
                <a:cubicBezTo>
                  <a:pt x="736419" y="602813"/>
                  <a:pt x="747305" y="881487"/>
                  <a:pt x="690699" y="996876"/>
                </a:cubicBezTo>
                <a:cubicBezTo>
                  <a:pt x="634093" y="1112265"/>
                  <a:pt x="442505" y="1094847"/>
                  <a:pt x="338002" y="1179756"/>
                </a:cubicBezTo>
                <a:cubicBezTo>
                  <a:pt x="233499" y="1264665"/>
                  <a:pt x="87631" y="1667436"/>
                  <a:pt x="37557" y="1480202"/>
                </a:cubicBezTo>
                <a:cubicBezTo>
                  <a:pt x="-12517" y="1292968"/>
                  <a:pt x="-12518" y="252293"/>
                  <a:pt x="37556" y="56350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E8CB0AA4-6AD0-4BC1-BF4F-E413FCF5EE69}"/>
              </a:ext>
            </a:extLst>
          </p:cNvPr>
          <p:cNvSpPr/>
          <p:nvPr/>
        </p:nvSpPr>
        <p:spPr>
          <a:xfrm>
            <a:off x="8342259" y="3324191"/>
            <a:ext cx="610234" cy="913105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id="{630538AB-DD0D-4DCC-BF21-C6291EA5FE74}"/>
              </a:ext>
            </a:extLst>
          </p:cNvPr>
          <p:cNvSpPr/>
          <p:nvPr/>
        </p:nvSpPr>
        <p:spPr>
          <a:xfrm>
            <a:off x="9154793" y="3080198"/>
            <a:ext cx="1673565" cy="1390869"/>
          </a:xfrm>
          <a:custGeom>
            <a:avLst/>
            <a:gdLst>
              <a:gd name="connsiteX0" fmla="*/ 2365358 w 2365358"/>
              <a:gd name="connsiteY0" fmla="*/ 810084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862336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797110 h 2152302"/>
              <a:gd name="connsiteX1" fmla="*/ 1359518 w 2365358"/>
              <a:gd name="connsiteY1" fmla="*/ 784047 h 2152302"/>
              <a:gd name="connsiteX2" fmla="*/ 876192 w 2365358"/>
              <a:gd name="connsiteY2" fmla="*/ 235407 h 2152302"/>
              <a:gd name="connsiteX3" fmla="*/ 27106 w 2365358"/>
              <a:gd name="connsiteY3" fmla="*/ 275 h 2152302"/>
              <a:gd name="connsiteX4" fmla="*/ 236112 w 2365358"/>
              <a:gd name="connsiteY4" fmla="*/ 274596 h 2152302"/>
              <a:gd name="connsiteX5" fmla="*/ 497369 w 2365358"/>
              <a:gd name="connsiteY5" fmla="*/ 614230 h 2152302"/>
              <a:gd name="connsiteX6" fmla="*/ 575746 w 2365358"/>
              <a:gd name="connsiteY6" fmla="*/ 979990 h 2152302"/>
              <a:gd name="connsiteX7" fmla="*/ 536558 w 2365358"/>
              <a:gd name="connsiteY7" fmla="*/ 1306561 h 2152302"/>
              <a:gd name="connsiteX8" fmla="*/ 379804 w 2365358"/>
              <a:gd name="connsiteY8" fmla="*/ 1711510 h 2152302"/>
              <a:gd name="connsiteX9" fmla="*/ 157735 w 2365358"/>
              <a:gd name="connsiteY9" fmla="*/ 2116458 h 2152302"/>
              <a:gd name="connsiteX10" fmla="*/ 641061 w 2365358"/>
              <a:gd name="connsiteY10" fmla="*/ 2064207 h 2152302"/>
              <a:gd name="connsiteX11" fmla="*/ 1176638 w 2365358"/>
              <a:gd name="connsiteY11" fmla="*/ 1515567 h 2152302"/>
              <a:gd name="connsiteX12" fmla="*/ 2339232 w 2365358"/>
              <a:gd name="connsiteY12" fmla="*/ 1358813 h 2152302"/>
              <a:gd name="connsiteX0" fmla="*/ 2365358 w 2365358"/>
              <a:gd name="connsiteY0" fmla="*/ 797110 h 2132494"/>
              <a:gd name="connsiteX1" fmla="*/ 1359518 w 2365358"/>
              <a:gd name="connsiteY1" fmla="*/ 784047 h 2132494"/>
              <a:gd name="connsiteX2" fmla="*/ 876192 w 2365358"/>
              <a:gd name="connsiteY2" fmla="*/ 235407 h 2132494"/>
              <a:gd name="connsiteX3" fmla="*/ 27106 w 2365358"/>
              <a:gd name="connsiteY3" fmla="*/ 275 h 2132494"/>
              <a:gd name="connsiteX4" fmla="*/ 236112 w 2365358"/>
              <a:gd name="connsiteY4" fmla="*/ 274596 h 2132494"/>
              <a:gd name="connsiteX5" fmla="*/ 497369 w 2365358"/>
              <a:gd name="connsiteY5" fmla="*/ 614230 h 2132494"/>
              <a:gd name="connsiteX6" fmla="*/ 575746 w 2365358"/>
              <a:gd name="connsiteY6" fmla="*/ 979990 h 2132494"/>
              <a:gd name="connsiteX7" fmla="*/ 536558 w 2365358"/>
              <a:gd name="connsiteY7" fmla="*/ 1306561 h 2132494"/>
              <a:gd name="connsiteX8" fmla="*/ 379804 w 2365358"/>
              <a:gd name="connsiteY8" fmla="*/ 1711510 h 2132494"/>
              <a:gd name="connsiteX9" fmla="*/ 157735 w 2365358"/>
              <a:gd name="connsiteY9" fmla="*/ 2116458 h 2132494"/>
              <a:gd name="connsiteX10" fmla="*/ 627998 w 2365358"/>
              <a:gd name="connsiteY10" fmla="*/ 1998893 h 2132494"/>
              <a:gd name="connsiteX11" fmla="*/ 1176638 w 2365358"/>
              <a:gd name="connsiteY11" fmla="*/ 1515567 h 2132494"/>
              <a:gd name="connsiteX12" fmla="*/ 2339232 w 2365358"/>
              <a:gd name="connsiteY12" fmla="*/ 1358813 h 2132494"/>
              <a:gd name="connsiteX0" fmla="*/ 2365358 w 2365358"/>
              <a:gd name="connsiteY0" fmla="*/ 796856 h 2132240"/>
              <a:gd name="connsiteX1" fmla="*/ 1359518 w 2365358"/>
              <a:gd name="connsiteY1" fmla="*/ 783793 h 2132240"/>
              <a:gd name="connsiteX2" fmla="*/ 876192 w 2365358"/>
              <a:gd name="connsiteY2" fmla="*/ 287404 h 2132240"/>
              <a:gd name="connsiteX3" fmla="*/ 27106 w 2365358"/>
              <a:gd name="connsiteY3" fmla="*/ 21 h 2132240"/>
              <a:gd name="connsiteX4" fmla="*/ 236112 w 2365358"/>
              <a:gd name="connsiteY4" fmla="*/ 274342 h 2132240"/>
              <a:gd name="connsiteX5" fmla="*/ 497369 w 2365358"/>
              <a:gd name="connsiteY5" fmla="*/ 613976 h 2132240"/>
              <a:gd name="connsiteX6" fmla="*/ 575746 w 2365358"/>
              <a:gd name="connsiteY6" fmla="*/ 979736 h 2132240"/>
              <a:gd name="connsiteX7" fmla="*/ 536558 w 2365358"/>
              <a:gd name="connsiteY7" fmla="*/ 1306307 h 2132240"/>
              <a:gd name="connsiteX8" fmla="*/ 379804 w 2365358"/>
              <a:gd name="connsiteY8" fmla="*/ 1711256 h 2132240"/>
              <a:gd name="connsiteX9" fmla="*/ 157735 w 2365358"/>
              <a:gd name="connsiteY9" fmla="*/ 2116204 h 2132240"/>
              <a:gd name="connsiteX10" fmla="*/ 627998 w 2365358"/>
              <a:gd name="connsiteY10" fmla="*/ 1998639 h 2132240"/>
              <a:gd name="connsiteX11" fmla="*/ 1176638 w 2365358"/>
              <a:gd name="connsiteY11" fmla="*/ 1515313 h 2132240"/>
              <a:gd name="connsiteX12" fmla="*/ 2339232 w 2365358"/>
              <a:gd name="connsiteY12" fmla="*/ 1358559 h 2132240"/>
              <a:gd name="connsiteX0" fmla="*/ 2365358 w 2378421"/>
              <a:gd name="connsiteY0" fmla="*/ 796856 h 2132240"/>
              <a:gd name="connsiteX1" fmla="*/ 1359518 w 2378421"/>
              <a:gd name="connsiteY1" fmla="*/ 783793 h 2132240"/>
              <a:gd name="connsiteX2" fmla="*/ 876192 w 2378421"/>
              <a:gd name="connsiteY2" fmla="*/ 287404 h 2132240"/>
              <a:gd name="connsiteX3" fmla="*/ 27106 w 2378421"/>
              <a:gd name="connsiteY3" fmla="*/ 21 h 2132240"/>
              <a:gd name="connsiteX4" fmla="*/ 236112 w 2378421"/>
              <a:gd name="connsiteY4" fmla="*/ 274342 h 2132240"/>
              <a:gd name="connsiteX5" fmla="*/ 497369 w 2378421"/>
              <a:gd name="connsiteY5" fmla="*/ 613976 h 2132240"/>
              <a:gd name="connsiteX6" fmla="*/ 575746 w 2378421"/>
              <a:gd name="connsiteY6" fmla="*/ 979736 h 2132240"/>
              <a:gd name="connsiteX7" fmla="*/ 536558 w 2378421"/>
              <a:gd name="connsiteY7" fmla="*/ 1306307 h 2132240"/>
              <a:gd name="connsiteX8" fmla="*/ 379804 w 2378421"/>
              <a:gd name="connsiteY8" fmla="*/ 1711256 h 2132240"/>
              <a:gd name="connsiteX9" fmla="*/ 157735 w 2378421"/>
              <a:gd name="connsiteY9" fmla="*/ 2116204 h 2132240"/>
              <a:gd name="connsiteX10" fmla="*/ 627998 w 2378421"/>
              <a:gd name="connsiteY10" fmla="*/ 1998639 h 2132240"/>
              <a:gd name="connsiteX11" fmla="*/ 1176638 w 2378421"/>
              <a:gd name="connsiteY11" fmla="*/ 1515313 h 2132240"/>
              <a:gd name="connsiteX12" fmla="*/ 2378421 w 2378421"/>
              <a:gd name="connsiteY12" fmla="*/ 1384685 h 2132240"/>
              <a:gd name="connsiteX0" fmla="*/ 2364789 w 2377852"/>
              <a:gd name="connsiteY0" fmla="*/ 797705 h 2133089"/>
              <a:gd name="connsiteX1" fmla="*/ 1358949 w 2377852"/>
              <a:gd name="connsiteY1" fmla="*/ 784642 h 2133089"/>
              <a:gd name="connsiteX2" fmla="*/ 866125 w 2377852"/>
              <a:gd name="connsiteY2" fmla="*/ 366309 h 2133089"/>
              <a:gd name="connsiteX3" fmla="*/ 26537 w 2377852"/>
              <a:gd name="connsiteY3" fmla="*/ 870 h 2133089"/>
              <a:gd name="connsiteX4" fmla="*/ 235543 w 2377852"/>
              <a:gd name="connsiteY4" fmla="*/ 275191 h 2133089"/>
              <a:gd name="connsiteX5" fmla="*/ 496800 w 2377852"/>
              <a:gd name="connsiteY5" fmla="*/ 614825 h 2133089"/>
              <a:gd name="connsiteX6" fmla="*/ 575177 w 2377852"/>
              <a:gd name="connsiteY6" fmla="*/ 980585 h 2133089"/>
              <a:gd name="connsiteX7" fmla="*/ 535989 w 2377852"/>
              <a:gd name="connsiteY7" fmla="*/ 1307156 h 2133089"/>
              <a:gd name="connsiteX8" fmla="*/ 379235 w 2377852"/>
              <a:gd name="connsiteY8" fmla="*/ 1712105 h 2133089"/>
              <a:gd name="connsiteX9" fmla="*/ 157166 w 2377852"/>
              <a:gd name="connsiteY9" fmla="*/ 2117053 h 2133089"/>
              <a:gd name="connsiteX10" fmla="*/ 627429 w 2377852"/>
              <a:gd name="connsiteY10" fmla="*/ 1999488 h 2133089"/>
              <a:gd name="connsiteX11" fmla="*/ 1176069 w 2377852"/>
              <a:gd name="connsiteY11" fmla="*/ 1516162 h 2133089"/>
              <a:gd name="connsiteX12" fmla="*/ 2377852 w 2377852"/>
              <a:gd name="connsiteY12" fmla="*/ 1385534 h 2133089"/>
              <a:gd name="connsiteX0" fmla="*/ 1358949 w 2377852"/>
              <a:gd name="connsiteY0" fmla="*/ 784642 h 2133089"/>
              <a:gd name="connsiteX1" fmla="*/ 866125 w 2377852"/>
              <a:gd name="connsiteY1" fmla="*/ 366309 h 2133089"/>
              <a:gd name="connsiteX2" fmla="*/ 26537 w 2377852"/>
              <a:gd name="connsiteY2" fmla="*/ 870 h 2133089"/>
              <a:gd name="connsiteX3" fmla="*/ 235543 w 2377852"/>
              <a:gd name="connsiteY3" fmla="*/ 275191 h 2133089"/>
              <a:gd name="connsiteX4" fmla="*/ 496800 w 2377852"/>
              <a:gd name="connsiteY4" fmla="*/ 614825 h 2133089"/>
              <a:gd name="connsiteX5" fmla="*/ 575177 w 2377852"/>
              <a:gd name="connsiteY5" fmla="*/ 980585 h 2133089"/>
              <a:gd name="connsiteX6" fmla="*/ 535989 w 2377852"/>
              <a:gd name="connsiteY6" fmla="*/ 1307156 h 2133089"/>
              <a:gd name="connsiteX7" fmla="*/ 379235 w 2377852"/>
              <a:gd name="connsiteY7" fmla="*/ 1712105 h 2133089"/>
              <a:gd name="connsiteX8" fmla="*/ 157166 w 2377852"/>
              <a:gd name="connsiteY8" fmla="*/ 2117053 h 2133089"/>
              <a:gd name="connsiteX9" fmla="*/ 627429 w 2377852"/>
              <a:gd name="connsiteY9" fmla="*/ 1999488 h 2133089"/>
              <a:gd name="connsiteX10" fmla="*/ 1176069 w 2377852"/>
              <a:gd name="connsiteY10" fmla="*/ 1516162 h 2133089"/>
              <a:gd name="connsiteX11" fmla="*/ 2377852 w 2377852"/>
              <a:gd name="connsiteY11" fmla="*/ 1385534 h 2133089"/>
              <a:gd name="connsiteX0" fmla="*/ 1358949 w 1358949"/>
              <a:gd name="connsiteY0" fmla="*/ 784642 h 2133089"/>
              <a:gd name="connsiteX1" fmla="*/ 866125 w 1358949"/>
              <a:gd name="connsiteY1" fmla="*/ 366309 h 2133089"/>
              <a:gd name="connsiteX2" fmla="*/ 26537 w 1358949"/>
              <a:gd name="connsiteY2" fmla="*/ 870 h 2133089"/>
              <a:gd name="connsiteX3" fmla="*/ 235543 w 1358949"/>
              <a:gd name="connsiteY3" fmla="*/ 275191 h 2133089"/>
              <a:gd name="connsiteX4" fmla="*/ 496800 w 1358949"/>
              <a:gd name="connsiteY4" fmla="*/ 614825 h 2133089"/>
              <a:gd name="connsiteX5" fmla="*/ 575177 w 1358949"/>
              <a:gd name="connsiteY5" fmla="*/ 980585 h 2133089"/>
              <a:gd name="connsiteX6" fmla="*/ 535989 w 1358949"/>
              <a:gd name="connsiteY6" fmla="*/ 1307156 h 2133089"/>
              <a:gd name="connsiteX7" fmla="*/ 379235 w 1358949"/>
              <a:gd name="connsiteY7" fmla="*/ 1712105 h 2133089"/>
              <a:gd name="connsiteX8" fmla="*/ 157166 w 1358949"/>
              <a:gd name="connsiteY8" fmla="*/ 2117053 h 2133089"/>
              <a:gd name="connsiteX9" fmla="*/ 627429 w 1358949"/>
              <a:gd name="connsiteY9" fmla="*/ 1999488 h 2133089"/>
              <a:gd name="connsiteX10" fmla="*/ 1176069 w 1358949"/>
              <a:gd name="connsiteY10" fmla="*/ 1516162 h 2133089"/>
              <a:gd name="connsiteX0" fmla="*/ 1390577 w 1390577"/>
              <a:gd name="connsiteY0" fmla="*/ 800701 h 2149148"/>
              <a:gd name="connsiteX1" fmla="*/ 58165 w 1390577"/>
              <a:gd name="connsiteY1" fmla="*/ 16929 h 2149148"/>
              <a:gd name="connsiteX2" fmla="*/ 267171 w 1390577"/>
              <a:gd name="connsiteY2" fmla="*/ 291250 h 2149148"/>
              <a:gd name="connsiteX3" fmla="*/ 528428 w 1390577"/>
              <a:gd name="connsiteY3" fmla="*/ 630884 h 2149148"/>
              <a:gd name="connsiteX4" fmla="*/ 606805 w 1390577"/>
              <a:gd name="connsiteY4" fmla="*/ 996644 h 2149148"/>
              <a:gd name="connsiteX5" fmla="*/ 567617 w 1390577"/>
              <a:gd name="connsiteY5" fmla="*/ 1323215 h 2149148"/>
              <a:gd name="connsiteX6" fmla="*/ 410863 w 1390577"/>
              <a:gd name="connsiteY6" fmla="*/ 1728164 h 2149148"/>
              <a:gd name="connsiteX7" fmla="*/ 188794 w 1390577"/>
              <a:gd name="connsiteY7" fmla="*/ 2133112 h 2149148"/>
              <a:gd name="connsiteX8" fmla="*/ 659057 w 1390577"/>
              <a:gd name="connsiteY8" fmla="*/ 2015547 h 2149148"/>
              <a:gd name="connsiteX9" fmla="*/ 1207697 w 1390577"/>
              <a:gd name="connsiteY9" fmla="*/ 1532221 h 2149148"/>
              <a:gd name="connsiteX0" fmla="*/ 1390577 w 1390577"/>
              <a:gd name="connsiteY0" fmla="*/ 800701 h 2135559"/>
              <a:gd name="connsiteX1" fmla="*/ 58165 w 1390577"/>
              <a:gd name="connsiteY1" fmla="*/ 16929 h 2135559"/>
              <a:gd name="connsiteX2" fmla="*/ 267171 w 1390577"/>
              <a:gd name="connsiteY2" fmla="*/ 291250 h 2135559"/>
              <a:gd name="connsiteX3" fmla="*/ 528428 w 1390577"/>
              <a:gd name="connsiteY3" fmla="*/ 630884 h 2135559"/>
              <a:gd name="connsiteX4" fmla="*/ 606805 w 1390577"/>
              <a:gd name="connsiteY4" fmla="*/ 996644 h 2135559"/>
              <a:gd name="connsiteX5" fmla="*/ 567617 w 1390577"/>
              <a:gd name="connsiteY5" fmla="*/ 1323215 h 2135559"/>
              <a:gd name="connsiteX6" fmla="*/ 410863 w 1390577"/>
              <a:gd name="connsiteY6" fmla="*/ 1728164 h 2135559"/>
              <a:gd name="connsiteX7" fmla="*/ 188794 w 1390577"/>
              <a:gd name="connsiteY7" fmla="*/ 2133112 h 2135559"/>
              <a:gd name="connsiteX8" fmla="*/ 1207697 w 1390577"/>
              <a:gd name="connsiteY8" fmla="*/ 1532221 h 2135559"/>
              <a:gd name="connsiteX0" fmla="*/ 1390577 w 2861484"/>
              <a:gd name="connsiteY0" fmla="*/ 800701 h 2143388"/>
              <a:gd name="connsiteX1" fmla="*/ 58165 w 2861484"/>
              <a:gd name="connsiteY1" fmla="*/ 16929 h 2143388"/>
              <a:gd name="connsiteX2" fmla="*/ 267171 w 2861484"/>
              <a:gd name="connsiteY2" fmla="*/ 291250 h 2143388"/>
              <a:gd name="connsiteX3" fmla="*/ 528428 w 2861484"/>
              <a:gd name="connsiteY3" fmla="*/ 630884 h 2143388"/>
              <a:gd name="connsiteX4" fmla="*/ 606805 w 2861484"/>
              <a:gd name="connsiteY4" fmla="*/ 996644 h 2143388"/>
              <a:gd name="connsiteX5" fmla="*/ 567617 w 2861484"/>
              <a:gd name="connsiteY5" fmla="*/ 1323215 h 2143388"/>
              <a:gd name="connsiteX6" fmla="*/ 410863 w 2861484"/>
              <a:gd name="connsiteY6" fmla="*/ 1728164 h 2143388"/>
              <a:gd name="connsiteX7" fmla="*/ 188794 w 2861484"/>
              <a:gd name="connsiteY7" fmla="*/ 2133112 h 2143388"/>
              <a:gd name="connsiteX8" fmla="*/ 2861484 w 2861484"/>
              <a:gd name="connsiteY8" fmla="*/ 1285051 h 2143388"/>
              <a:gd name="connsiteX0" fmla="*/ 2966758 w 2966758"/>
              <a:gd name="connsiteY0" fmla="*/ 947199 h 2150853"/>
              <a:gd name="connsiteX1" fmla="*/ 161797 w 2966758"/>
              <a:gd name="connsiteY1" fmla="*/ 24394 h 2150853"/>
              <a:gd name="connsiteX2" fmla="*/ 370803 w 2966758"/>
              <a:gd name="connsiteY2" fmla="*/ 298715 h 2150853"/>
              <a:gd name="connsiteX3" fmla="*/ 632060 w 2966758"/>
              <a:gd name="connsiteY3" fmla="*/ 638349 h 2150853"/>
              <a:gd name="connsiteX4" fmla="*/ 710437 w 2966758"/>
              <a:gd name="connsiteY4" fmla="*/ 1004109 h 2150853"/>
              <a:gd name="connsiteX5" fmla="*/ 671249 w 2966758"/>
              <a:gd name="connsiteY5" fmla="*/ 1330680 h 2150853"/>
              <a:gd name="connsiteX6" fmla="*/ 514495 w 2966758"/>
              <a:gd name="connsiteY6" fmla="*/ 1735629 h 2150853"/>
              <a:gd name="connsiteX7" fmla="*/ 292426 w 2966758"/>
              <a:gd name="connsiteY7" fmla="*/ 2140577 h 2150853"/>
              <a:gd name="connsiteX8" fmla="*/ 2965116 w 2966758"/>
              <a:gd name="connsiteY8" fmla="*/ 1292516 h 2150853"/>
              <a:gd name="connsiteX0" fmla="*/ 2966758 w 2966758"/>
              <a:gd name="connsiteY0" fmla="*/ 947199 h 2140579"/>
              <a:gd name="connsiteX1" fmla="*/ 161797 w 2966758"/>
              <a:gd name="connsiteY1" fmla="*/ 24394 h 2140579"/>
              <a:gd name="connsiteX2" fmla="*/ 370803 w 2966758"/>
              <a:gd name="connsiteY2" fmla="*/ 298715 h 2140579"/>
              <a:gd name="connsiteX3" fmla="*/ 632060 w 2966758"/>
              <a:gd name="connsiteY3" fmla="*/ 638349 h 2140579"/>
              <a:gd name="connsiteX4" fmla="*/ 710437 w 2966758"/>
              <a:gd name="connsiteY4" fmla="*/ 1004109 h 2140579"/>
              <a:gd name="connsiteX5" fmla="*/ 671249 w 2966758"/>
              <a:gd name="connsiteY5" fmla="*/ 1330680 h 2140579"/>
              <a:gd name="connsiteX6" fmla="*/ 514495 w 2966758"/>
              <a:gd name="connsiteY6" fmla="*/ 1735629 h 2140579"/>
              <a:gd name="connsiteX7" fmla="*/ 292426 w 2966758"/>
              <a:gd name="connsiteY7" fmla="*/ 2140577 h 2140579"/>
              <a:gd name="connsiteX8" fmla="*/ 1726900 w 2966758"/>
              <a:gd name="connsiteY8" fmla="*/ 1730499 h 2140579"/>
              <a:gd name="connsiteX9" fmla="*/ 2965116 w 2966758"/>
              <a:gd name="connsiteY9" fmla="*/ 1292516 h 2140579"/>
              <a:gd name="connsiteX0" fmla="*/ 2966758 w 2966758"/>
              <a:gd name="connsiteY0" fmla="*/ 947199 h 2146271"/>
              <a:gd name="connsiteX1" fmla="*/ 161797 w 2966758"/>
              <a:gd name="connsiteY1" fmla="*/ 24394 h 2146271"/>
              <a:gd name="connsiteX2" fmla="*/ 370803 w 2966758"/>
              <a:gd name="connsiteY2" fmla="*/ 298715 h 2146271"/>
              <a:gd name="connsiteX3" fmla="*/ 632060 w 2966758"/>
              <a:gd name="connsiteY3" fmla="*/ 638349 h 2146271"/>
              <a:gd name="connsiteX4" fmla="*/ 710437 w 2966758"/>
              <a:gd name="connsiteY4" fmla="*/ 1004109 h 2146271"/>
              <a:gd name="connsiteX5" fmla="*/ 671249 w 2966758"/>
              <a:gd name="connsiteY5" fmla="*/ 1330680 h 2146271"/>
              <a:gd name="connsiteX6" fmla="*/ 514495 w 2966758"/>
              <a:gd name="connsiteY6" fmla="*/ 1735629 h 2146271"/>
              <a:gd name="connsiteX7" fmla="*/ 292426 w 2966758"/>
              <a:gd name="connsiteY7" fmla="*/ 2140577 h 2146271"/>
              <a:gd name="connsiteX8" fmla="*/ 1590973 w 2966758"/>
              <a:gd name="connsiteY8" fmla="*/ 1421537 h 2146271"/>
              <a:gd name="connsiteX9" fmla="*/ 2965116 w 2966758"/>
              <a:gd name="connsiteY9" fmla="*/ 1292516 h 2146271"/>
              <a:gd name="connsiteX0" fmla="*/ 2855986 w 2855986"/>
              <a:gd name="connsiteY0" fmla="*/ 940295 h 2139367"/>
              <a:gd name="connsiteX1" fmla="*/ 1276309 w 2855986"/>
              <a:gd name="connsiteY1" fmla="*/ 812153 h 2139367"/>
              <a:gd name="connsiteX2" fmla="*/ 51025 w 2855986"/>
              <a:gd name="connsiteY2" fmla="*/ 17490 h 2139367"/>
              <a:gd name="connsiteX3" fmla="*/ 260031 w 2855986"/>
              <a:gd name="connsiteY3" fmla="*/ 291811 h 2139367"/>
              <a:gd name="connsiteX4" fmla="*/ 521288 w 2855986"/>
              <a:gd name="connsiteY4" fmla="*/ 631445 h 2139367"/>
              <a:gd name="connsiteX5" fmla="*/ 599665 w 2855986"/>
              <a:gd name="connsiteY5" fmla="*/ 997205 h 2139367"/>
              <a:gd name="connsiteX6" fmla="*/ 560477 w 2855986"/>
              <a:gd name="connsiteY6" fmla="*/ 1323776 h 2139367"/>
              <a:gd name="connsiteX7" fmla="*/ 403723 w 2855986"/>
              <a:gd name="connsiteY7" fmla="*/ 1728725 h 2139367"/>
              <a:gd name="connsiteX8" fmla="*/ 181654 w 2855986"/>
              <a:gd name="connsiteY8" fmla="*/ 2133673 h 2139367"/>
              <a:gd name="connsiteX9" fmla="*/ 1480201 w 2855986"/>
              <a:gd name="connsiteY9" fmla="*/ 1414633 h 2139367"/>
              <a:gd name="connsiteX10" fmla="*/ 2854344 w 2855986"/>
              <a:gd name="connsiteY10" fmla="*/ 1285612 h 2139367"/>
              <a:gd name="connsiteX0" fmla="*/ 2855986 w 2855986"/>
              <a:gd name="connsiteY0" fmla="*/ 940295 h 2134713"/>
              <a:gd name="connsiteX1" fmla="*/ 1276309 w 2855986"/>
              <a:gd name="connsiteY1" fmla="*/ 812153 h 2134713"/>
              <a:gd name="connsiteX2" fmla="*/ 51025 w 2855986"/>
              <a:gd name="connsiteY2" fmla="*/ 17490 h 2134713"/>
              <a:gd name="connsiteX3" fmla="*/ 260031 w 2855986"/>
              <a:gd name="connsiteY3" fmla="*/ 291811 h 2134713"/>
              <a:gd name="connsiteX4" fmla="*/ 521288 w 2855986"/>
              <a:gd name="connsiteY4" fmla="*/ 631445 h 2134713"/>
              <a:gd name="connsiteX5" fmla="*/ 599665 w 2855986"/>
              <a:gd name="connsiteY5" fmla="*/ 997205 h 2134713"/>
              <a:gd name="connsiteX6" fmla="*/ 560477 w 2855986"/>
              <a:gd name="connsiteY6" fmla="*/ 1323776 h 2134713"/>
              <a:gd name="connsiteX7" fmla="*/ 403723 w 2855986"/>
              <a:gd name="connsiteY7" fmla="*/ 1728725 h 2134713"/>
              <a:gd name="connsiteX8" fmla="*/ 181654 w 2855986"/>
              <a:gd name="connsiteY8" fmla="*/ 2133673 h 2134713"/>
              <a:gd name="connsiteX9" fmla="*/ 936490 w 2855986"/>
              <a:gd name="connsiteY9" fmla="*/ 1831731 h 2134713"/>
              <a:gd name="connsiteX10" fmla="*/ 1480201 w 2855986"/>
              <a:gd name="connsiteY10" fmla="*/ 1414633 h 2134713"/>
              <a:gd name="connsiteX11" fmla="*/ 2854344 w 2855986"/>
              <a:gd name="connsiteY11" fmla="*/ 1285612 h 2134713"/>
              <a:gd name="connsiteX0" fmla="*/ 3045284 w 3045284"/>
              <a:gd name="connsiteY0" fmla="*/ 797067 h 1991485"/>
              <a:gd name="connsiteX1" fmla="*/ 1465607 w 3045284"/>
              <a:gd name="connsiteY1" fmla="*/ 668925 h 1991485"/>
              <a:gd name="connsiteX2" fmla="*/ 36432 w 3045284"/>
              <a:gd name="connsiteY2" fmla="*/ 28743 h 1991485"/>
              <a:gd name="connsiteX3" fmla="*/ 449329 w 3045284"/>
              <a:gd name="connsiteY3" fmla="*/ 148583 h 1991485"/>
              <a:gd name="connsiteX4" fmla="*/ 710586 w 3045284"/>
              <a:gd name="connsiteY4" fmla="*/ 488217 h 1991485"/>
              <a:gd name="connsiteX5" fmla="*/ 788963 w 3045284"/>
              <a:gd name="connsiteY5" fmla="*/ 853977 h 1991485"/>
              <a:gd name="connsiteX6" fmla="*/ 749775 w 3045284"/>
              <a:gd name="connsiteY6" fmla="*/ 1180548 h 1991485"/>
              <a:gd name="connsiteX7" fmla="*/ 593021 w 3045284"/>
              <a:gd name="connsiteY7" fmla="*/ 1585497 h 1991485"/>
              <a:gd name="connsiteX8" fmla="*/ 370952 w 3045284"/>
              <a:gd name="connsiteY8" fmla="*/ 1990445 h 1991485"/>
              <a:gd name="connsiteX9" fmla="*/ 1125788 w 3045284"/>
              <a:gd name="connsiteY9" fmla="*/ 1688503 h 1991485"/>
              <a:gd name="connsiteX10" fmla="*/ 1669499 w 3045284"/>
              <a:gd name="connsiteY10" fmla="*/ 1271405 h 1991485"/>
              <a:gd name="connsiteX11" fmla="*/ 3043642 w 3045284"/>
              <a:gd name="connsiteY11" fmla="*/ 1142384 h 1991485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788963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403836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2554 w 3042554"/>
              <a:gd name="connsiteY0" fmla="*/ 806686 h 1834642"/>
              <a:gd name="connsiteX1" fmla="*/ 1462877 w 3042554"/>
              <a:gd name="connsiteY1" fmla="*/ 678544 h 1834642"/>
              <a:gd name="connsiteX2" fmla="*/ 33702 w 3042554"/>
              <a:gd name="connsiteY2" fmla="*/ 38362 h 1834642"/>
              <a:gd name="connsiteX3" fmla="*/ 446599 w 3042554"/>
              <a:gd name="connsiteY3" fmla="*/ 158202 h 1834642"/>
              <a:gd name="connsiteX4" fmla="*/ 401106 w 3042554"/>
              <a:gd name="connsiteY4" fmla="*/ 863596 h 1834642"/>
              <a:gd name="connsiteX5" fmla="*/ 747045 w 3042554"/>
              <a:gd name="connsiteY5" fmla="*/ 1190167 h 1834642"/>
              <a:gd name="connsiteX6" fmla="*/ 590291 w 3042554"/>
              <a:gd name="connsiteY6" fmla="*/ 1595116 h 1834642"/>
              <a:gd name="connsiteX7" fmla="*/ 254949 w 3042554"/>
              <a:gd name="connsiteY7" fmla="*/ 1830135 h 1834642"/>
              <a:gd name="connsiteX8" fmla="*/ 1123058 w 3042554"/>
              <a:gd name="connsiteY8" fmla="*/ 1698122 h 1834642"/>
              <a:gd name="connsiteX9" fmla="*/ 1666769 w 3042554"/>
              <a:gd name="connsiteY9" fmla="*/ 1281024 h 1834642"/>
              <a:gd name="connsiteX10" fmla="*/ 3040912 w 3042554"/>
              <a:gd name="connsiteY10" fmla="*/ 1152003 h 1834642"/>
              <a:gd name="connsiteX0" fmla="*/ 3051342 w 3051342"/>
              <a:gd name="connsiteY0" fmla="*/ 769647 h 1797603"/>
              <a:gd name="connsiteX1" fmla="*/ 1471665 w 3051342"/>
              <a:gd name="connsiteY1" fmla="*/ 641505 h 1797603"/>
              <a:gd name="connsiteX2" fmla="*/ 42490 w 3051342"/>
              <a:gd name="connsiteY2" fmla="*/ 1323 h 1797603"/>
              <a:gd name="connsiteX3" fmla="*/ 409894 w 3051342"/>
              <a:gd name="connsiteY3" fmla="*/ 826557 h 1797603"/>
              <a:gd name="connsiteX4" fmla="*/ 755833 w 3051342"/>
              <a:gd name="connsiteY4" fmla="*/ 1153128 h 1797603"/>
              <a:gd name="connsiteX5" fmla="*/ 599079 w 3051342"/>
              <a:gd name="connsiteY5" fmla="*/ 1558077 h 1797603"/>
              <a:gd name="connsiteX6" fmla="*/ 263737 w 3051342"/>
              <a:gd name="connsiteY6" fmla="*/ 1793096 h 1797603"/>
              <a:gd name="connsiteX7" fmla="*/ 1131846 w 3051342"/>
              <a:gd name="connsiteY7" fmla="*/ 1661083 h 1797603"/>
              <a:gd name="connsiteX8" fmla="*/ 1675557 w 3051342"/>
              <a:gd name="connsiteY8" fmla="*/ 1243985 h 1797603"/>
              <a:gd name="connsiteX9" fmla="*/ 3049700 w 3051342"/>
              <a:gd name="connsiteY9" fmla="*/ 1114964 h 1797603"/>
              <a:gd name="connsiteX0" fmla="*/ 3051342 w 3051342"/>
              <a:gd name="connsiteY0" fmla="*/ 769647 h 1825114"/>
              <a:gd name="connsiteX1" fmla="*/ 1471665 w 3051342"/>
              <a:gd name="connsiteY1" fmla="*/ 641505 h 1825114"/>
              <a:gd name="connsiteX2" fmla="*/ 42490 w 3051342"/>
              <a:gd name="connsiteY2" fmla="*/ 1323 h 1825114"/>
              <a:gd name="connsiteX3" fmla="*/ 409894 w 3051342"/>
              <a:gd name="connsiteY3" fmla="*/ 826557 h 1825114"/>
              <a:gd name="connsiteX4" fmla="*/ 755833 w 3051342"/>
              <a:gd name="connsiteY4" fmla="*/ 1153128 h 1825114"/>
              <a:gd name="connsiteX5" fmla="*/ 263737 w 3051342"/>
              <a:gd name="connsiteY5" fmla="*/ 1793096 h 1825114"/>
              <a:gd name="connsiteX6" fmla="*/ 1131846 w 3051342"/>
              <a:gd name="connsiteY6" fmla="*/ 1661083 h 1825114"/>
              <a:gd name="connsiteX7" fmla="*/ 1675557 w 3051342"/>
              <a:gd name="connsiteY7" fmla="*/ 1243985 h 1825114"/>
              <a:gd name="connsiteX8" fmla="*/ 3049700 w 3051342"/>
              <a:gd name="connsiteY8" fmla="*/ 1114964 h 1825114"/>
              <a:gd name="connsiteX0" fmla="*/ 3021029 w 3021029"/>
              <a:gd name="connsiteY0" fmla="*/ 776945 h 1832412"/>
              <a:gd name="connsiteX1" fmla="*/ 1441352 w 3021029"/>
              <a:gd name="connsiteY1" fmla="*/ 648803 h 1832412"/>
              <a:gd name="connsiteX2" fmla="*/ 12177 w 3021029"/>
              <a:gd name="connsiteY2" fmla="*/ 8621 h 1832412"/>
              <a:gd name="connsiteX3" fmla="*/ 725520 w 3021029"/>
              <a:gd name="connsiteY3" fmla="*/ 1160426 h 1832412"/>
              <a:gd name="connsiteX4" fmla="*/ 233424 w 3021029"/>
              <a:gd name="connsiteY4" fmla="*/ 1800394 h 1832412"/>
              <a:gd name="connsiteX5" fmla="*/ 1101533 w 3021029"/>
              <a:gd name="connsiteY5" fmla="*/ 1668381 h 1832412"/>
              <a:gd name="connsiteX6" fmla="*/ 1645244 w 3021029"/>
              <a:gd name="connsiteY6" fmla="*/ 1251283 h 1832412"/>
              <a:gd name="connsiteX7" fmla="*/ 3019387 w 3021029"/>
              <a:gd name="connsiteY7" fmla="*/ 1122262 h 1832412"/>
              <a:gd name="connsiteX0" fmla="*/ 3021029 w 3021029"/>
              <a:gd name="connsiteY0" fmla="*/ 776945 h 1806895"/>
              <a:gd name="connsiteX1" fmla="*/ 1441352 w 3021029"/>
              <a:gd name="connsiteY1" fmla="*/ 648803 h 1806895"/>
              <a:gd name="connsiteX2" fmla="*/ 12177 w 3021029"/>
              <a:gd name="connsiteY2" fmla="*/ 8621 h 1806895"/>
              <a:gd name="connsiteX3" fmla="*/ 725520 w 3021029"/>
              <a:gd name="connsiteY3" fmla="*/ 1160426 h 1806895"/>
              <a:gd name="connsiteX4" fmla="*/ 233424 w 3021029"/>
              <a:gd name="connsiteY4" fmla="*/ 1800394 h 1806895"/>
              <a:gd name="connsiteX5" fmla="*/ 1214805 w 3021029"/>
              <a:gd name="connsiteY5" fmla="*/ 1467555 h 1806895"/>
              <a:gd name="connsiteX6" fmla="*/ 1645244 w 3021029"/>
              <a:gd name="connsiteY6" fmla="*/ 1251283 h 1806895"/>
              <a:gd name="connsiteX7" fmla="*/ 3019387 w 3021029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019387 w 3768630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0764"/>
              <a:gd name="connsiteX1" fmla="*/ 1441352 w 3768630"/>
              <a:gd name="connsiteY1" fmla="*/ 648803 h 1800764"/>
              <a:gd name="connsiteX2" fmla="*/ 12177 w 3768630"/>
              <a:gd name="connsiteY2" fmla="*/ 8621 h 1800764"/>
              <a:gd name="connsiteX3" fmla="*/ 725520 w 3768630"/>
              <a:gd name="connsiteY3" fmla="*/ 1160426 h 1800764"/>
              <a:gd name="connsiteX4" fmla="*/ 233424 w 3768630"/>
              <a:gd name="connsiteY4" fmla="*/ 1800394 h 1800764"/>
              <a:gd name="connsiteX5" fmla="*/ 1645244 w 3768630"/>
              <a:gd name="connsiteY5" fmla="*/ 1251283 h 1800764"/>
              <a:gd name="connsiteX6" fmla="*/ 3766988 w 3768630"/>
              <a:gd name="connsiteY6" fmla="*/ 1137710 h 1800764"/>
              <a:gd name="connsiteX0" fmla="*/ 3775852 w 3775852"/>
              <a:gd name="connsiteY0" fmla="*/ 771509 h 1798693"/>
              <a:gd name="connsiteX1" fmla="*/ 1448574 w 3775852"/>
              <a:gd name="connsiteY1" fmla="*/ 643367 h 1798693"/>
              <a:gd name="connsiteX2" fmla="*/ 19399 w 3775852"/>
              <a:gd name="connsiteY2" fmla="*/ 3185 h 1798693"/>
              <a:gd name="connsiteX3" fmla="*/ 596815 w 3775852"/>
              <a:gd name="connsiteY3" fmla="*/ 938716 h 1798693"/>
              <a:gd name="connsiteX4" fmla="*/ 240646 w 3775852"/>
              <a:gd name="connsiteY4" fmla="*/ 1794958 h 1798693"/>
              <a:gd name="connsiteX5" fmla="*/ 1652466 w 3775852"/>
              <a:gd name="connsiteY5" fmla="*/ 1245847 h 1798693"/>
              <a:gd name="connsiteX6" fmla="*/ 3774210 w 3775852"/>
              <a:gd name="connsiteY6" fmla="*/ 1132274 h 1798693"/>
              <a:gd name="connsiteX0" fmla="*/ 3731534 w 3731534"/>
              <a:gd name="connsiteY0" fmla="*/ 664110 h 1691295"/>
              <a:gd name="connsiteX1" fmla="*/ 1404256 w 3731534"/>
              <a:gd name="connsiteY1" fmla="*/ 535968 h 1691295"/>
              <a:gd name="connsiteX2" fmla="*/ 20391 w 3731534"/>
              <a:gd name="connsiteY2" fmla="*/ 3923 h 1691295"/>
              <a:gd name="connsiteX3" fmla="*/ 552497 w 3731534"/>
              <a:gd name="connsiteY3" fmla="*/ 831317 h 1691295"/>
              <a:gd name="connsiteX4" fmla="*/ 196328 w 3731534"/>
              <a:gd name="connsiteY4" fmla="*/ 1687559 h 1691295"/>
              <a:gd name="connsiteX5" fmla="*/ 1608148 w 3731534"/>
              <a:gd name="connsiteY5" fmla="*/ 1138448 h 1691295"/>
              <a:gd name="connsiteX6" fmla="*/ 3729892 w 3731534"/>
              <a:gd name="connsiteY6" fmla="*/ 1024875 h 1691295"/>
              <a:gd name="connsiteX0" fmla="*/ 3687324 w 3687324"/>
              <a:gd name="connsiteY0" fmla="*/ 618197 h 1645382"/>
              <a:gd name="connsiteX1" fmla="*/ 1360046 w 3687324"/>
              <a:gd name="connsiteY1" fmla="*/ 490055 h 1645382"/>
              <a:gd name="connsiteX2" fmla="*/ 21491 w 3687324"/>
              <a:gd name="connsiteY2" fmla="*/ 4355 h 1645382"/>
              <a:gd name="connsiteX3" fmla="*/ 508287 w 3687324"/>
              <a:gd name="connsiteY3" fmla="*/ 785404 h 1645382"/>
              <a:gd name="connsiteX4" fmla="*/ 152118 w 3687324"/>
              <a:gd name="connsiteY4" fmla="*/ 1641646 h 1645382"/>
              <a:gd name="connsiteX5" fmla="*/ 1563938 w 3687324"/>
              <a:gd name="connsiteY5" fmla="*/ 1092535 h 1645382"/>
              <a:gd name="connsiteX6" fmla="*/ 3685682 w 3687324"/>
              <a:gd name="connsiteY6" fmla="*/ 978962 h 1645382"/>
              <a:gd name="connsiteX0" fmla="*/ 3687324 w 3687324"/>
              <a:gd name="connsiteY0" fmla="*/ 618196 h 1645381"/>
              <a:gd name="connsiteX1" fmla="*/ 1360046 w 3687324"/>
              <a:gd name="connsiteY1" fmla="*/ 490054 h 1645381"/>
              <a:gd name="connsiteX2" fmla="*/ 21491 w 3687324"/>
              <a:gd name="connsiteY2" fmla="*/ 4355 h 1645381"/>
              <a:gd name="connsiteX3" fmla="*/ 508287 w 3687324"/>
              <a:gd name="connsiteY3" fmla="*/ 785403 h 1645381"/>
              <a:gd name="connsiteX4" fmla="*/ 152118 w 3687324"/>
              <a:gd name="connsiteY4" fmla="*/ 1641645 h 1645381"/>
              <a:gd name="connsiteX5" fmla="*/ 1563938 w 3687324"/>
              <a:gd name="connsiteY5" fmla="*/ 1092534 h 1645381"/>
              <a:gd name="connsiteX6" fmla="*/ 3685682 w 3687324"/>
              <a:gd name="connsiteY6" fmla="*/ 978961 h 1645381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8" fmla="*/ 3685682 w 3687324"/>
              <a:gd name="connsiteY8" fmla="*/ 978447 h 1644842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0" fmla="*/ 2879769 w 2902424"/>
              <a:gd name="connsiteY0" fmla="*/ 582487 h 1644842"/>
              <a:gd name="connsiteX1" fmla="*/ 1360046 w 2902424"/>
              <a:gd name="connsiteY1" fmla="*/ 489540 h 1644842"/>
              <a:gd name="connsiteX2" fmla="*/ 21491 w 2902424"/>
              <a:gd name="connsiteY2" fmla="*/ 3841 h 1644842"/>
              <a:gd name="connsiteX3" fmla="*/ 508287 w 2902424"/>
              <a:gd name="connsiteY3" fmla="*/ 784889 h 1644842"/>
              <a:gd name="connsiteX4" fmla="*/ 152118 w 2902424"/>
              <a:gd name="connsiteY4" fmla="*/ 1641131 h 1644842"/>
              <a:gd name="connsiteX5" fmla="*/ 1563938 w 2902424"/>
              <a:gd name="connsiteY5" fmla="*/ 1092020 h 1644842"/>
              <a:gd name="connsiteX6" fmla="*/ 2902424 w 2902424"/>
              <a:gd name="connsiteY6" fmla="*/ 999585 h 1644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02424" h="1644842">
                <a:moveTo>
                  <a:pt x="2879769" y="582487"/>
                </a:moveTo>
                <a:cubicBezTo>
                  <a:pt x="2491889" y="561130"/>
                  <a:pt x="1836426" y="585981"/>
                  <a:pt x="1360046" y="489540"/>
                </a:cubicBezTo>
                <a:cubicBezTo>
                  <a:pt x="883666" y="393099"/>
                  <a:pt x="163451" y="-45384"/>
                  <a:pt x="21491" y="3841"/>
                </a:cubicBezTo>
                <a:cubicBezTo>
                  <a:pt x="-120469" y="53066"/>
                  <a:pt x="486516" y="512007"/>
                  <a:pt x="508287" y="784889"/>
                </a:cubicBezTo>
                <a:cubicBezTo>
                  <a:pt x="530058" y="1057771"/>
                  <a:pt x="-23824" y="1589943"/>
                  <a:pt x="152118" y="1641131"/>
                </a:cubicBezTo>
                <a:cubicBezTo>
                  <a:pt x="328060" y="1692320"/>
                  <a:pt x="1105554" y="1198944"/>
                  <a:pt x="1563938" y="1092020"/>
                </a:cubicBezTo>
                <a:cubicBezTo>
                  <a:pt x="2022322" y="985096"/>
                  <a:pt x="2548800" y="1018514"/>
                  <a:pt x="2902424" y="999585"/>
                </a:cubicBezTo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grpSp>
        <p:nvGrpSpPr>
          <p:cNvPr id="4" name="لوحة قماشية 305">
            <a:extLst>
              <a:ext uri="{FF2B5EF4-FFF2-40B4-BE49-F238E27FC236}">
                <a16:creationId xmlns:a16="http://schemas.microsoft.com/office/drawing/2014/main" id="{4589684B-AC55-448C-897D-3EEA26008986}"/>
              </a:ext>
            </a:extLst>
          </p:cNvPr>
          <p:cNvGrpSpPr/>
          <p:nvPr/>
        </p:nvGrpSpPr>
        <p:grpSpPr>
          <a:xfrm>
            <a:off x="1060265" y="586069"/>
            <a:ext cx="8911687" cy="5763627"/>
            <a:chOff x="0" y="0"/>
            <a:chExt cx="4559935" cy="2219960"/>
          </a:xfrm>
        </p:grpSpPr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97A367FC-6CD5-4563-B23A-666DAFA5F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094" y="390844"/>
              <a:ext cx="1371243" cy="1716146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  <a:gd name="connsiteX0" fmla="*/ 8135 w 9909"/>
                <a:gd name="connsiteY0" fmla="*/ 3436 h 9936"/>
                <a:gd name="connsiteX1" fmla="*/ 6540 w 9909"/>
                <a:gd name="connsiteY1" fmla="*/ 1778 h 9936"/>
                <a:gd name="connsiteX2" fmla="*/ 6177 w 9909"/>
                <a:gd name="connsiteY2" fmla="*/ 2 h 9936"/>
                <a:gd name="connsiteX3" fmla="*/ 6092 w 9909"/>
                <a:gd name="connsiteY3" fmla="*/ 2127 h 9936"/>
                <a:gd name="connsiteX4" fmla="*/ 4792 w 9909"/>
                <a:gd name="connsiteY4" fmla="*/ 2510 h 9936"/>
                <a:gd name="connsiteX5" fmla="*/ 2344 w 9909"/>
                <a:gd name="connsiteY5" fmla="*/ 1741 h 9936"/>
                <a:gd name="connsiteX6" fmla="*/ 4298 w 9909"/>
                <a:gd name="connsiteY6" fmla="*/ 3032 h 9936"/>
                <a:gd name="connsiteX7" fmla="*/ 3976 w 9909"/>
                <a:gd name="connsiteY7" fmla="*/ 4712 h 9936"/>
                <a:gd name="connsiteX8" fmla="*/ 1 w 9909"/>
                <a:gd name="connsiteY8" fmla="*/ 5326 h 9936"/>
                <a:gd name="connsiteX9" fmla="*/ 3915 w 9909"/>
                <a:gd name="connsiteY9" fmla="*/ 5675 h 9936"/>
                <a:gd name="connsiteX10" fmla="*/ 4278 w 9909"/>
                <a:gd name="connsiteY10" fmla="*/ 6870 h 9936"/>
                <a:gd name="connsiteX11" fmla="*/ 1397 w 9909"/>
                <a:gd name="connsiteY11" fmla="*/ 9723 h 9936"/>
                <a:gd name="connsiteX12" fmla="*/ 4752 w 9909"/>
                <a:gd name="connsiteY12" fmla="*/ 7546 h 9936"/>
                <a:gd name="connsiteX13" fmla="*/ 5830 w 9909"/>
                <a:gd name="connsiteY13" fmla="*/ 8006 h 9936"/>
                <a:gd name="connsiteX14" fmla="*/ 5724 w 9909"/>
                <a:gd name="connsiteY14" fmla="*/ 9936 h 9936"/>
                <a:gd name="connsiteX15" fmla="*/ 6434 w 9909"/>
                <a:gd name="connsiteY15" fmla="*/ 7929 h 9936"/>
                <a:gd name="connsiteX16" fmla="*/ 6822 w 9909"/>
                <a:gd name="connsiteY16" fmla="*/ 7502 h 9936"/>
                <a:gd name="connsiteX17" fmla="*/ 8021 w 9909"/>
                <a:gd name="connsiteY17" fmla="*/ 7215 h 9936"/>
                <a:gd name="connsiteX18" fmla="*/ 9905 w 9909"/>
                <a:gd name="connsiteY18" fmla="*/ 8932 h 9936"/>
                <a:gd name="connsiteX19" fmla="*/ 8550 w 9909"/>
                <a:gd name="connsiteY19" fmla="*/ 6660 h 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909" h="9936">
                  <a:moveTo>
                    <a:pt x="8135" y="3436"/>
                  </a:moveTo>
                  <a:cubicBezTo>
                    <a:pt x="7919" y="3226"/>
                    <a:pt x="6807" y="2282"/>
                    <a:pt x="6540" y="1778"/>
                  </a:cubicBezTo>
                  <a:cubicBezTo>
                    <a:pt x="6278" y="1274"/>
                    <a:pt x="6248" y="-53"/>
                    <a:pt x="6177" y="2"/>
                  </a:cubicBezTo>
                  <a:cubicBezTo>
                    <a:pt x="6102" y="61"/>
                    <a:pt x="6318" y="1708"/>
                    <a:pt x="6092" y="2127"/>
                  </a:cubicBezTo>
                  <a:cubicBezTo>
                    <a:pt x="5860" y="2546"/>
                    <a:pt x="5422" y="2576"/>
                    <a:pt x="4792" y="2510"/>
                  </a:cubicBezTo>
                  <a:cubicBezTo>
                    <a:pt x="4167" y="2447"/>
                    <a:pt x="2424" y="1653"/>
                    <a:pt x="2344" y="1741"/>
                  </a:cubicBezTo>
                  <a:cubicBezTo>
                    <a:pt x="2258" y="1826"/>
                    <a:pt x="4026" y="2535"/>
                    <a:pt x="4298" y="3032"/>
                  </a:cubicBezTo>
                  <a:cubicBezTo>
                    <a:pt x="4570" y="3524"/>
                    <a:pt x="4691" y="4326"/>
                    <a:pt x="3976" y="4712"/>
                  </a:cubicBezTo>
                  <a:cubicBezTo>
                    <a:pt x="3261" y="5090"/>
                    <a:pt x="16" y="5164"/>
                    <a:pt x="1" y="5326"/>
                  </a:cubicBezTo>
                  <a:cubicBezTo>
                    <a:pt x="-9" y="5487"/>
                    <a:pt x="3200" y="5418"/>
                    <a:pt x="3915" y="5675"/>
                  </a:cubicBezTo>
                  <a:cubicBezTo>
                    <a:pt x="4626" y="5932"/>
                    <a:pt x="4696" y="6197"/>
                    <a:pt x="4278" y="6870"/>
                  </a:cubicBezTo>
                  <a:cubicBezTo>
                    <a:pt x="3860" y="7546"/>
                    <a:pt x="1316" y="9609"/>
                    <a:pt x="1397" y="9723"/>
                  </a:cubicBezTo>
                  <a:cubicBezTo>
                    <a:pt x="1477" y="9837"/>
                    <a:pt x="4011" y="7829"/>
                    <a:pt x="4752" y="7546"/>
                  </a:cubicBezTo>
                  <a:cubicBezTo>
                    <a:pt x="5492" y="7260"/>
                    <a:pt x="5669" y="7605"/>
                    <a:pt x="5830" y="8006"/>
                  </a:cubicBezTo>
                  <a:cubicBezTo>
                    <a:pt x="5996" y="8403"/>
                    <a:pt x="5623" y="9947"/>
                    <a:pt x="5724" y="9936"/>
                  </a:cubicBezTo>
                  <a:cubicBezTo>
                    <a:pt x="5825" y="9921"/>
                    <a:pt x="6248" y="8333"/>
                    <a:pt x="6434" y="7929"/>
                  </a:cubicBezTo>
                  <a:cubicBezTo>
                    <a:pt x="6616" y="7524"/>
                    <a:pt x="6555" y="7623"/>
                    <a:pt x="6822" y="7502"/>
                  </a:cubicBezTo>
                  <a:cubicBezTo>
                    <a:pt x="7084" y="7385"/>
                    <a:pt x="7507" y="6980"/>
                    <a:pt x="8021" y="7215"/>
                  </a:cubicBezTo>
                  <a:cubicBezTo>
                    <a:pt x="8535" y="7451"/>
                    <a:pt x="9820" y="9024"/>
                    <a:pt x="9905" y="8932"/>
                  </a:cubicBezTo>
                  <a:cubicBezTo>
                    <a:pt x="9991" y="8840"/>
                    <a:pt x="8832" y="7135"/>
                    <a:pt x="8550" y="6660"/>
                  </a:cubicBezTo>
                </a:path>
              </a:pathLst>
            </a:cu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3175">
              <a:noFill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>
                <a:solidFill>
                  <a:srgbClr val="7030A0"/>
                </a:solidFill>
              </a:endParaRPr>
            </a:p>
          </p:txBody>
        </p:sp>
        <p:sp>
          <p:nvSpPr>
            <p:cNvPr id="5" name="AutoShape 25">
              <a:extLst>
                <a:ext uri="{FF2B5EF4-FFF2-40B4-BE49-F238E27FC236}">
                  <a16:creationId xmlns:a16="http://schemas.microsoft.com/office/drawing/2014/main" id="{1A946B09-BE1D-4058-9D4D-776916E9C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641" y="1062205"/>
              <a:ext cx="943088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44E37603-AFC6-4976-9205-69CDB2C53F76}"/>
                </a:ext>
              </a:extLst>
            </p:cNvPr>
            <p:cNvSpPr>
              <a:spLocks/>
            </p:cNvSpPr>
            <p:nvPr/>
          </p:nvSpPr>
          <p:spPr bwMode="auto">
            <a:xfrm rot="21050469">
              <a:off x="1355686" y="1354075"/>
              <a:ext cx="212710" cy="53333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  <a:gd name="connsiteX0" fmla="*/ 6594 w 6594"/>
                <a:gd name="connsiteY0" fmla="*/ 0 h 2809"/>
                <a:gd name="connsiteX1" fmla="*/ 0 w 6594"/>
                <a:gd name="connsiteY1" fmla="*/ 2809 h 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4" h="2809">
                  <a:moveTo>
                    <a:pt x="6594" y="0"/>
                  </a:moveTo>
                  <a:cubicBezTo>
                    <a:pt x="5492" y="468"/>
                    <a:pt x="1673" y="1137"/>
                    <a:pt x="0" y="2809"/>
                  </a:cubicBezTo>
                </a:path>
              </a:pathLst>
            </a:custGeom>
            <a:noFill/>
            <a:ln w="3175">
              <a:solidFill>
                <a:srgbClr val="7030A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6D1049CB-BF08-457F-9493-68AA0934D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612" y="1060251"/>
              <a:ext cx="934894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7" name="مستطيل 6">
              <a:extLst>
                <a:ext uri="{FF2B5EF4-FFF2-40B4-BE49-F238E27FC236}">
                  <a16:creationId xmlns:a16="http://schemas.microsoft.com/office/drawing/2014/main" id="{90875F5E-237F-4C8A-A675-95499CB9511E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74947E38-8723-4B99-8C62-F2FD2553C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206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11" name="Freeform 32">
              <a:extLst>
                <a:ext uri="{FF2B5EF4-FFF2-40B4-BE49-F238E27FC236}">
                  <a16:creationId xmlns:a16="http://schemas.microsoft.com/office/drawing/2014/main" id="{7EF85B50-3F59-44B1-A384-56BD855FDA6F}"/>
                </a:ext>
              </a:extLst>
            </p:cNvPr>
            <p:cNvSpPr>
              <a:spLocks/>
            </p:cNvSpPr>
            <p:nvPr/>
          </p:nvSpPr>
          <p:spPr bwMode="auto">
            <a:xfrm rot="318282">
              <a:off x="1367090" y="1066451"/>
              <a:ext cx="203831" cy="59045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  <a:gd name="connsiteX0" fmla="*/ 0 w 5341"/>
                <a:gd name="connsiteY0" fmla="*/ 0 h 3019"/>
                <a:gd name="connsiteX1" fmla="*/ 5341 w 5341"/>
                <a:gd name="connsiteY1" fmla="*/ 3019 h 3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41" h="3019">
                  <a:moveTo>
                    <a:pt x="0" y="0"/>
                  </a:moveTo>
                  <a:lnTo>
                    <a:pt x="5341" y="3019"/>
                  </a:lnTo>
                </a:path>
              </a:pathLst>
            </a:custGeom>
            <a:solidFill>
              <a:srgbClr val="FFFFFF"/>
            </a:solidFill>
            <a:ln w="3175" cmpd="sng">
              <a:solidFill>
                <a:srgbClr val="7030A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</p:grpSp>
      <p:sp>
        <p:nvSpPr>
          <p:cNvPr id="16" name="Oval 29">
            <a:extLst>
              <a:ext uri="{FF2B5EF4-FFF2-40B4-BE49-F238E27FC236}">
                <a16:creationId xmlns:a16="http://schemas.microsoft.com/office/drawing/2014/main" id="{799D6619-E046-42DE-AD3F-7FB2742E9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0995" y="3406295"/>
            <a:ext cx="374785" cy="746832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754C4FFE-17AE-4388-9C4C-587F5FA8E332}"/>
              </a:ext>
            </a:extLst>
          </p:cNvPr>
          <p:cNvCxnSpPr/>
          <p:nvPr/>
        </p:nvCxnSpPr>
        <p:spPr>
          <a:xfrm>
            <a:off x="5972959" y="3467883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78837CA6-66C3-4E8A-9530-ACC4A490CDCF}"/>
              </a:ext>
            </a:extLst>
          </p:cNvPr>
          <p:cNvCxnSpPr/>
          <p:nvPr/>
        </p:nvCxnSpPr>
        <p:spPr>
          <a:xfrm>
            <a:off x="5968603" y="4064425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مستطيل 36">
            <a:extLst>
              <a:ext uri="{FF2B5EF4-FFF2-40B4-BE49-F238E27FC236}">
                <a16:creationId xmlns:a16="http://schemas.microsoft.com/office/drawing/2014/main" id="{F86AFD37-8485-4916-BE7D-6D78261E95F7}"/>
              </a:ext>
            </a:extLst>
          </p:cNvPr>
          <p:cNvSpPr/>
          <p:nvPr/>
        </p:nvSpPr>
        <p:spPr>
          <a:xfrm>
            <a:off x="4401845" y="2470358"/>
            <a:ext cx="2847703" cy="811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Ca</a:t>
            </a:r>
            <a:r>
              <a:rPr lang="en-US" baseline="30000" dirty="0"/>
              <a:t>++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1" name="انفجار: 14 نقطة 20">
            <a:extLst>
              <a:ext uri="{FF2B5EF4-FFF2-40B4-BE49-F238E27FC236}">
                <a16:creationId xmlns:a16="http://schemas.microsoft.com/office/drawing/2014/main" id="{B8E61C4A-A97F-4CCB-9510-F34AA9FF3164}"/>
              </a:ext>
            </a:extLst>
          </p:cNvPr>
          <p:cNvSpPr/>
          <p:nvPr/>
        </p:nvSpPr>
        <p:spPr>
          <a:xfrm>
            <a:off x="2000889" y="2274230"/>
            <a:ext cx="304068" cy="306038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2" name="سهم: مسنن إلى اليمين 21">
            <a:extLst>
              <a:ext uri="{FF2B5EF4-FFF2-40B4-BE49-F238E27FC236}">
                <a16:creationId xmlns:a16="http://schemas.microsoft.com/office/drawing/2014/main" id="{FC059B12-10EB-42EB-8482-C00D34C2C478}"/>
              </a:ext>
            </a:extLst>
          </p:cNvPr>
          <p:cNvSpPr/>
          <p:nvPr/>
        </p:nvSpPr>
        <p:spPr>
          <a:xfrm rot="5400000">
            <a:off x="6086678" y="3071346"/>
            <a:ext cx="271887" cy="381812"/>
          </a:xfrm>
          <a:prstGeom prst="notched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3" name="Rectangle 45">
            <a:extLst>
              <a:ext uri="{FF2B5EF4-FFF2-40B4-BE49-F238E27FC236}">
                <a16:creationId xmlns:a16="http://schemas.microsoft.com/office/drawing/2014/main" id="{3D8425A1-725F-4587-8067-455FBF920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0412" y="2768533"/>
            <a:ext cx="1694541" cy="325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400" baseline="30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US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Node of Ranvier</a:t>
            </a:r>
          </a:p>
        </p:txBody>
      </p:sp>
      <p:sp>
        <p:nvSpPr>
          <p:cNvPr id="24" name="Freeform 34">
            <a:extLst>
              <a:ext uri="{FF2B5EF4-FFF2-40B4-BE49-F238E27FC236}">
                <a16:creationId xmlns:a16="http://schemas.microsoft.com/office/drawing/2014/main" id="{DDBF114D-A969-48F6-9ACD-C664271C4FD7}"/>
              </a:ext>
            </a:extLst>
          </p:cNvPr>
          <p:cNvSpPr>
            <a:spLocks/>
          </p:cNvSpPr>
          <p:nvPr/>
        </p:nvSpPr>
        <p:spPr bwMode="auto">
          <a:xfrm>
            <a:off x="3598390" y="3370900"/>
            <a:ext cx="665638" cy="864612"/>
          </a:xfrm>
          <a:custGeom>
            <a:avLst/>
            <a:gdLst>
              <a:gd name="T0" fmla="*/ 50 w 509"/>
              <a:gd name="T1" fmla="*/ 4 h 526"/>
              <a:gd name="T2" fmla="*/ 508 w 509"/>
              <a:gd name="T3" fmla="*/ 229 h 526"/>
              <a:gd name="T4" fmla="*/ 58 w 509"/>
              <a:gd name="T5" fmla="*/ 522 h 526"/>
              <a:gd name="T6" fmla="*/ 163 w 509"/>
              <a:gd name="T7" fmla="*/ 252 h 526"/>
              <a:gd name="T8" fmla="*/ 50 w 509"/>
              <a:gd name="T9" fmla="*/ 4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9" h="526">
                <a:moveTo>
                  <a:pt x="50" y="4"/>
                </a:moveTo>
                <a:cubicBezTo>
                  <a:pt x="108" y="0"/>
                  <a:pt x="507" y="143"/>
                  <a:pt x="508" y="229"/>
                </a:cubicBezTo>
                <a:cubicBezTo>
                  <a:pt x="509" y="315"/>
                  <a:pt x="116" y="518"/>
                  <a:pt x="58" y="522"/>
                </a:cubicBezTo>
                <a:cubicBezTo>
                  <a:pt x="0" y="526"/>
                  <a:pt x="164" y="338"/>
                  <a:pt x="163" y="252"/>
                </a:cubicBezTo>
                <a:cubicBezTo>
                  <a:pt x="162" y="166"/>
                  <a:pt x="74" y="56"/>
                  <a:pt x="50" y="4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sp>
        <p:nvSpPr>
          <p:cNvPr id="25" name="سهم: مسنن إلى اليمين 24">
            <a:extLst>
              <a:ext uri="{FF2B5EF4-FFF2-40B4-BE49-F238E27FC236}">
                <a16:creationId xmlns:a16="http://schemas.microsoft.com/office/drawing/2014/main" id="{527516D5-6923-4365-BDC8-DFE4131A417A}"/>
              </a:ext>
            </a:extLst>
          </p:cNvPr>
          <p:cNvSpPr/>
          <p:nvPr/>
        </p:nvSpPr>
        <p:spPr>
          <a:xfrm>
            <a:off x="4244110" y="3316074"/>
            <a:ext cx="610234" cy="902793"/>
          </a:xfrm>
          <a:prstGeom prst="notchedRightArrow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6" name="سهم: مسنن إلى اليمين 25">
            <a:extLst>
              <a:ext uri="{FF2B5EF4-FFF2-40B4-BE49-F238E27FC236}">
                <a16:creationId xmlns:a16="http://schemas.microsoft.com/office/drawing/2014/main" id="{1D3B9A78-955E-427F-847A-B9F71DA4BBC3}"/>
              </a:ext>
            </a:extLst>
          </p:cNvPr>
          <p:cNvSpPr/>
          <p:nvPr/>
        </p:nvSpPr>
        <p:spPr>
          <a:xfrm>
            <a:off x="5943260" y="3491427"/>
            <a:ext cx="576229" cy="573284"/>
          </a:xfrm>
          <a:prstGeom prst="notchedRightArrow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9" name="قوس ممتلئ 28">
            <a:extLst>
              <a:ext uri="{FF2B5EF4-FFF2-40B4-BE49-F238E27FC236}">
                <a16:creationId xmlns:a16="http://schemas.microsoft.com/office/drawing/2014/main" id="{40638A4A-B1D3-4BE9-B4EA-4D7ACA355D27}"/>
              </a:ext>
            </a:extLst>
          </p:cNvPr>
          <p:cNvSpPr/>
          <p:nvPr/>
        </p:nvSpPr>
        <p:spPr>
          <a:xfrm rot="14498310">
            <a:off x="2860851" y="3347211"/>
            <a:ext cx="939825" cy="870637"/>
          </a:xfrm>
          <a:prstGeom prst="blockArc">
            <a:avLst>
              <a:gd name="adj1" fmla="val 14231082"/>
              <a:gd name="adj2" fmla="val 346424"/>
              <a:gd name="adj3" fmla="val 30173"/>
            </a:avLst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>
              <a:solidFill>
                <a:schemeClr val="tx1"/>
              </a:solidFill>
            </a:endParaRPr>
          </a:p>
        </p:txBody>
      </p:sp>
      <p:sp>
        <p:nvSpPr>
          <p:cNvPr id="30" name="قوس ممتلئ 29">
            <a:extLst>
              <a:ext uri="{FF2B5EF4-FFF2-40B4-BE49-F238E27FC236}">
                <a16:creationId xmlns:a16="http://schemas.microsoft.com/office/drawing/2014/main" id="{BF718B0F-20CD-40C7-A3BC-32909C21F8D0}"/>
              </a:ext>
            </a:extLst>
          </p:cNvPr>
          <p:cNvSpPr/>
          <p:nvPr/>
        </p:nvSpPr>
        <p:spPr>
          <a:xfrm rot="3703094">
            <a:off x="1991954" y="3345173"/>
            <a:ext cx="939825" cy="870637"/>
          </a:xfrm>
          <a:prstGeom prst="blockArc">
            <a:avLst>
              <a:gd name="adj1" fmla="val 14231082"/>
              <a:gd name="adj2" fmla="val 346424"/>
              <a:gd name="adj3" fmla="val 30173"/>
            </a:avLst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>
              <a:solidFill>
                <a:schemeClr val="tx1"/>
              </a:solidFill>
            </a:endParaRPr>
          </a:p>
        </p:txBody>
      </p:sp>
      <p:sp>
        <p:nvSpPr>
          <p:cNvPr id="32" name="Rectangle 45">
            <a:extLst>
              <a:ext uri="{FF2B5EF4-FFF2-40B4-BE49-F238E27FC236}">
                <a16:creationId xmlns:a16="http://schemas.microsoft.com/office/drawing/2014/main" id="{02C74447-3625-438E-A020-1CC489788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0519" y="3607373"/>
            <a:ext cx="1981274" cy="26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Postsynaptic Dendrite</a:t>
            </a:r>
          </a:p>
        </p:txBody>
      </p:sp>
      <p:sp>
        <p:nvSpPr>
          <p:cNvPr id="2" name="انفجار: 8 نقاط 1">
            <a:extLst>
              <a:ext uri="{FF2B5EF4-FFF2-40B4-BE49-F238E27FC236}">
                <a16:creationId xmlns:a16="http://schemas.microsoft.com/office/drawing/2014/main" id="{B99D9ED5-4DF4-4B76-8A9B-87ED2E6F7BDA}"/>
              </a:ext>
            </a:extLst>
          </p:cNvPr>
          <p:cNvSpPr/>
          <p:nvPr/>
        </p:nvSpPr>
        <p:spPr>
          <a:xfrm>
            <a:off x="8635089" y="3555121"/>
            <a:ext cx="330881" cy="430926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E2F4EDC-28F7-49FC-8879-EDE3B093E4F3}"/>
              </a:ext>
            </a:extLst>
          </p:cNvPr>
          <p:cNvSpPr txBox="1"/>
          <p:nvPr/>
        </p:nvSpPr>
        <p:spPr>
          <a:xfrm>
            <a:off x="3238643" y="2521984"/>
            <a:ext cx="2621167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Preliminary Action Pressure wave</a:t>
            </a:r>
            <a:endParaRPr lang="ar-SY" sz="1400" dirty="0">
              <a:solidFill>
                <a:srgbClr val="C00000"/>
              </a:solidFill>
            </a:endParaRPr>
          </a:p>
        </p:txBody>
      </p:sp>
      <p:sp>
        <p:nvSpPr>
          <p:cNvPr id="15" name="سهم: بشكل رتبة عسكرية 14">
            <a:extLst>
              <a:ext uri="{FF2B5EF4-FFF2-40B4-BE49-F238E27FC236}">
                <a16:creationId xmlns:a16="http://schemas.microsoft.com/office/drawing/2014/main" id="{CA4BFAB7-F8CD-449C-B063-1779598A612B}"/>
              </a:ext>
            </a:extLst>
          </p:cNvPr>
          <p:cNvSpPr/>
          <p:nvPr/>
        </p:nvSpPr>
        <p:spPr>
          <a:xfrm rot="5400000">
            <a:off x="4366049" y="2811864"/>
            <a:ext cx="356685" cy="423127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>
              <a:solidFill>
                <a:schemeClr val="tx1"/>
              </a:solidFill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A07F1715-542E-4208-85B3-ECAC16E5E273}"/>
              </a:ext>
            </a:extLst>
          </p:cNvPr>
          <p:cNvSpPr txBox="1"/>
          <p:nvPr/>
        </p:nvSpPr>
        <p:spPr>
          <a:xfrm>
            <a:off x="4962910" y="2521134"/>
            <a:ext cx="2469522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Standard Action Pressure Wave</a:t>
            </a:r>
            <a:endParaRPr lang="ar-SY" sz="1400" dirty="0">
              <a:solidFill>
                <a:srgbClr val="7030A0"/>
              </a:solidFill>
            </a:endParaRPr>
          </a:p>
        </p:txBody>
      </p:sp>
      <p:sp>
        <p:nvSpPr>
          <p:cNvPr id="33" name="سهم: بشكل رتبة عسكرية 32">
            <a:extLst>
              <a:ext uri="{FF2B5EF4-FFF2-40B4-BE49-F238E27FC236}">
                <a16:creationId xmlns:a16="http://schemas.microsoft.com/office/drawing/2014/main" id="{ECB63F82-D0FD-4174-ADC5-A4C1393D7CFC}"/>
              </a:ext>
            </a:extLst>
          </p:cNvPr>
          <p:cNvSpPr/>
          <p:nvPr/>
        </p:nvSpPr>
        <p:spPr>
          <a:xfrm rot="5400000">
            <a:off x="6036685" y="2767008"/>
            <a:ext cx="356685" cy="423127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>
              <a:solidFill>
                <a:schemeClr val="tx1"/>
              </a:solidFill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96C4B1A2-E6A1-4E69-9179-C3557C1AB684}"/>
              </a:ext>
            </a:extLst>
          </p:cNvPr>
          <p:cNvSpPr txBox="1"/>
          <p:nvPr/>
        </p:nvSpPr>
        <p:spPr>
          <a:xfrm>
            <a:off x="805555" y="1898533"/>
            <a:ext cx="28227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Afferent Electrical Impulse</a:t>
            </a:r>
            <a:endParaRPr lang="ar-SY" dirty="0">
              <a:solidFill>
                <a:srgbClr val="002060"/>
              </a:solidFill>
            </a:endParaRPr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76F05CED-BF7B-4D7B-881A-57C77E788BD2}"/>
              </a:ext>
            </a:extLst>
          </p:cNvPr>
          <p:cNvSpPr txBox="1"/>
          <p:nvPr/>
        </p:nvSpPr>
        <p:spPr>
          <a:xfrm>
            <a:off x="707736" y="3170302"/>
            <a:ext cx="192022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Central Pressure Wave</a:t>
            </a:r>
            <a:endParaRPr lang="ar-SY" sz="1400" dirty="0">
              <a:solidFill>
                <a:srgbClr val="002060"/>
              </a:solidFill>
            </a:endParaRPr>
          </a:p>
        </p:txBody>
      </p:sp>
      <p:sp>
        <p:nvSpPr>
          <p:cNvPr id="34" name="مربع نص 33">
            <a:extLst>
              <a:ext uri="{FF2B5EF4-FFF2-40B4-BE49-F238E27FC236}">
                <a16:creationId xmlns:a16="http://schemas.microsoft.com/office/drawing/2014/main" id="{42C8440A-B493-4CBB-BA02-E0C3FB3CA08A}"/>
              </a:ext>
            </a:extLst>
          </p:cNvPr>
          <p:cNvSpPr txBox="1"/>
          <p:nvPr/>
        </p:nvSpPr>
        <p:spPr>
          <a:xfrm>
            <a:off x="7280650" y="2642939"/>
            <a:ext cx="271923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Efferent Electrical Impulse</a:t>
            </a:r>
            <a:endParaRPr lang="ar-SY" dirty="0">
              <a:solidFill>
                <a:srgbClr val="002060"/>
              </a:solidFill>
            </a:endParaRP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76C880CE-2193-4E55-A3AC-959772909EEB}"/>
              </a:ext>
            </a:extLst>
          </p:cNvPr>
          <p:cNvSpPr txBox="1"/>
          <p:nvPr/>
        </p:nvSpPr>
        <p:spPr>
          <a:xfrm>
            <a:off x="4677059" y="1799383"/>
            <a:ext cx="307593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Intermediate Pressure Impulse</a:t>
            </a:r>
            <a:endParaRPr lang="ar-SY" dirty="0"/>
          </a:p>
        </p:txBody>
      </p:sp>
      <p:sp>
        <p:nvSpPr>
          <p:cNvPr id="36" name="سهم: مسنن إلى اليمين 35">
            <a:extLst>
              <a:ext uri="{FF2B5EF4-FFF2-40B4-BE49-F238E27FC236}">
                <a16:creationId xmlns:a16="http://schemas.microsoft.com/office/drawing/2014/main" id="{03DA1D2B-1C69-4C92-904C-1E8350E154CE}"/>
              </a:ext>
            </a:extLst>
          </p:cNvPr>
          <p:cNvSpPr/>
          <p:nvPr/>
        </p:nvSpPr>
        <p:spPr>
          <a:xfrm rot="7156700">
            <a:off x="4631038" y="2142909"/>
            <a:ext cx="384152" cy="432834"/>
          </a:xfrm>
          <a:prstGeom prst="notched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38" name="سهم: مسنن إلى اليمين 37">
            <a:extLst>
              <a:ext uri="{FF2B5EF4-FFF2-40B4-BE49-F238E27FC236}">
                <a16:creationId xmlns:a16="http://schemas.microsoft.com/office/drawing/2014/main" id="{D72A78AB-EA9B-42EB-97E5-574C2C22490D}"/>
              </a:ext>
            </a:extLst>
          </p:cNvPr>
          <p:cNvSpPr/>
          <p:nvPr/>
        </p:nvSpPr>
        <p:spPr>
          <a:xfrm rot="5400000">
            <a:off x="6036111" y="2122937"/>
            <a:ext cx="384152" cy="432834"/>
          </a:xfrm>
          <a:prstGeom prst="notched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0" name="سهم: مسنن إلى اليمين 39">
            <a:extLst>
              <a:ext uri="{FF2B5EF4-FFF2-40B4-BE49-F238E27FC236}">
                <a16:creationId xmlns:a16="http://schemas.microsoft.com/office/drawing/2014/main" id="{88B254AB-7C53-47D0-A9DA-103D881C7921}"/>
              </a:ext>
            </a:extLst>
          </p:cNvPr>
          <p:cNvSpPr/>
          <p:nvPr/>
        </p:nvSpPr>
        <p:spPr>
          <a:xfrm rot="2785937">
            <a:off x="4043274" y="1316163"/>
            <a:ext cx="442356" cy="615306"/>
          </a:xfrm>
          <a:prstGeom prst="notchedRightArrow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1" name="سهم: مسنن إلى اليمين 40">
            <a:extLst>
              <a:ext uri="{FF2B5EF4-FFF2-40B4-BE49-F238E27FC236}">
                <a16:creationId xmlns:a16="http://schemas.microsoft.com/office/drawing/2014/main" id="{F24C4708-4862-4331-8AF5-0EC26AE94634}"/>
              </a:ext>
            </a:extLst>
          </p:cNvPr>
          <p:cNvSpPr/>
          <p:nvPr/>
        </p:nvSpPr>
        <p:spPr>
          <a:xfrm rot="2785937">
            <a:off x="7552394" y="2080760"/>
            <a:ext cx="442356" cy="615306"/>
          </a:xfrm>
          <a:prstGeom prst="notchedRightArrow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7" name="انفجار: 14 نقطة 26">
            <a:extLst>
              <a:ext uri="{FF2B5EF4-FFF2-40B4-BE49-F238E27FC236}">
                <a16:creationId xmlns:a16="http://schemas.microsoft.com/office/drawing/2014/main" id="{41E6312D-45C2-48F9-A650-3990124C14D6}"/>
              </a:ext>
            </a:extLst>
          </p:cNvPr>
          <p:cNvSpPr/>
          <p:nvPr/>
        </p:nvSpPr>
        <p:spPr>
          <a:xfrm>
            <a:off x="1351449" y="62374"/>
            <a:ext cx="1566597" cy="1176518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600" b="1" dirty="0">
                <a:solidFill>
                  <a:srgbClr val="C00000"/>
                </a:solidFill>
              </a:rPr>
              <a:t>1</a:t>
            </a:r>
            <a:endParaRPr lang="ar-SY" sz="6600" b="1" dirty="0">
              <a:solidFill>
                <a:srgbClr val="C00000"/>
              </a:solidFill>
            </a:endParaRPr>
          </a:p>
        </p:txBody>
      </p:sp>
      <p:sp>
        <p:nvSpPr>
          <p:cNvPr id="43" name="انفجار: 14 نقطة 42">
            <a:extLst>
              <a:ext uri="{FF2B5EF4-FFF2-40B4-BE49-F238E27FC236}">
                <a16:creationId xmlns:a16="http://schemas.microsoft.com/office/drawing/2014/main" id="{64C845C2-DD3C-4433-A61B-9C12EADCC5C0}"/>
              </a:ext>
            </a:extLst>
          </p:cNvPr>
          <p:cNvSpPr/>
          <p:nvPr/>
        </p:nvSpPr>
        <p:spPr>
          <a:xfrm>
            <a:off x="8325232" y="1568334"/>
            <a:ext cx="1566597" cy="1176518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600" b="1" dirty="0">
                <a:solidFill>
                  <a:srgbClr val="C00000"/>
                </a:solidFill>
              </a:rPr>
              <a:t>3</a:t>
            </a:r>
            <a:endParaRPr lang="ar-SY" sz="6600" b="1" dirty="0">
              <a:solidFill>
                <a:srgbClr val="C00000"/>
              </a:solidFill>
            </a:endParaRPr>
          </a:p>
        </p:txBody>
      </p:sp>
      <p:sp>
        <p:nvSpPr>
          <p:cNvPr id="39" name="شكل حر: شكل 38">
            <a:extLst>
              <a:ext uri="{FF2B5EF4-FFF2-40B4-BE49-F238E27FC236}">
                <a16:creationId xmlns:a16="http://schemas.microsoft.com/office/drawing/2014/main" id="{1F519CDF-29A5-49DA-B43D-DFB849C453C4}"/>
              </a:ext>
            </a:extLst>
          </p:cNvPr>
          <p:cNvSpPr/>
          <p:nvPr/>
        </p:nvSpPr>
        <p:spPr>
          <a:xfrm>
            <a:off x="5136558" y="753010"/>
            <a:ext cx="1750424" cy="997021"/>
          </a:xfrm>
          <a:custGeom>
            <a:avLst/>
            <a:gdLst>
              <a:gd name="connsiteX0" fmla="*/ 0 w 1881052"/>
              <a:gd name="connsiteY0" fmla="*/ 769626 h 1282223"/>
              <a:gd name="connsiteX1" fmla="*/ 522515 w 1881052"/>
              <a:gd name="connsiteY1" fmla="*/ 1252952 h 1282223"/>
              <a:gd name="connsiteX2" fmla="*/ 1449978 w 1881052"/>
              <a:gd name="connsiteY2" fmla="*/ 11980 h 1282223"/>
              <a:gd name="connsiteX3" fmla="*/ 1881052 w 1881052"/>
              <a:gd name="connsiteY3" fmla="*/ 730437 h 1282223"/>
              <a:gd name="connsiteX0" fmla="*/ 0 w 1881052"/>
              <a:gd name="connsiteY0" fmla="*/ 769626 h 1282223"/>
              <a:gd name="connsiteX1" fmla="*/ 522515 w 1881052"/>
              <a:gd name="connsiteY1" fmla="*/ 1252952 h 1282223"/>
              <a:gd name="connsiteX2" fmla="*/ 1449978 w 1881052"/>
              <a:gd name="connsiteY2" fmla="*/ 11980 h 1282223"/>
              <a:gd name="connsiteX3" fmla="*/ 1881052 w 1881052"/>
              <a:gd name="connsiteY3" fmla="*/ 730437 h 1282223"/>
              <a:gd name="connsiteX0" fmla="*/ 0 w 1881052"/>
              <a:gd name="connsiteY0" fmla="*/ 655794 h 1161944"/>
              <a:gd name="connsiteX1" fmla="*/ 522515 w 1881052"/>
              <a:gd name="connsiteY1" fmla="*/ 1139120 h 1161944"/>
              <a:gd name="connsiteX2" fmla="*/ 1280161 w 1881052"/>
              <a:gd name="connsiteY2" fmla="*/ 15713 h 1161944"/>
              <a:gd name="connsiteX3" fmla="*/ 1881052 w 1881052"/>
              <a:gd name="connsiteY3" fmla="*/ 616605 h 1161944"/>
              <a:gd name="connsiteX0" fmla="*/ 0 w 1881052"/>
              <a:gd name="connsiteY0" fmla="*/ 618384 h 1122467"/>
              <a:gd name="connsiteX1" fmla="*/ 522515 w 1881052"/>
              <a:gd name="connsiteY1" fmla="*/ 1101710 h 1122467"/>
              <a:gd name="connsiteX2" fmla="*/ 1084218 w 1881052"/>
              <a:gd name="connsiteY2" fmla="*/ 17492 h 1122467"/>
              <a:gd name="connsiteX3" fmla="*/ 1881052 w 1881052"/>
              <a:gd name="connsiteY3" fmla="*/ 579195 h 1122467"/>
              <a:gd name="connsiteX0" fmla="*/ 0 w 1528355"/>
              <a:gd name="connsiteY0" fmla="*/ 613740 h 1117823"/>
              <a:gd name="connsiteX1" fmla="*/ 522515 w 1528355"/>
              <a:gd name="connsiteY1" fmla="*/ 1097066 h 1117823"/>
              <a:gd name="connsiteX2" fmla="*/ 1084218 w 1528355"/>
              <a:gd name="connsiteY2" fmla="*/ 12848 h 1117823"/>
              <a:gd name="connsiteX3" fmla="*/ 1528355 w 1528355"/>
              <a:gd name="connsiteY3" fmla="*/ 626802 h 1117823"/>
              <a:gd name="connsiteX0" fmla="*/ 0 w 1750424"/>
              <a:gd name="connsiteY0" fmla="*/ 608028 h 1112111"/>
              <a:gd name="connsiteX1" fmla="*/ 522515 w 1750424"/>
              <a:gd name="connsiteY1" fmla="*/ 1091354 h 1112111"/>
              <a:gd name="connsiteX2" fmla="*/ 1084218 w 1750424"/>
              <a:gd name="connsiteY2" fmla="*/ 7136 h 1112111"/>
              <a:gd name="connsiteX3" fmla="*/ 1750424 w 1750424"/>
              <a:gd name="connsiteY3" fmla="*/ 712530 h 1112111"/>
              <a:gd name="connsiteX0" fmla="*/ 0 w 1750424"/>
              <a:gd name="connsiteY0" fmla="*/ 608028 h 1112111"/>
              <a:gd name="connsiteX1" fmla="*/ 522515 w 1750424"/>
              <a:gd name="connsiteY1" fmla="*/ 1091354 h 1112111"/>
              <a:gd name="connsiteX2" fmla="*/ 1084218 w 1750424"/>
              <a:gd name="connsiteY2" fmla="*/ 7136 h 1112111"/>
              <a:gd name="connsiteX3" fmla="*/ 1750424 w 1750424"/>
              <a:gd name="connsiteY3" fmla="*/ 712530 h 1112111"/>
              <a:gd name="connsiteX0" fmla="*/ 0 w 1750424"/>
              <a:gd name="connsiteY0" fmla="*/ 606349 h 1110432"/>
              <a:gd name="connsiteX1" fmla="*/ 522515 w 1750424"/>
              <a:gd name="connsiteY1" fmla="*/ 1089675 h 1110432"/>
              <a:gd name="connsiteX2" fmla="*/ 1084218 w 1750424"/>
              <a:gd name="connsiteY2" fmla="*/ 5457 h 1110432"/>
              <a:gd name="connsiteX3" fmla="*/ 1371600 w 1750424"/>
              <a:gd name="connsiteY3" fmla="*/ 671664 h 1110432"/>
              <a:gd name="connsiteX4" fmla="*/ 1750424 w 1750424"/>
              <a:gd name="connsiteY4" fmla="*/ 710851 h 1110432"/>
              <a:gd name="connsiteX0" fmla="*/ 0 w 1750424"/>
              <a:gd name="connsiteY0" fmla="*/ 606349 h 1104454"/>
              <a:gd name="connsiteX1" fmla="*/ 130629 w 1750424"/>
              <a:gd name="connsiteY1" fmla="*/ 632475 h 1104454"/>
              <a:gd name="connsiteX2" fmla="*/ 522515 w 1750424"/>
              <a:gd name="connsiteY2" fmla="*/ 1089675 h 1104454"/>
              <a:gd name="connsiteX3" fmla="*/ 1084218 w 1750424"/>
              <a:gd name="connsiteY3" fmla="*/ 5457 h 1104454"/>
              <a:gd name="connsiteX4" fmla="*/ 1371600 w 1750424"/>
              <a:gd name="connsiteY4" fmla="*/ 671664 h 1104454"/>
              <a:gd name="connsiteX5" fmla="*/ 1750424 w 1750424"/>
              <a:gd name="connsiteY5" fmla="*/ 710851 h 1104454"/>
              <a:gd name="connsiteX0" fmla="*/ 0 w 1750424"/>
              <a:gd name="connsiteY0" fmla="*/ 606349 h 1104454"/>
              <a:gd name="connsiteX1" fmla="*/ 130629 w 1750424"/>
              <a:gd name="connsiteY1" fmla="*/ 632475 h 1104454"/>
              <a:gd name="connsiteX2" fmla="*/ 522515 w 1750424"/>
              <a:gd name="connsiteY2" fmla="*/ 1089675 h 1104454"/>
              <a:gd name="connsiteX3" fmla="*/ 1084218 w 1750424"/>
              <a:gd name="connsiteY3" fmla="*/ 5457 h 1104454"/>
              <a:gd name="connsiteX4" fmla="*/ 1371600 w 1750424"/>
              <a:gd name="connsiteY4" fmla="*/ 671664 h 1104454"/>
              <a:gd name="connsiteX5" fmla="*/ 1750424 w 1750424"/>
              <a:gd name="connsiteY5" fmla="*/ 710851 h 1104454"/>
              <a:gd name="connsiteX0" fmla="*/ 0 w 1750424"/>
              <a:gd name="connsiteY0" fmla="*/ 502854 h 997021"/>
              <a:gd name="connsiteX1" fmla="*/ 130629 w 1750424"/>
              <a:gd name="connsiteY1" fmla="*/ 528980 h 997021"/>
              <a:gd name="connsiteX2" fmla="*/ 522515 w 1750424"/>
              <a:gd name="connsiteY2" fmla="*/ 986180 h 997021"/>
              <a:gd name="connsiteX3" fmla="*/ 966652 w 1750424"/>
              <a:gd name="connsiteY3" fmla="*/ 6465 h 997021"/>
              <a:gd name="connsiteX4" fmla="*/ 1371600 w 1750424"/>
              <a:gd name="connsiteY4" fmla="*/ 568169 h 997021"/>
              <a:gd name="connsiteX5" fmla="*/ 1750424 w 1750424"/>
              <a:gd name="connsiteY5" fmla="*/ 607356 h 997021"/>
              <a:gd name="connsiteX0" fmla="*/ 0 w 1750424"/>
              <a:gd name="connsiteY0" fmla="*/ 502854 h 997021"/>
              <a:gd name="connsiteX1" fmla="*/ 130629 w 1750424"/>
              <a:gd name="connsiteY1" fmla="*/ 528980 h 997021"/>
              <a:gd name="connsiteX2" fmla="*/ 522515 w 1750424"/>
              <a:gd name="connsiteY2" fmla="*/ 986180 h 997021"/>
              <a:gd name="connsiteX3" fmla="*/ 966652 w 1750424"/>
              <a:gd name="connsiteY3" fmla="*/ 6465 h 997021"/>
              <a:gd name="connsiteX4" fmla="*/ 1371600 w 1750424"/>
              <a:gd name="connsiteY4" fmla="*/ 568169 h 997021"/>
              <a:gd name="connsiteX5" fmla="*/ 1750424 w 1750424"/>
              <a:gd name="connsiteY5" fmla="*/ 607356 h 99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0424" h="997021">
                <a:moveTo>
                  <a:pt x="0" y="502854"/>
                </a:moveTo>
                <a:cubicBezTo>
                  <a:pt x="15240" y="526802"/>
                  <a:pt x="43543" y="448426"/>
                  <a:pt x="130629" y="528980"/>
                </a:cubicBezTo>
                <a:cubicBezTo>
                  <a:pt x="217715" y="609534"/>
                  <a:pt x="383178" y="1073266"/>
                  <a:pt x="522515" y="986180"/>
                </a:cubicBezTo>
                <a:cubicBezTo>
                  <a:pt x="661852" y="899094"/>
                  <a:pt x="825138" y="76133"/>
                  <a:pt x="966652" y="6465"/>
                </a:cubicBezTo>
                <a:cubicBezTo>
                  <a:pt x="1108166" y="-63203"/>
                  <a:pt x="1260566" y="450603"/>
                  <a:pt x="1371600" y="568169"/>
                </a:cubicBezTo>
                <a:cubicBezTo>
                  <a:pt x="1482634" y="685735"/>
                  <a:pt x="1739538" y="570345"/>
                  <a:pt x="1750424" y="607356"/>
                </a:cubicBez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</a:rPr>
              <a:t>  2</a:t>
            </a:r>
            <a:endParaRPr lang="ar-SY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600105"/>
      </p:ext>
    </p:extLst>
  </p:cSld>
  <p:clrMapOvr>
    <a:masterClrMapping/>
  </p:clrMapOvr>
  <p:transition spd="slow" advClick="0" advTm="1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31" presetClass="entr" presetSubtype="0" repeatCount="5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750"/>
                            </p:stCondLst>
                            <p:childTnLst>
                              <p:par>
                                <p:cTn id="30" presetID="64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0.00026 -0.0951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750"/>
                            </p:stCondLst>
                            <p:childTnLst>
                              <p:par>
                                <p:cTn id="33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13C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75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250"/>
                            </p:stCondLst>
                            <p:childTnLst>
                              <p:par>
                                <p:cTn id="40" presetID="49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4.81481E-6 L 0.13933 0.19236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96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750"/>
                            </p:stCondLst>
                            <p:childTnLst>
                              <p:par>
                                <p:cTn id="52" presetID="35" presetClass="path" presetSubtype="0" decel="100000" autoRev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05352 1.85185E-6 " pathEditMode="relative" rAng="0" ptsTypes="AA">
                                      <p:cBhvr>
                                        <p:cTn id="53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2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5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91667E-6 1.11111E-6 L -0.03946 0.00139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0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2" presetID="14" presetClass="entr" presetSubtype="1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3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125E-6 2.59259E-6 L 0.05899 0.00416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3" y="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250"/>
                            </p:stCondLst>
                            <p:childTnLst>
                              <p:par>
                                <p:cTn id="68" presetID="21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475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250"/>
                            </p:stCondLst>
                            <p:childTnLst>
                              <p:par>
                                <p:cTn id="8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750"/>
                            </p:stCondLst>
                            <p:childTnLst>
                              <p:par>
                                <p:cTn id="86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6250"/>
                            </p:stCondLst>
                            <p:childTnLst>
                              <p:par>
                                <p:cTn id="90" presetID="63" presetClass="path" presetSubtype="0" accel="50000" decel="5000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125E-6 4.44444E-6 L 0.09778 0.00162 " pathEditMode="relative" rAng="0" ptsTypes="AA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83" y="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0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8750"/>
                            </p:stCondLst>
                            <p:childTnLst>
                              <p:par>
                                <p:cTn id="9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9250"/>
                            </p:stCondLst>
                            <p:childTnLst>
                              <p:par>
                                <p:cTn id="10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9750"/>
                            </p:stCondLst>
                            <p:childTnLst>
                              <p:par>
                                <p:cTn id="1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250"/>
                            </p:stCondLst>
                            <p:childTnLst>
                              <p:par>
                                <p:cTn id="116" presetID="63" presetClass="path" presetSubtype="0" accel="50000" decel="5000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2.29167E-6 -4.44444E-6 L 0.18854 -4.44444E-6 " pathEditMode="relative" rAng="0" ptsTypes="AA">
                                      <p:cBhvr>
                                        <p:cTn id="1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27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6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2750"/>
                            </p:stCondLst>
                            <p:childTnLst>
                              <p:par>
                                <p:cTn id="119" presetID="16" presetClass="entr" presetSubtype="2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3250"/>
                            </p:stCondLst>
                            <p:childTnLst>
                              <p:par>
                                <p:cTn id="1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4000"/>
                            </p:stCondLst>
                            <p:childTnLst>
                              <p:par>
                                <p:cTn id="13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7" dur="15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628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5500"/>
                            </p:stCondLst>
                            <p:childTnLst>
                              <p:par>
                                <p:cTn id="1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6000"/>
                            </p:stCondLst>
                            <p:childTnLst>
                              <p:par>
                                <p:cTn id="143" presetID="31" presetClass="entr" presetSubtype="0" repeatCount="5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0" presetID="63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79167E-6 1.48148E-6 L 0.25 1.48148E-6 " pathEditMode="relative" rAng="0" ptsTypes="AA">
                                      <p:cBhvr>
                                        <p:cTn id="1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0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2500"/>
                            </p:stCondLst>
                            <p:childTnLst>
                              <p:par>
                                <p:cTn id="153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4" dur="2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13C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4500"/>
                            </p:stCondLst>
                            <p:childTnLst>
                              <p:par>
                                <p:cTn id="15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6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7000"/>
                            </p:stCondLst>
                            <p:childTnLst>
                              <p:par>
                                <p:cTn id="16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animBg="1" autoUpdateAnimBg="0"/>
      <p:bldP spid="21" grpId="1" animBg="1"/>
      <p:bldP spid="21" grpId="2" animBg="1"/>
      <p:bldP spid="22" grpId="0" animBg="1"/>
      <p:bldP spid="22" grpId="1" animBg="1"/>
      <p:bldP spid="23" grpId="0"/>
      <p:bldP spid="23" grpId="1"/>
      <p:bldP spid="24" grpId="0" animBg="1"/>
      <p:bldP spid="25" grpId="0" animBg="1"/>
      <p:bldP spid="25" grpId="1" animBg="1"/>
      <p:bldP spid="26" grpId="0" animBg="1"/>
      <p:bldP spid="26" grpId="1" animBg="1"/>
      <p:bldP spid="29" grpId="0" animBg="1"/>
      <p:bldP spid="29" grpId="1" animBg="1"/>
      <p:bldP spid="30" grpId="0" animBg="1"/>
      <p:bldP spid="30" grpId="1" animBg="1"/>
      <p:bldP spid="32" grpId="0"/>
      <p:bldP spid="32" grpId="1"/>
      <p:bldP spid="2" grpId="1" animBg="1"/>
      <p:bldP spid="2" grpId="2" animBg="1"/>
      <p:bldP spid="2" grpId="3" animBg="1"/>
      <p:bldP spid="12" grpId="0"/>
      <p:bldP spid="12" grpId="1"/>
      <p:bldP spid="15" grpId="0" animBg="1"/>
      <p:bldP spid="15" grpId="1" animBg="1"/>
      <p:bldP spid="18" grpId="0"/>
      <p:bldP spid="18" grpId="1"/>
      <p:bldP spid="33" grpId="0" animBg="1"/>
      <p:bldP spid="33" grpId="1" animBg="1"/>
      <p:bldP spid="28" grpId="0"/>
      <p:bldP spid="28" grpId="2"/>
      <p:bldP spid="28" grpId="3"/>
      <p:bldP spid="31" grpId="0"/>
      <p:bldP spid="31" grpId="1"/>
      <p:bldP spid="34" grpId="0"/>
      <p:bldP spid="34" grpId="2"/>
      <p:bldP spid="35" grpId="0"/>
      <p:bldP spid="35" grpId="1"/>
      <p:bldP spid="36" grpId="0" animBg="1"/>
      <p:bldP spid="36" grpId="1" animBg="1"/>
      <p:bldP spid="38" grpId="0" animBg="1"/>
      <p:bldP spid="38" grpId="1" animBg="1"/>
      <p:bldP spid="40" grpId="0" animBg="1"/>
      <p:bldP spid="41" grpId="0" animBg="1"/>
      <p:bldP spid="27" grpId="0" animBg="1"/>
      <p:bldP spid="43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3EF2866A-A458-4448-956D-0A6C092075AB}"/>
              </a:ext>
            </a:extLst>
          </p:cNvPr>
          <p:cNvSpPr/>
          <p:nvPr/>
        </p:nvSpPr>
        <p:spPr>
          <a:xfrm>
            <a:off x="4121831" y="3467883"/>
            <a:ext cx="4388306" cy="615305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id="{4BF47CC2-2D51-4DCA-85D5-235D2DC72FA3}"/>
              </a:ext>
            </a:extLst>
          </p:cNvPr>
          <p:cNvSpPr/>
          <p:nvPr/>
        </p:nvSpPr>
        <p:spPr>
          <a:xfrm>
            <a:off x="3437165" y="3052612"/>
            <a:ext cx="727901" cy="1529286"/>
          </a:xfrm>
          <a:custGeom>
            <a:avLst/>
            <a:gdLst>
              <a:gd name="connsiteX0" fmla="*/ 4697 w 845079"/>
              <a:gd name="connsiteY0" fmla="*/ 48083 h 1719597"/>
              <a:gd name="connsiteX1" fmla="*/ 383520 w 845079"/>
              <a:gd name="connsiteY1" fmla="*/ 439968 h 1719597"/>
              <a:gd name="connsiteX2" fmla="*/ 762343 w 845079"/>
              <a:gd name="connsiteY2" fmla="*/ 570597 h 1719597"/>
              <a:gd name="connsiteX3" fmla="*/ 814594 w 845079"/>
              <a:gd name="connsiteY3" fmla="*/ 1158425 h 1719597"/>
              <a:gd name="connsiteX4" fmla="*/ 383520 w 845079"/>
              <a:gd name="connsiteY4" fmla="*/ 1315180 h 1719597"/>
              <a:gd name="connsiteX5" fmla="*/ 187577 w 845079"/>
              <a:gd name="connsiteY5" fmla="*/ 1667877 h 1719597"/>
              <a:gd name="connsiteX6" fmla="*/ 4697 w 845079"/>
              <a:gd name="connsiteY6" fmla="*/ 48083 h 1719597"/>
              <a:gd name="connsiteX0" fmla="*/ 2919 w 960867"/>
              <a:gd name="connsiteY0" fmla="*/ 49740 h 1695128"/>
              <a:gd name="connsiteX1" fmla="*/ 499308 w 960867"/>
              <a:gd name="connsiteY1" fmla="*/ 415499 h 1695128"/>
              <a:gd name="connsiteX2" fmla="*/ 878131 w 960867"/>
              <a:gd name="connsiteY2" fmla="*/ 546128 h 1695128"/>
              <a:gd name="connsiteX3" fmla="*/ 930382 w 960867"/>
              <a:gd name="connsiteY3" fmla="*/ 1133956 h 1695128"/>
              <a:gd name="connsiteX4" fmla="*/ 499308 w 960867"/>
              <a:gd name="connsiteY4" fmla="*/ 1290711 h 1695128"/>
              <a:gd name="connsiteX5" fmla="*/ 303365 w 960867"/>
              <a:gd name="connsiteY5" fmla="*/ 1643408 h 1695128"/>
              <a:gd name="connsiteX6" fmla="*/ 2919 w 960867"/>
              <a:gd name="connsiteY6" fmla="*/ 49740 h 1695128"/>
              <a:gd name="connsiteX0" fmla="*/ 2919 w 950089"/>
              <a:gd name="connsiteY0" fmla="*/ 50380 h 1695768"/>
              <a:gd name="connsiteX1" fmla="*/ 499308 w 950089"/>
              <a:gd name="connsiteY1" fmla="*/ 416139 h 1695768"/>
              <a:gd name="connsiteX2" fmla="*/ 838942 w 950089"/>
              <a:gd name="connsiteY2" fmla="*/ 599019 h 1695768"/>
              <a:gd name="connsiteX3" fmla="*/ 930382 w 950089"/>
              <a:gd name="connsiteY3" fmla="*/ 1134596 h 1695768"/>
              <a:gd name="connsiteX4" fmla="*/ 499308 w 950089"/>
              <a:gd name="connsiteY4" fmla="*/ 1291351 h 1695768"/>
              <a:gd name="connsiteX5" fmla="*/ 303365 w 950089"/>
              <a:gd name="connsiteY5" fmla="*/ 1644048 h 1695768"/>
              <a:gd name="connsiteX6" fmla="*/ 2919 w 950089"/>
              <a:gd name="connsiteY6" fmla="*/ 50380 h 1695768"/>
              <a:gd name="connsiteX0" fmla="*/ 2919 w 889207"/>
              <a:gd name="connsiteY0" fmla="*/ 50380 h 1695768"/>
              <a:gd name="connsiteX1" fmla="*/ 499308 w 889207"/>
              <a:gd name="connsiteY1" fmla="*/ 416139 h 1695768"/>
              <a:gd name="connsiteX2" fmla="*/ 838942 w 889207"/>
              <a:gd name="connsiteY2" fmla="*/ 599019 h 1695768"/>
              <a:gd name="connsiteX3" fmla="*/ 852005 w 889207"/>
              <a:gd name="connsiteY3" fmla="*/ 1134596 h 1695768"/>
              <a:gd name="connsiteX4" fmla="*/ 499308 w 889207"/>
              <a:gd name="connsiteY4" fmla="*/ 1291351 h 1695768"/>
              <a:gd name="connsiteX5" fmla="*/ 303365 w 889207"/>
              <a:gd name="connsiteY5" fmla="*/ 1644048 h 1695768"/>
              <a:gd name="connsiteX6" fmla="*/ 2919 w 889207"/>
              <a:gd name="connsiteY6" fmla="*/ 50380 h 1695768"/>
              <a:gd name="connsiteX0" fmla="*/ 7157 w 893445"/>
              <a:gd name="connsiteY0" fmla="*/ 48838 h 1670337"/>
              <a:gd name="connsiteX1" fmla="*/ 503546 w 893445"/>
              <a:gd name="connsiteY1" fmla="*/ 414597 h 1670337"/>
              <a:gd name="connsiteX2" fmla="*/ 843180 w 893445"/>
              <a:gd name="connsiteY2" fmla="*/ 597477 h 1670337"/>
              <a:gd name="connsiteX3" fmla="*/ 856243 w 893445"/>
              <a:gd name="connsiteY3" fmla="*/ 1133054 h 1670337"/>
              <a:gd name="connsiteX4" fmla="*/ 503546 w 893445"/>
              <a:gd name="connsiteY4" fmla="*/ 1289809 h 1670337"/>
              <a:gd name="connsiteX5" fmla="*/ 229226 w 893445"/>
              <a:gd name="connsiteY5" fmla="*/ 1616380 h 1670337"/>
              <a:gd name="connsiteX6" fmla="*/ 7157 w 893445"/>
              <a:gd name="connsiteY6" fmla="*/ 48838 h 1670337"/>
              <a:gd name="connsiteX0" fmla="*/ 10665 w 896953"/>
              <a:gd name="connsiteY0" fmla="*/ 46543 h 1632589"/>
              <a:gd name="connsiteX1" fmla="*/ 507054 w 896953"/>
              <a:gd name="connsiteY1" fmla="*/ 412302 h 1632589"/>
              <a:gd name="connsiteX2" fmla="*/ 846688 w 896953"/>
              <a:gd name="connsiteY2" fmla="*/ 595182 h 1632589"/>
              <a:gd name="connsiteX3" fmla="*/ 859751 w 896953"/>
              <a:gd name="connsiteY3" fmla="*/ 1130759 h 1632589"/>
              <a:gd name="connsiteX4" fmla="*/ 507054 w 896953"/>
              <a:gd name="connsiteY4" fmla="*/ 1287514 h 1632589"/>
              <a:gd name="connsiteX5" fmla="*/ 193546 w 896953"/>
              <a:gd name="connsiteY5" fmla="*/ 1574897 h 1632589"/>
              <a:gd name="connsiteX6" fmla="*/ 10665 w 896953"/>
              <a:gd name="connsiteY6" fmla="*/ 46543 h 1632589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31521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05396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8453 w 920867"/>
              <a:gd name="connsiteY0" fmla="*/ 54054 h 1554724"/>
              <a:gd name="connsiteX1" fmla="*/ 530968 w 920867"/>
              <a:gd name="connsiteY1" fmla="*/ 328373 h 1554724"/>
              <a:gd name="connsiteX2" fmla="*/ 870602 w 920867"/>
              <a:gd name="connsiteY2" fmla="*/ 511253 h 1554724"/>
              <a:gd name="connsiteX3" fmla="*/ 883665 w 920867"/>
              <a:gd name="connsiteY3" fmla="*/ 1020705 h 1554724"/>
              <a:gd name="connsiteX4" fmla="*/ 530968 w 920867"/>
              <a:gd name="connsiteY4" fmla="*/ 1203585 h 1554724"/>
              <a:gd name="connsiteX5" fmla="*/ 230523 w 920867"/>
              <a:gd name="connsiteY5" fmla="*/ 1504031 h 1554724"/>
              <a:gd name="connsiteX6" fmla="*/ 8453 w 920867"/>
              <a:gd name="connsiteY6" fmla="*/ 54054 h 1554724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49980 h 1606146"/>
              <a:gd name="connsiteX1" fmla="*/ 530968 w 920867"/>
              <a:gd name="connsiteY1" fmla="*/ 376550 h 1606146"/>
              <a:gd name="connsiteX2" fmla="*/ 870602 w 920867"/>
              <a:gd name="connsiteY2" fmla="*/ 559430 h 1606146"/>
              <a:gd name="connsiteX3" fmla="*/ 883665 w 920867"/>
              <a:gd name="connsiteY3" fmla="*/ 1068882 h 1606146"/>
              <a:gd name="connsiteX4" fmla="*/ 530968 w 920867"/>
              <a:gd name="connsiteY4" fmla="*/ 1251762 h 1606146"/>
              <a:gd name="connsiteX5" fmla="*/ 230523 w 920867"/>
              <a:gd name="connsiteY5" fmla="*/ 1552208 h 1606146"/>
              <a:gd name="connsiteX6" fmla="*/ 8453 w 920867"/>
              <a:gd name="connsiteY6" fmla="*/ 49980 h 1606146"/>
              <a:gd name="connsiteX0" fmla="*/ 9886 w 883111"/>
              <a:gd name="connsiteY0" fmla="*/ 47305 h 1645114"/>
              <a:gd name="connsiteX1" fmla="*/ 493212 w 883111"/>
              <a:gd name="connsiteY1" fmla="*/ 413064 h 1645114"/>
              <a:gd name="connsiteX2" fmla="*/ 832846 w 883111"/>
              <a:gd name="connsiteY2" fmla="*/ 595944 h 1645114"/>
              <a:gd name="connsiteX3" fmla="*/ 845909 w 883111"/>
              <a:gd name="connsiteY3" fmla="*/ 1105396 h 1645114"/>
              <a:gd name="connsiteX4" fmla="*/ 493212 w 883111"/>
              <a:gd name="connsiteY4" fmla="*/ 1288276 h 1645114"/>
              <a:gd name="connsiteX5" fmla="*/ 192767 w 883111"/>
              <a:gd name="connsiteY5" fmla="*/ 1588722 h 1645114"/>
              <a:gd name="connsiteX6" fmla="*/ 9886 w 883111"/>
              <a:gd name="connsiteY6" fmla="*/ 47305 h 1645114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32362 w 735770"/>
              <a:gd name="connsiteY0" fmla="*/ 57572 h 1516643"/>
              <a:gd name="connsiteX1" fmla="*/ 345871 w 735770"/>
              <a:gd name="connsiteY1" fmla="*/ 292703 h 1516643"/>
              <a:gd name="connsiteX2" fmla="*/ 685505 w 735770"/>
              <a:gd name="connsiteY2" fmla="*/ 475583 h 1516643"/>
              <a:gd name="connsiteX3" fmla="*/ 698568 w 735770"/>
              <a:gd name="connsiteY3" fmla="*/ 985035 h 1516643"/>
              <a:gd name="connsiteX4" fmla="*/ 345871 w 735770"/>
              <a:gd name="connsiteY4" fmla="*/ 1167915 h 1516643"/>
              <a:gd name="connsiteX5" fmla="*/ 45426 w 735770"/>
              <a:gd name="connsiteY5" fmla="*/ 1468361 h 1516643"/>
              <a:gd name="connsiteX6" fmla="*/ 32362 w 735770"/>
              <a:gd name="connsiteY6" fmla="*/ 57572 h 1516643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37556 w 727901"/>
              <a:gd name="connsiteY0" fmla="*/ 56350 h 1529286"/>
              <a:gd name="connsiteX1" fmla="*/ 338002 w 727901"/>
              <a:gd name="connsiteY1" fmla="*/ 304544 h 1529286"/>
              <a:gd name="connsiteX2" fmla="*/ 677636 w 727901"/>
              <a:gd name="connsiteY2" fmla="*/ 487424 h 1529286"/>
              <a:gd name="connsiteX3" fmla="*/ 690699 w 727901"/>
              <a:gd name="connsiteY3" fmla="*/ 996876 h 1529286"/>
              <a:gd name="connsiteX4" fmla="*/ 338002 w 727901"/>
              <a:gd name="connsiteY4" fmla="*/ 1179756 h 1529286"/>
              <a:gd name="connsiteX5" fmla="*/ 37557 w 727901"/>
              <a:gd name="connsiteY5" fmla="*/ 1480202 h 1529286"/>
              <a:gd name="connsiteX6" fmla="*/ 37556 w 727901"/>
              <a:gd name="connsiteY6" fmla="*/ 56350 h 1529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7901" h="1529286">
                <a:moveTo>
                  <a:pt x="37556" y="56350"/>
                </a:moveTo>
                <a:cubicBezTo>
                  <a:pt x="87630" y="-139593"/>
                  <a:pt x="231322" y="232698"/>
                  <a:pt x="338002" y="304544"/>
                </a:cubicBezTo>
                <a:cubicBezTo>
                  <a:pt x="444682" y="376390"/>
                  <a:pt x="618853" y="372035"/>
                  <a:pt x="677636" y="487424"/>
                </a:cubicBezTo>
                <a:cubicBezTo>
                  <a:pt x="736419" y="602813"/>
                  <a:pt x="747305" y="881487"/>
                  <a:pt x="690699" y="996876"/>
                </a:cubicBezTo>
                <a:cubicBezTo>
                  <a:pt x="634093" y="1112265"/>
                  <a:pt x="442505" y="1094847"/>
                  <a:pt x="338002" y="1179756"/>
                </a:cubicBezTo>
                <a:cubicBezTo>
                  <a:pt x="233499" y="1264665"/>
                  <a:pt x="87631" y="1667436"/>
                  <a:pt x="37557" y="1480202"/>
                </a:cubicBezTo>
                <a:cubicBezTo>
                  <a:pt x="-12517" y="1292968"/>
                  <a:pt x="-12518" y="252293"/>
                  <a:pt x="37556" y="56350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E8CB0AA4-6AD0-4BC1-BF4F-E413FCF5EE69}"/>
              </a:ext>
            </a:extLst>
          </p:cNvPr>
          <p:cNvSpPr/>
          <p:nvPr/>
        </p:nvSpPr>
        <p:spPr>
          <a:xfrm>
            <a:off x="8342259" y="3324191"/>
            <a:ext cx="610234" cy="913105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id="{630538AB-DD0D-4DCC-BF21-C6291EA5FE74}"/>
              </a:ext>
            </a:extLst>
          </p:cNvPr>
          <p:cNvSpPr/>
          <p:nvPr/>
        </p:nvSpPr>
        <p:spPr>
          <a:xfrm>
            <a:off x="9154793" y="3080198"/>
            <a:ext cx="1673565" cy="1390869"/>
          </a:xfrm>
          <a:custGeom>
            <a:avLst/>
            <a:gdLst>
              <a:gd name="connsiteX0" fmla="*/ 2365358 w 2365358"/>
              <a:gd name="connsiteY0" fmla="*/ 810084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862336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797110 h 2152302"/>
              <a:gd name="connsiteX1" fmla="*/ 1359518 w 2365358"/>
              <a:gd name="connsiteY1" fmla="*/ 784047 h 2152302"/>
              <a:gd name="connsiteX2" fmla="*/ 876192 w 2365358"/>
              <a:gd name="connsiteY2" fmla="*/ 235407 h 2152302"/>
              <a:gd name="connsiteX3" fmla="*/ 27106 w 2365358"/>
              <a:gd name="connsiteY3" fmla="*/ 275 h 2152302"/>
              <a:gd name="connsiteX4" fmla="*/ 236112 w 2365358"/>
              <a:gd name="connsiteY4" fmla="*/ 274596 h 2152302"/>
              <a:gd name="connsiteX5" fmla="*/ 497369 w 2365358"/>
              <a:gd name="connsiteY5" fmla="*/ 614230 h 2152302"/>
              <a:gd name="connsiteX6" fmla="*/ 575746 w 2365358"/>
              <a:gd name="connsiteY6" fmla="*/ 979990 h 2152302"/>
              <a:gd name="connsiteX7" fmla="*/ 536558 w 2365358"/>
              <a:gd name="connsiteY7" fmla="*/ 1306561 h 2152302"/>
              <a:gd name="connsiteX8" fmla="*/ 379804 w 2365358"/>
              <a:gd name="connsiteY8" fmla="*/ 1711510 h 2152302"/>
              <a:gd name="connsiteX9" fmla="*/ 157735 w 2365358"/>
              <a:gd name="connsiteY9" fmla="*/ 2116458 h 2152302"/>
              <a:gd name="connsiteX10" fmla="*/ 641061 w 2365358"/>
              <a:gd name="connsiteY10" fmla="*/ 2064207 h 2152302"/>
              <a:gd name="connsiteX11" fmla="*/ 1176638 w 2365358"/>
              <a:gd name="connsiteY11" fmla="*/ 1515567 h 2152302"/>
              <a:gd name="connsiteX12" fmla="*/ 2339232 w 2365358"/>
              <a:gd name="connsiteY12" fmla="*/ 1358813 h 2152302"/>
              <a:gd name="connsiteX0" fmla="*/ 2365358 w 2365358"/>
              <a:gd name="connsiteY0" fmla="*/ 797110 h 2132494"/>
              <a:gd name="connsiteX1" fmla="*/ 1359518 w 2365358"/>
              <a:gd name="connsiteY1" fmla="*/ 784047 h 2132494"/>
              <a:gd name="connsiteX2" fmla="*/ 876192 w 2365358"/>
              <a:gd name="connsiteY2" fmla="*/ 235407 h 2132494"/>
              <a:gd name="connsiteX3" fmla="*/ 27106 w 2365358"/>
              <a:gd name="connsiteY3" fmla="*/ 275 h 2132494"/>
              <a:gd name="connsiteX4" fmla="*/ 236112 w 2365358"/>
              <a:gd name="connsiteY4" fmla="*/ 274596 h 2132494"/>
              <a:gd name="connsiteX5" fmla="*/ 497369 w 2365358"/>
              <a:gd name="connsiteY5" fmla="*/ 614230 h 2132494"/>
              <a:gd name="connsiteX6" fmla="*/ 575746 w 2365358"/>
              <a:gd name="connsiteY6" fmla="*/ 979990 h 2132494"/>
              <a:gd name="connsiteX7" fmla="*/ 536558 w 2365358"/>
              <a:gd name="connsiteY7" fmla="*/ 1306561 h 2132494"/>
              <a:gd name="connsiteX8" fmla="*/ 379804 w 2365358"/>
              <a:gd name="connsiteY8" fmla="*/ 1711510 h 2132494"/>
              <a:gd name="connsiteX9" fmla="*/ 157735 w 2365358"/>
              <a:gd name="connsiteY9" fmla="*/ 2116458 h 2132494"/>
              <a:gd name="connsiteX10" fmla="*/ 627998 w 2365358"/>
              <a:gd name="connsiteY10" fmla="*/ 1998893 h 2132494"/>
              <a:gd name="connsiteX11" fmla="*/ 1176638 w 2365358"/>
              <a:gd name="connsiteY11" fmla="*/ 1515567 h 2132494"/>
              <a:gd name="connsiteX12" fmla="*/ 2339232 w 2365358"/>
              <a:gd name="connsiteY12" fmla="*/ 1358813 h 2132494"/>
              <a:gd name="connsiteX0" fmla="*/ 2365358 w 2365358"/>
              <a:gd name="connsiteY0" fmla="*/ 796856 h 2132240"/>
              <a:gd name="connsiteX1" fmla="*/ 1359518 w 2365358"/>
              <a:gd name="connsiteY1" fmla="*/ 783793 h 2132240"/>
              <a:gd name="connsiteX2" fmla="*/ 876192 w 2365358"/>
              <a:gd name="connsiteY2" fmla="*/ 287404 h 2132240"/>
              <a:gd name="connsiteX3" fmla="*/ 27106 w 2365358"/>
              <a:gd name="connsiteY3" fmla="*/ 21 h 2132240"/>
              <a:gd name="connsiteX4" fmla="*/ 236112 w 2365358"/>
              <a:gd name="connsiteY4" fmla="*/ 274342 h 2132240"/>
              <a:gd name="connsiteX5" fmla="*/ 497369 w 2365358"/>
              <a:gd name="connsiteY5" fmla="*/ 613976 h 2132240"/>
              <a:gd name="connsiteX6" fmla="*/ 575746 w 2365358"/>
              <a:gd name="connsiteY6" fmla="*/ 979736 h 2132240"/>
              <a:gd name="connsiteX7" fmla="*/ 536558 w 2365358"/>
              <a:gd name="connsiteY7" fmla="*/ 1306307 h 2132240"/>
              <a:gd name="connsiteX8" fmla="*/ 379804 w 2365358"/>
              <a:gd name="connsiteY8" fmla="*/ 1711256 h 2132240"/>
              <a:gd name="connsiteX9" fmla="*/ 157735 w 2365358"/>
              <a:gd name="connsiteY9" fmla="*/ 2116204 h 2132240"/>
              <a:gd name="connsiteX10" fmla="*/ 627998 w 2365358"/>
              <a:gd name="connsiteY10" fmla="*/ 1998639 h 2132240"/>
              <a:gd name="connsiteX11" fmla="*/ 1176638 w 2365358"/>
              <a:gd name="connsiteY11" fmla="*/ 1515313 h 2132240"/>
              <a:gd name="connsiteX12" fmla="*/ 2339232 w 2365358"/>
              <a:gd name="connsiteY12" fmla="*/ 1358559 h 2132240"/>
              <a:gd name="connsiteX0" fmla="*/ 2365358 w 2378421"/>
              <a:gd name="connsiteY0" fmla="*/ 796856 h 2132240"/>
              <a:gd name="connsiteX1" fmla="*/ 1359518 w 2378421"/>
              <a:gd name="connsiteY1" fmla="*/ 783793 h 2132240"/>
              <a:gd name="connsiteX2" fmla="*/ 876192 w 2378421"/>
              <a:gd name="connsiteY2" fmla="*/ 287404 h 2132240"/>
              <a:gd name="connsiteX3" fmla="*/ 27106 w 2378421"/>
              <a:gd name="connsiteY3" fmla="*/ 21 h 2132240"/>
              <a:gd name="connsiteX4" fmla="*/ 236112 w 2378421"/>
              <a:gd name="connsiteY4" fmla="*/ 274342 h 2132240"/>
              <a:gd name="connsiteX5" fmla="*/ 497369 w 2378421"/>
              <a:gd name="connsiteY5" fmla="*/ 613976 h 2132240"/>
              <a:gd name="connsiteX6" fmla="*/ 575746 w 2378421"/>
              <a:gd name="connsiteY6" fmla="*/ 979736 h 2132240"/>
              <a:gd name="connsiteX7" fmla="*/ 536558 w 2378421"/>
              <a:gd name="connsiteY7" fmla="*/ 1306307 h 2132240"/>
              <a:gd name="connsiteX8" fmla="*/ 379804 w 2378421"/>
              <a:gd name="connsiteY8" fmla="*/ 1711256 h 2132240"/>
              <a:gd name="connsiteX9" fmla="*/ 157735 w 2378421"/>
              <a:gd name="connsiteY9" fmla="*/ 2116204 h 2132240"/>
              <a:gd name="connsiteX10" fmla="*/ 627998 w 2378421"/>
              <a:gd name="connsiteY10" fmla="*/ 1998639 h 2132240"/>
              <a:gd name="connsiteX11" fmla="*/ 1176638 w 2378421"/>
              <a:gd name="connsiteY11" fmla="*/ 1515313 h 2132240"/>
              <a:gd name="connsiteX12" fmla="*/ 2378421 w 2378421"/>
              <a:gd name="connsiteY12" fmla="*/ 1384685 h 2132240"/>
              <a:gd name="connsiteX0" fmla="*/ 2364789 w 2377852"/>
              <a:gd name="connsiteY0" fmla="*/ 797705 h 2133089"/>
              <a:gd name="connsiteX1" fmla="*/ 1358949 w 2377852"/>
              <a:gd name="connsiteY1" fmla="*/ 784642 h 2133089"/>
              <a:gd name="connsiteX2" fmla="*/ 866125 w 2377852"/>
              <a:gd name="connsiteY2" fmla="*/ 366309 h 2133089"/>
              <a:gd name="connsiteX3" fmla="*/ 26537 w 2377852"/>
              <a:gd name="connsiteY3" fmla="*/ 870 h 2133089"/>
              <a:gd name="connsiteX4" fmla="*/ 235543 w 2377852"/>
              <a:gd name="connsiteY4" fmla="*/ 275191 h 2133089"/>
              <a:gd name="connsiteX5" fmla="*/ 496800 w 2377852"/>
              <a:gd name="connsiteY5" fmla="*/ 614825 h 2133089"/>
              <a:gd name="connsiteX6" fmla="*/ 575177 w 2377852"/>
              <a:gd name="connsiteY6" fmla="*/ 980585 h 2133089"/>
              <a:gd name="connsiteX7" fmla="*/ 535989 w 2377852"/>
              <a:gd name="connsiteY7" fmla="*/ 1307156 h 2133089"/>
              <a:gd name="connsiteX8" fmla="*/ 379235 w 2377852"/>
              <a:gd name="connsiteY8" fmla="*/ 1712105 h 2133089"/>
              <a:gd name="connsiteX9" fmla="*/ 157166 w 2377852"/>
              <a:gd name="connsiteY9" fmla="*/ 2117053 h 2133089"/>
              <a:gd name="connsiteX10" fmla="*/ 627429 w 2377852"/>
              <a:gd name="connsiteY10" fmla="*/ 1999488 h 2133089"/>
              <a:gd name="connsiteX11" fmla="*/ 1176069 w 2377852"/>
              <a:gd name="connsiteY11" fmla="*/ 1516162 h 2133089"/>
              <a:gd name="connsiteX12" fmla="*/ 2377852 w 2377852"/>
              <a:gd name="connsiteY12" fmla="*/ 1385534 h 2133089"/>
              <a:gd name="connsiteX0" fmla="*/ 1358949 w 2377852"/>
              <a:gd name="connsiteY0" fmla="*/ 784642 h 2133089"/>
              <a:gd name="connsiteX1" fmla="*/ 866125 w 2377852"/>
              <a:gd name="connsiteY1" fmla="*/ 366309 h 2133089"/>
              <a:gd name="connsiteX2" fmla="*/ 26537 w 2377852"/>
              <a:gd name="connsiteY2" fmla="*/ 870 h 2133089"/>
              <a:gd name="connsiteX3" fmla="*/ 235543 w 2377852"/>
              <a:gd name="connsiteY3" fmla="*/ 275191 h 2133089"/>
              <a:gd name="connsiteX4" fmla="*/ 496800 w 2377852"/>
              <a:gd name="connsiteY4" fmla="*/ 614825 h 2133089"/>
              <a:gd name="connsiteX5" fmla="*/ 575177 w 2377852"/>
              <a:gd name="connsiteY5" fmla="*/ 980585 h 2133089"/>
              <a:gd name="connsiteX6" fmla="*/ 535989 w 2377852"/>
              <a:gd name="connsiteY6" fmla="*/ 1307156 h 2133089"/>
              <a:gd name="connsiteX7" fmla="*/ 379235 w 2377852"/>
              <a:gd name="connsiteY7" fmla="*/ 1712105 h 2133089"/>
              <a:gd name="connsiteX8" fmla="*/ 157166 w 2377852"/>
              <a:gd name="connsiteY8" fmla="*/ 2117053 h 2133089"/>
              <a:gd name="connsiteX9" fmla="*/ 627429 w 2377852"/>
              <a:gd name="connsiteY9" fmla="*/ 1999488 h 2133089"/>
              <a:gd name="connsiteX10" fmla="*/ 1176069 w 2377852"/>
              <a:gd name="connsiteY10" fmla="*/ 1516162 h 2133089"/>
              <a:gd name="connsiteX11" fmla="*/ 2377852 w 2377852"/>
              <a:gd name="connsiteY11" fmla="*/ 1385534 h 2133089"/>
              <a:gd name="connsiteX0" fmla="*/ 1358949 w 1358949"/>
              <a:gd name="connsiteY0" fmla="*/ 784642 h 2133089"/>
              <a:gd name="connsiteX1" fmla="*/ 866125 w 1358949"/>
              <a:gd name="connsiteY1" fmla="*/ 366309 h 2133089"/>
              <a:gd name="connsiteX2" fmla="*/ 26537 w 1358949"/>
              <a:gd name="connsiteY2" fmla="*/ 870 h 2133089"/>
              <a:gd name="connsiteX3" fmla="*/ 235543 w 1358949"/>
              <a:gd name="connsiteY3" fmla="*/ 275191 h 2133089"/>
              <a:gd name="connsiteX4" fmla="*/ 496800 w 1358949"/>
              <a:gd name="connsiteY4" fmla="*/ 614825 h 2133089"/>
              <a:gd name="connsiteX5" fmla="*/ 575177 w 1358949"/>
              <a:gd name="connsiteY5" fmla="*/ 980585 h 2133089"/>
              <a:gd name="connsiteX6" fmla="*/ 535989 w 1358949"/>
              <a:gd name="connsiteY6" fmla="*/ 1307156 h 2133089"/>
              <a:gd name="connsiteX7" fmla="*/ 379235 w 1358949"/>
              <a:gd name="connsiteY7" fmla="*/ 1712105 h 2133089"/>
              <a:gd name="connsiteX8" fmla="*/ 157166 w 1358949"/>
              <a:gd name="connsiteY8" fmla="*/ 2117053 h 2133089"/>
              <a:gd name="connsiteX9" fmla="*/ 627429 w 1358949"/>
              <a:gd name="connsiteY9" fmla="*/ 1999488 h 2133089"/>
              <a:gd name="connsiteX10" fmla="*/ 1176069 w 1358949"/>
              <a:gd name="connsiteY10" fmla="*/ 1516162 h 2133089"/>
              <a:gd name="connsiteX0" fmla="*/ 1390577 w 1390577"/>
              <a:gd name="connsiteY0" fmla="*/ 800701 h 2149148"/>
              <a:gd name="connsiteX1" fmla="*/ 58165 w 1390577"/>
              <a:gd name="connsiteY1" fmla="*/ 16929 h 2149148"/>
              <a:gd name="connsiteX2" fmla="*/ 267171 w 1390577"/>
              <a:gd name="connsiteY2" fmla="*/ 291250 h 2149148"/>
              <a:gd name="connsiteX3" fmla="*/ 528428 w 1390577"/>
              <a:gd name="connsiteY3" fmla="*/ 630884 h 2149148"/>
              <a:gd name="connsiteX4" fmla="*/ 606805 w 1390577"/>
              <a:gd name="connsiteY4" fmla="*/ 996644 h 2149148"/>
              <a:gd name="connsiteX5" fmla="*/ 567617 w 1390577"/>
              <a:gd name="connsiteY5" fmla="*/ 1323215 h 2149148"/>
              <a:gd name="connsiteX6" fmla="*/ 410863 w 1390577"/>
              <a:gd name="connsiteY6" fmla="*/ 1728164 h 2149148"/>
              <a:gd name="connsiteX7" fmla="*/ 188794 w 1390577"/>
              <a:gd name="connsiteY7" fmla="*/ 2133112 h 2149148"/>
              <a:gd name="connsiteX8" fmla="*/ 659057 w 1390577"/>
              <a:gd name="connsiteY8" fmla="*/ 2015547 h 2149148"/>
              <a:gd name="connsiteX9" fmla="*/ 1207697 w 1390577"/>
              <a:gd name="connsiteY9" fmla="*/ 1532221 h 2149148"/>
              <a:gd name="connsiteX0" fmla="*/ 1390577 w 1390577"/>
              <a:gd name="connsiteY0" fmla="*/ 800701 h 2135559"/>
              <a:gd name="connsiteX1" fmla="*/ 58165 w 1390577"/>
              <a:gd name="connsiteY1" fmla="*/ 16929 h 2135559"/>
              <a:gd name="connsiteX2" fmla="*/ 267171 w 1390577"/>
              <a:gd name="connsiteY2" fmla="*/ 291250 h 2135559"/>
              <a:gd name="connsiteX3" fmla="*/ 528428 w 1390577"/>
              <a:gd name="connsiteY3" fmla="*/ 630884 h 2135559"/>
              <a:gd name="connsiteX4" fmla="*/ 606805 w 1390577"/>
              <a:gd name="connsiteY4" fmla="*/ 996644 h 2135559"/>
              <a:gd name="connsiteX5" fmla="*/ 567617 w 1390577"/>
              <a:gd name="connsiteY5" fmla="*/ 1323215 h 2135559"/>
              <a:gd name="connsiteX6" fmla="*/ 410863 w 1390577"/>
              <a:gd name="connsiteY6" fmla="*/ 1728164 h 2135559"/>
              <a:gd name="connsiteX7" fmla="*/ 188794 w 1390577"/>
              <a:gd name="connsiteY7" fmla="*/ 2133112 h 2135559"/>
              <a:gd name="connsiteX8" fmla="*/ 1207697 w 1390577"/>
              <a:gd name="connsiteY8" fmla="*/ 1532221 h 2135559"/>
              <a:gd name="connsiteX0" fmla="*/ 1390577 w 2861484"/>
              <a:gd name="connsiteY0" fmla="*/ 800701 h 2143388"/>
              <a:gd name="connsiteX1" fmla="*/ 58165 w 2861484"/>
              <a:gd name="connsiteY1" fmla="*/ 16929 h 2143388"/>
              <a:gd name="connsiteX2" fmla="*/ 267171 w 2861484"/>
              <a:gd name="connsiteY2" fmla="*/ 291250 h 2143388"/>
              <a:gd name="connsiteX3" fmla="*/ 528428 w 2861484"/>
              <a:gd name="connsiteY3" fmla="*/ 630884 h 2143388"/>
              <a:gd name="connsiteX4" fmla="*/ 606805 w 2861484"/>
              <a:gd name="connsiteY4" fmla="*/ 996644 h 2143388"/>
              <a:gd name="connsiteX5" fmla="*/ 567617 w 2861484"/>
              <a:gd name="connsiteY5" fmla="*/ 1323215 h 2143388"/>
              <a:gd name="connsiteX6" fmla="*/ 410863 w 2861484"/>
              <a:gd name="connsiteY6" fmla="*/ 1728164 h 2143388"/>
              <a:gd name="connsiteX7" fmla="*/ 188794 w 2861484"/>
              <a:gd name="connsiteY7" fmla="*/ 2133112 h 2143388"/>
              <a:gd name="connsiteX8" fmla="*/ 2861484 w 2861484"/>
              <a:gd name="connsiteY8" fmla="*/ 1285051 h 2143388"/>
              <a:gd name="connsiteX0" fmla="*/ 2966758 w 2966758"/>
              <a:gd name="connsiteY0" fmla="*/ 947199 h 2150853"/>
              <a:gd name="connsiteX1" fmla="*/ 161797 w 2966758"/>
              <a:gd name="connsiteY1" fmla="*/ 24394 h 2150853"/>
              <a:gd name="connsiteX2" fmla="*/ 370803 w 2966758"/>
              <a:gd name="connsiteY2" fmla="*/ 298715 h 2150853"/>
              <a:gd name="connsiteX3" fmla="*/ 632060 w 2966758"/>
              <a:gd name="connsiteY3" fmla="*/ 638349 h 2150853"/>
              <a:gd name="connsiteX4" fmla="*/ 710437 w 2966758"/>
              <a:gd name="connsiteY4" fmla="*/ 1004109 h 2150853"/>
              <a:gd name="connsiteX5" fmla="*/ 671249 w 2966758"/>
              <a:gd name="connsiteY5" fmla="*/ 1330680 h 2150853"/>
              <a:gd name="connsiteX6" fmla="*/ 514495 w 2966758"/>
              <a:gd name="connsiteY6" fmla="*/ 1735629 h 2150853"/>
              <a:gd name="connsiteX7" fmla="*/ 292426 w 2966758"/>
              <a:gd name="connsiteY7" fmla="*/ 2140577 h 2150853"/>
              <a:gd name="connsiteX8" fmla="*/ 2965116 w 2966758"/>
              <a:gd name="connsiteY8" fmla="*/ 1292516 h 2150853"/>
              <a:gd name="connsiteX0" fmla="*/ 2966758 w 2966758"/>
              <a:gd name="connsiteY0" fmla="*/ 947199 h 2140579"/>
              <a:gd name="connsiteX1" fmla="*/ 161797 w 2966758"/>
              <a:gd name="connsiteY1" fmla="*/ 24394 h 2140579"/>
              <a:gd name="connsiteX2" fmla="*/ 370803 w 2966758"/>
              <a:gd name="connsiteY2" fmla="*/ 298715 h 2140579"/>
              <a:gd name="connsiteX3" fmla="*/ 632060 w 2966758"/>
              <a:gd name="connsiteY3" fmla="*/ 638349 h 2140579"/>
              <a:gd name="connsiteX4" fmla="*/ 710437 w 2966758"/>
              <a:gd name="connsiteY4" fmla="*/ 1004109 h 2140579"/>
              <a:gd name="connsiteX5" fmla="*/ 671249 w 2966758"/>
              <a:gd name="connsiteY5" fmla="*/ 1330680 h 2140579"/>
              <a:gd name="connsiteX6" fmla="*/ 514495 w 2966758"/>
              <a:gd name="connsiteY6" fmla="*/ 1735629 h 2140579"/>
              <a:gd name="connsiteX7" fmla="*/ 292426 w 2966758"/>
              <a:gd name="connsiteY7" fmla="*/ 2140577 h 2140579"/>
              <a:gd name="connsiteX8" fmla="*/ 1726900 w 2966758"/>
              <a:gd name="connsiteY8" fmla="*/ 1730499 h 2140579"/>
              <a:gd name="connsiteX9" fmla="*/ 2965116 w 2966758"/>
              <a:gd name="connsiteY9" fmla="*/ 1292516 h 2140579"/>
              <a:gd name="connsiteX0" fmla="*/ 2966758 w 2966758"/>
              <a:gd name="connsiteY0" fmla="*/ 947199 h 2146271"/>
              <a:gd name="connsiteX1" fmla="*/ 161797 w 2966758"/>
              <a:gd name="connsiteY1" fmla="*/ 24394 h 2146271"/>
              <a:gd name="connsiteX2" fmla="*/ 370803 w 2966758"/>
              <a:gd name="connsiteY2" fmla="*/ 298715 h 2146271"/>
              <a:gd name="connsiteX3" fmla="*/ 632060 w 2966758"/>
              <a:gd name="connsiteY3" fmla="*/ 638349 h 2146271"/>
              <a:gd name="connsiteX4" fmla="*/ 710437 w 2966758"/>
              <a:gd name="connsiteY4" fmla="*/ 1004109 h 2146271"/>
              <a:gd name="connsiteX5" fmla="*/ 671249 w 2966758"/>
              <a:gd name="connsiteY5" fmla="*/ 1330680 h 2146271"/>
              <a:gd name="connsiteX6" fmla="*/ 514495 w 2966758"/>
              <a:gd name="connsiteY6" fmla="*/ 1735629 h 2146271"/>
              <a:gd name="connsiteX7" fmla="*/ 292426 w 2966758"/>
              <a:gd name="connsiteY7" fmla="*/ 2140577 h 2146271"/>
              <a:gd name="connsiteX8" fmla="*/ 1590973 w 2966758"/>
              <a:gd name="connsiteY8" fmla="*/ 1421537 h 2146271"/>
              <a:gd name="connsiteX9" fmla="*/ 2965116 w 2966758"/>
              <a:gd name="connsiteY9" fmla="*/ 1292516 h 2146271"/>
              <a:gd name="connsiteX0" fmla="*/ 2855986 w 2855986"/>
              <a:gd name="connsiteY0" fmla="*/ 940295 h 2139367"/>
              <a:gd name="connsiteX1" fmla="*/ 1276309 w 2855986"/>
              <a:gd name="connsiteY1" fmla="*/ 812153 h 2139367"/>
              <a:gd name="connsiteX2" fmla="*/ 51025 w 2855986"/>
              <a:gd name="connsiteY2" fmla="*/ 17490 h 2139367"/>
              <a:gd name="connsiteX3" fmla="*/ 260031 w 2855986"/>
              <a:gd name="connsiteY3" fmla="*/ 291811 h 2139367"/>
              <a:gd name="connsiteX4" fmla="*/ 521288 w 2855986"/>
              <a:gd name="connsiteY4" fmla="*/ 631445 h 2139367"/>
              <a:gd name="connsiteX5" fmla="*/ 599665 w 2855986"/>
              <a:gd name="connsiteY5" fmla="*/ 997205 h 2139367"/>
              <a:gd name="connsiteX6" fmla="*/ 560477 w 2855986"/>
              <a:gd name="connsiteY6" fmla="*/ 1323776 h 2139367"/>
              <a:gd name="connsiteX7" fmla="*/ 403723 w 2855986"/>
              <a:gd name="connsiteY7" fmla="*/ 1728725 h 2139367"/>
              <a:gd name="connsiteX8" fmla="*/ 181654 w 2855986"/>
              <a:gd name="connsiteY8" fmla="*/ 2133673 h 2139367"/>
              <a:gd name="connsiteX9" fmla="*/ 1480201 w 2855986"/>
              <a:gd name="connsiteY9" fmla="*/ 1414633 h 2139367"/>
              <a:gd name="connsiteX10" fmla="*/ 2854344 w 2855986"/>
              <a:gd name="connsiteY10" fmla="*/ 1285612 h 2139367"/>
              <a:gd name="connsiteX0" fmla="*/ 2855986 w 2855986"/>
              <a:gd name="connsiteY0" fmla="*/ 940295 h 2134713"/>
              <a:gd name="connsiteX1" fmla="*/ 1276309 w 2855986"/>
              <a:gd name="connsiteY1" fmla="*/ 812153 h 2134713"/>
              <a:gd name="connsiteX2" fmla="*/ 51025 w 2855986"/>
              <a:gd name="connsiteY2" fmla="*/ 17490 h 2134713"/>
              <a:gd name="connsiteX3" fmla="*/ 260031 w 2855986"/>
              <a:gd name="connsiteY3" fmla="*/ 291811 h 2134713"/>
              <a:gd name="connsiteX4" fmla="*/ 521288 w 2855986"/>
              <a:gd name="connsiteY4" fmla="*/ 631445 h 2134713"/>
              <a:gd name="connsiteX5" fmla="*/ 599665 w 2855986"/>
              <a:gd name="connsiteY5" fmla="*/ 997205 h 2134713"/>
              <a:gd name="connsiteX6" fmla="*/ 560477 w 2855986"/>
              <a:gd name="connsiteY6" fmla="*/ 1323776 h 2134713"/>
              <a:gd name="connsiteX7" fmla="*/ 403723 w 2855986"/>
              <a:gd name="connsiteY7" fmla="*/ 1728725 h 2134713"/>
              <a:gd name="connsiteX8" fmla="*/ 181654 w 2855986"/>
              <a:gd name="connsiteY8" fmla="*/ 2133673 h 2134713"/>
              <a:gd name="connsiteX9" fmla="*/ 936490 w 2855986"/>
              <a:gd name="connsiteY9" fmla="*/ 1831731 h 2134713"/>
              <a:gd name="connsiteX10" fmla="*/ 1480201 w 2855986"/>
              <a:gd name="connsiteY10" fmla="*/ 1414633 h 2134713"/>
              <a:gd name="connsiteX11" fmla="*/ 2854344 w 2855986"/>
              <a:gd name="connsiteY11" fmla="*/ 1285612 h 2134713"/>
              <a:gd name="connsiteX0" fmla="*/ 3045284 w 3045284"/>
              <a:gd name="connsiteY0" fmla="*/ 797067 h 1991485"/>
              <a:gd name="connsiteX1" fmla="*/ 1465607 w 3045284"/>
              <a:gd name="connsiteY1" fmla="*/ 668925 h 1991485"/>
              <a:gd name="connsiteX2" fmla="*/ 36432 w 3045284"/>
              <a:gd name="connsiteY2" fmla="*/ 28743 h 1991485"/>
              <a:gd name="connsiteX3" fmla="*/ 449329 w 3045284"/>
              <a:gd name="connsiteY3" fmla="*/ 148583 h 1991485"/>
              <a:gd name="connsiteX4" fmla="*/ 710586 w 3045284"/>
              <a:gd name="connsiteY4" fmla="*/ 488217 h 1991485"/>
              <a:gd name="connsiteX5" fmla="*/ 788963 w 3045284"/>
              <a:gd name="connsiteY5" fmla="*/ 853977 h 1991485"/>
              <a:gd name="connsiteX6" fmla="*/ 749775 w 3045284"/>
              <a:gd name="connsiteY6" fmla="*/ 1180548 h 1991485"/>
              <a:gd name="connsiteX7" fmla="*/ 593021 w 3045284"/>
              <a:gd name="connsiteY7" fmla="*/ 1585497 h 1991485"/>
              <a:gd name="connsiteX8" fmla="*/ 370952 w 3045284"/>
              <a:gd name="connsiteY8" fmla="*/ 1990445 h 1991485"/>
              <a:gd name="connsiteX9" fmla="*/ 1125788 w 3045284"/>
              <a:gd name="connsiteY9" fmla="*/ 1688503 h 1991485"/>
              <a:gd name="connsiteX10" fmla="*/ 1669499 w 3045284"/>
              <a:gd name="connsiteY10" fmla="*/ 1271405 h 1991485"/>
              <a:gd name="connsiteX11" fmla="*/ 3043642 w 3045284"/>
              <a:gd name="connsiteY11" fmla="*/ 1142384 h 1991485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788963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403836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2554 w 3042554"/>
              <a:gd name="connsiteY0" fmla="*/ 806686 h 1834642"/>
              <a:gd name="connsiteX1" fmla="*/ 1462877 w 3042554"/>
              <a:gd name="connsiteY1" fmla="*/ 678544 h 1834642"/>
              <a:gd name="connsiteX2" fmla="*/ 33702 w 3042554"/>
              <a:gd name="connsiteY2" fmla="*/ 38362 h 1834642"/>
              <a:gd name="connsiteX3" fmla="*/ 446599 w 3042554"/>
              <a:gd name="connsiteY3" fmla="*/ 158202 h 1834642"/>
              <a:gd name="connsiteX4" fmla="*/ 401106 w 3042554"/>
              <a:gd name="connsiteY4" fmla="*/ 863596 h 1834642"/>
              <a:gd name="connsiteX5" fmla="*/ 747045 w 3042554"/>
              <a:gd name="connsiteY5" fmla="*/ 1190167 h 1834642"/>
              <a:gd name="connsiteX6" fmla="*/ 590291 w 3042554"/>
              <a:gd name="connsiteY6" fmla="*/ 1595116 h 1834642"/>
              <a:gd name="connsiteX7" fmla="*/ 254949 w 3042554"/>
              <a:gd name="connsiteY7" fmla="*/ 1830135 h 1834642"/>
              <a:gd name="connsiteX8" fmla="*/ 1123058 w 3042554"/>
              <a:gd name="connsiteY8" fmla="*/ 1698122 h 1834642"/>
              <a:gd name="connsiteX9" fmla="*/ 1666769 w 3042554"/>
              <a:gd name="connsiteY9" fmla="*/ 1281024 h 1834642"/>
              <a:gd name="connsiteX10" fmla="*/ 3040912 w 3042554"/>
              <a:gd name="connsiteY10" fmla="*/ 1152003 h 1834642"/>
              <a:gd name="connsiteX0" fmla="*/ 3051342 w 3051342"/>
              <a:gd name="connsiteY0" fmla="*/ 769647 h 1797603"/>
              <a:gd name="connsiteX1" fmla="*/ 1471665 w 3051342"/>
              <a:gd name="connsiteY1" fmla="*/ 641505 h 1797603"/>
              <a:gd name="connsiteX2" fmla="*/ 42490 w 3051342"/>
              <a:gd name="connsiteY2" fmla="*/ 1323 h 1797603"/>
              <a:gd name="connsiteX3" fmla="*/ 409894 w 3051342"/>
              <a:gd name="connsiteY3" fmla="*/ 826557 h 1797603"/>
              <a:gd name="connsiteX4" fmla="*/ 755833 w 3051342"/>
              <a:gd name="connsiteY4" fmla="*/ 1153128 h 1797603"/>
              <a:gd name="connsiteX5" fmla="*/ 599079 w 3051342"/>
              <a:gd name="connsiteY5" fmla="*/ 1558077 h 1797603"/>
              <a:gd name="connsiteX6" fmla="*/ 263737 w 3051342"/>
              <a:gd name="connsiteY6" fmla="*/ 1793096 h 1797603"/>
              <a:gd name="connsiteX7" fmla="*/ 1131846 w 3051342"/>
              <a:gd name="connsiteY7" fmla="*/ 1661083 h 1797603"/>
              <a:gd name="connsiteX8" fmla="*/ 1675557 w 3051342"/>
              <a:gd name="connsiteY8" fmla="*/ 1243985 h 1797603"/>
              <a:gd name="connsiteX9" fmla="*/ 3049700 w 3051342"/>
              <a:gd name="connsiteY9" fmla="*/ 1114964 h 1797603"/>
              <a:gd name="connsiteX0" fmla="*/ 3051342 w 3051342"/>
              <a:gd name="connsiteY0" fmla="*/ 769647 h 1825114"/>
              <a:gd name="connsiteX1" fmla="*/ 1471665 w 3051342"/>
              <a:gd name="connsiteY1" fmla="*/ 641505 h 1825114"/>
              <a:gd name="connsiteX2" fmla="*/ 42490 w 3051342"/>
              <a:gd name="connsiteY2" fmla="*/ 1323 h 1825114"/>
              <a:gd name="connsiteX3" fmla="*/ 409894 w 3051342"/>
              <a:gd name="connsiteY3" fmla="*/ 826557 h 1825114"/>
              <a:gd name="connsiteX4" fmla="*/ 755833 w 3051342"/>
              <a:gd name="connsiteY4" fmla="*/ 1153128 h 1825114"/>
              <a:gd name="connsiteX5" fmla="*/ 263737 w 3051342"/>
              <a:gd name="connsiteY5" fmla="*/ 1793096 h 1825114"/>
              <a:gd name="connsiteX6" fmla="*/ 1131846 w 3051342"/>
              <a:gd name="connsiteY6" fmla="*/ 1661083 h 1825114"/>
              <a:gd name="connsiteX7" fmla="*/ 1675557 w 3051342"/>
              <a:gd name="connsiteY7" fmla="*/ 1243985 h 1825114"/>
              <a:gd name="connsiteX8" fmla="*/ 3049700 w 3051342"/>
              <a:gd name="connsiteY8" fmla="*/ 1114964 h 1825114"/>
              <a:gd name="connsiteX0" fmla="*/ 3021029 w 3021029"/>
              <a:gd name="connsiteY0" fmla="*/ 776945 h 1832412"/>
              <a:gd name="connsiteX1" fmla="*/ 1441352 w 3021029"/>
              <a:gd name="connsiteY1" fmla="*/ 648803 h 1832412"/>
              <a:gd name="connsiteX2" fmla="*/ 12177 w 3021029"/>
              <a:gd name="connsiteY2" fmla="*/ 8621 h 1832412"/>
              <a:gd name="connsiteX3" fmla="*/ 725520 w 3021029"/>
              <a:gd name="connsiteY3" fmla="*/ 1160426 h 1832412"/>
              <a:gd name="connsiteX4" fmla="*/ 233424 w 3021029"/>
              <a:gd name="connsiteY4" fmla="*/ 1800394 h 1832412"/>
              <a:gd name="connsiteX5" fmla="*/ 1101533 w 3021029"/>
              <a:gd name="connsiteY5" fmla="*/ 1668381 h 1832412"/>
              <a:gd name="connsiteX6" fmla="*/ 1645244 w 3021029"/>
              <a:gd name="connsiteY6" fmla="*/ 1251283 h 1832412"/>
              <a:gd name="connsiteX7" fmla="*/ 3019387 w 3021029"/>
              <a:gd name="connsiteY7" fmla="*/ 1122262 h 1832412"/>
              <a:gd name="connsiteX0" fmla="*/ 3021029 w 3021029"/>
              <a:gd name="connsiteY0" fmla="*/ 776945 h 1806895"/>
              <a:gd name="connsiteX1" fmla="*/ 1441352 w 3021029"/>
              <a:gd name="connsiteY1" fmla="*/ 648803 h 1806895"/>
              <a:gd name="connsiteX2" fmla="*/ 12177 w 3021029"/>
              <a:gd name="connsiteY2" fmla="*/ 8621 h 1806895"/>
              <a:gd name="connsiteX3" fmla="*/ 725520 w 3021029"/>
              <a:gd name="connsiteY3" fmla="*/ 1160426 h 1806895"/>
              <a:gd name="connsiteX4" fmla="*/ 233424 w 3021029"/>
              <a:gd name="connsiteY4" fmla="*/ 1800394 h 1806895"/>
              <a:gd name="connsiteX5" fmla="*/ 1214805 w 3021029"/>
              <a:gd name="connsiteY5" fmla="*/ 1467555 h 1806895"/>
              <a:gd name="connsiteX6" fmla="*/ 1645244 w 3021029"/>
              <a:gd name="connsiteY6" fmla="*/ 1251283 h 1806895"/>
              <a:gd name="connsiteX7" fmla="*/ 3019387 w 3021029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019387 w 3768630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0764"/>
              <a:gd name="connsiteX1" fmla="*/ 1441352 w 3768630"/>
              <a:gd name="connsiteY1" fmla="*/ 648803 h 1800764"/>
              <a:gd name="connsiteX2" fmla="*/ 12177 w 3768630"/>
              <a:gd name="connsiteY2" fmla="*/ 8621 h 1800764"/>
              <a:gd name="connsiteX3" fmla="*/ 725520 w 3768630"/>
              <a:gd name="connsiteY3" fmla="*/ 1160426 h 1800764"/>
              <a:gd name="connsiteX4" fmla="*/ 233424 w 3768630"/>
              <a:gd name="connsiteY4" fmla="*/ 1800394 h 1800764"/>
              <a:gd name="connsiteX5" fmla="*/ 1645244 w 3768630"/>
              <a:gd name="connsiteY5" fmla="*/ 1251283 h 1800764"/>
              <a:gd name="connsiteX6" fmla="*/ 3766988 w 3768630"/>
              <a:gd name="connsiteY6" fmla="*/ 1137710 h 1800764"/>
              <a:gd name="connsiteX0" fmla="*/ 3775852 w 3775852"/>
              <a:gd name="connsiteY0" fmla="*/ 771509 h 1798693"/>
              <a:gd name="connsiteX1" fmla="*/ 1448574 w 3775852"/>
              <a:gd name="connsiteY1" fmla="*/ 643367 h 1798693"/>
              <a:gd name="connsiteX2" fmla="*/ 19399 w 3775852"/>
              <a:gd name="connsiteY2" fmla="*/ 3185 h 1798693"/>
              <a:gd name="connsiteX3" fmla="*/ 596815 w 3775852"/>
              <a:gd name="connsiteY3" fmla="*/ 938716 h 1798693"/>
              <a:gd name="connsiteX4" fmla="*/ 240646 w 3775852"/>
              <a:gd name="connsiteY4" fmla="*/ 1794958 h 1798693"/>
              <a:gd name="connsiteX5" fmla="*/ 1652466 w 3775852"/>
              <a:gd name="connsiteY5" fmla="*/ 1245847 h 1798693"/>
              <a:gd name="connsiteX6" fmla="*/ 3774210 w 3775852"/>
              <a:gd name="connsiteY6" fmla="*/ 1132274 h 1798693"/>
              <a:gd name="connsiteX0" fmla="*/ 3731534 w 3731534"/>
              <a:gd name="connsiteY0" fmla="*/ 664110 h 1691295"/>
              <a:gd name="connsiteX1" fmla="*/ 1404256 w 3731534"/>
              <a:gd name="connsiteY1" fmla="*/ 535968 h 1691295"/>
              <a:gd name="connsiteX2" fmla="*/ 20391 w 3731534"/>
              <a:gd name="connsiteY2" fmla="*/ 3923 h 1691295"/>
              <a:gd name="connsiteX3" fmla="*/ 552497 w 3731534"/>
              <a:gd name="connsiteY3" fmla="*/ 831317 h 1691295"/>
              <a:gd name="connsiteX4" fmla="*/ 196328 w 3731534"/>
              <a:gd name="connsiteY4" fmla="*/ 1687559 h 1691295"/>
              <a:gd name="connsiteX5" fmla="*/ 1608148 w 3731534"/>
              <a:gd name="connsiteY5" fmla="*/ 1138448 h 1691295"/>
              <a:gd name="connsiteX6" fmla="*/ 3729892 w 3731534"/>
              <a:gd name="connsiteY6" fmla="*/ 1024875 h 1691295"/>
              <a:gd name="connsiteX0" fmla="*/ 3687324 w 3687324"/>
              <a:gd name="connsiteY0" fmla="*/ 618197 h 1645382"/>
              <a:gd name="connsiteX1" fmla="*/ 1360046 w 3687324"/>
              <a:gd name="connsiteY1" fmla="*/ 490055 h 1645382"/>
              <a:gd name="connsiteX2" fmla="*/ 21491 w 3687324"/>
              <a:gd name="connsiteY2" fmla="*/ 4355 h 1645382"/>
              <a:gd name="connsiteX3" fmla="*/ 508287 w 3687324"/>
              <a:gd name="connsiteY3" fmla="*/ 785404 h 1645382"/>
              <a:gd name="connsiteX4" fmla="*/ 152118 w 3687324"/>
              <a:gd name="connsiteY4" fmla="*/ 1641646 h 1645382"/>
              <a:gd name="connsiteX5" fmla="*/ 1563938 w 3687324"/>
              <a:gd name="connsiteY5" fmla="*/ 1092535 h 1645382"/>
              <a:gd name="connsiteX6" fmla="*/ 3685682 w 3687324"/>
              <a:gd name="connsiteY6" fmla="*/ 978962 h 1645382"/>
              <a:gd name="connsiteX0" fmla="*/ 3687324 w 3687324"/>
              <a:gd name="connsiteY0" fmla="*/ 618196 h 1645381"/>
              <a:gd name="connsiteX1" fmla="*/ 1360046 w 3687324"/>
              <a:gd name="connsiteY1" fmla="*/ 490054 h 1645381"/>
              <a:gd name="connsiteX2" fmla="*/ 21491 w 3687324"/>
              <a:gd name="connsiteY2" fmla="*/ 4355 h 1645381"/>
              <a:gd name="connsiteX3" fmla="*/ 508287 w 3687324"/>
              <a:gd name="connsiteY3" fmla="*/ 785403 h 1645381"/>
              <a:gd name="connsiteX4" fmla="*/ 152118 w 3687324"/>
              <a:gd name="connsiteY4" fmla="*/ 1641645 h 1645381"/>
              <a:gd name="connsiteX5" fmla="*/ 1563938 w 3687324"/>
              <a:gd name="connsiteY5" fmla="*/ 1092534 h 1645381"/>
              <a:gd name="connsiteX6" fmla="*/ 3685682 w 3687324"/>
              <a:gd name="connsiteY6" fmla="*/ 978961 h 1645381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8" fmla="*/ 3685682 w 3687324"/>
              <a:gd name="connsiteY8" fmla="*/ 978447 h 1644842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0" fmla="*/ 2879769 w 2902424"/>
              <a:gd name="connsiteY0" fmla="*/ 582487 h 1644842"/>
              <a:gd name="connsiteX1" fmla="*/ 1360046 w 2902424"/>
              <a:gd name="connsiteY1" fmla="*/ 489540 h 1644842"/>
              <a:gd name="connsiteX2" fmla="*/ 21491 w 2902424"/>
              <a:gd name="connsiteY2" fmla="*/ 3841 h 1644842"/>
              <a:gd name="connsiteX3" fmla="*/ 508287 w 2902424"/>
              <a:gd name="connsiteY3" fmla="*/ 784889 h 1644842"/>
              <a:gd name="connsiteX4" fmla="*/ 152118 w 2902424"/>
              <a:gd name="connsiteY4" fmla="*/ 1641131 h 1644842"/>
              <a:gd name="connsiteX5" fmla="*/ 1563938 w 2902424"/>
              <a:gd name="connsiteY5" fmla="*/ 1092020 h 1644842"/>
              <a:gd name="connsiteX6" fmla="*/ 2902424 w 2902424"/>
              <a:gd name="connsiteY6" fmla="*/ 999585 h 1644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02424" h="1644842">
                <a:moveTo>
                  <a:pt x="2879769" y="582487"/>
                </a:moveTo>
                <a:cubicBezTo>
                  <a:pt x="2491889" y="561130"/>
                  <a:pt x="1836426" y="585981"/>
                  <a:pt x="1360046" y="489540"/>
                </a:cubicBezTo>
                <a:cubicBezTo>
                  <a:pt x="883666" y="393099"/>
                  <a:pt x="163451" y="-45384"/>
                  <a:pt x="21491" y="3841"/>
                </a:cubicBezTo>
                <a:cubicBezTo>
                  <a:pt x="-120469" y="53066"/>
                  <a:pt x="486516" y="512007"/>
                  <a:pt x="508287" y="784889"/>
                </a:cubicBezTo>
                <a:cubicBezTo>
                  <a:pt x="530058" y="1057771"/>
                  <a:pt x="-23824" y="1589943"/>
                  <a:pt x="152118" y="1641131"/>
                </a:cubicBezTo>
                <a:cubicBezTo>
                  <a:pt x="328060" y="1692320"/>
                  <a:pt x="1105554" y="1198944"/>
                  <a:pt x="1563938" y="1092020"/>
                </a:cubicBezTo>
                <a:cubicBezTo>
                  <a:pt x="2022322" y="985096"/>
                  <a:pt x="2548800" y="1018514"/>
                  <a:pt x="2902424" y="999585"/>
                </a:cubicBezTo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grpSp>
        <p:nvGrpSpPr>
          <p:cNvPr id="4" name="لوحة قماشية 305">
            <a:extLst>
              <a:ext uri="{FF2B5EF4-FFF2-40B4-BE49-F238E27FC236}">
                <a16:creationId xmlns:a16="http://schemas.microsoft.com/office/drawing/2014/main" id="{4589684B-AC55-448C-897D-3EEA26008986}"/>
              </a:ext>
            </a:extLst>
          </p:cNvPr>
          <p:cNvGrpSpPr/>
          <p:nvPr/>
        </p:nvGrpSpPr>
        <p:grpSpPr>
          <a:xfrm>
            <a:off x="1060265" y="586069"/>
            <a:ext cx="8911687" cy="5763627"/>
            <a:chOff x="0" y="0"/>
            <a:chExt cx="4559935" cy="2219960"/>
          </a:xfrm>
        </p:grpSpPr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97A367FC-6CD5-4563-B23A-666DAFA5F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094" y="390844"/>
              <a:ext cx="1371243" cy="1716146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  <a:gd name="connsiteX0" fmla="*/ 8135 w 9909"/>
                <a:gd name="connsiteY0" fmla="*/ 3436 h 9936"/>
                <a:gd name="connsiteX1" fmla="*/ 6540 w 9909"/>
                <a:gd name="connsiteY1" fmla="*/ 1778 h 9936"/>
                <a:gd name="connsiteX2" fmla="*/ 6177 w 9909"/>
                <a:gd name="connsiteY2" fmla="*/ 2 h 9936"/>
                <a:gd name="connsiteX3" fmla="*/ 6092 w 9909"/>
                <a:gd name="connsiteY3" fmla="*/ 2127 h 9936"/>
                <a:gd name="connsiteX4" fmla="*/ 4792 w 9909"/>
                <a:gd name="connsiteY4" fmla="*/ 2510 h 9936"/>
                <a:gd name="connsiteX5" fmla="*/ 2344 w 9909"/>
                <a:gd name="connsiteY5" fmla="*/ 1741 h 9936"/>
                <a:gd name="connsiteX6" fmla="*/ 4298 w 9909"/>
                <a:gd name="connsiteY6" fmla="*/ 3032 h 9936"/>
                <a:gd name="connsiteX7" fmla="*/ 3976 w 9909"/>
                <a:gd name="connsiteY7" fmla="*/ 4712 h 9936"/>
                <a:gd name="connsiteX8" fmla="*/ 1 w 9909"/>
                <a:gd name="connsiteY8" fmla="*/ 5326 h 9936"/>
                <a:gd name="connsiteX9" fmla="*/ 3915 w 9909"/>
                <a:gd name="connsiteY9" fmla="*/ 5675 h 9936"/>
                <a:gd name="connsiteX10" fmla="*/ 4278 w 9909"/>
                <a:gd name="connsiteY10" fmla="*/ 6870 h 9936"/>
                <a:gd name="connsiteX11" fmla="*/ 1397 w 9909"/>
                <a:gd name="connsiteY11" fmla="*/ 9723 h 9936"/>
                <a:gd name="connsiteX12" fmla="*/ 4752 w 9909"/>
                <a:gd name="connsiteY12" fmla="*/ 7546 h 9936"/>
                <a:gd name="connsiteX13" fmla="*/ 5830 w 9909"/>
                <a:gd name="connsiteY13" fmla="*/ 8006 h 9936"/>
                <a:gd name="connsiteX14" fmla="*/ 5724 w 9909"/>
                <a:gd name="connsiteY14" fmla="*/ 9936 h 9936"/>
                <a:gd name="connsiteX15" fmla="*/ 6434 w 9909"/>
                <a:gd name="connsiteY15" fmla="*/ 7929 h 9936"/>
                <a:gd name="connsiteX16" fmla="*/ 6822 w 9909"/>
                <a:gd name="connsiteY16" fmla="*/ 7502 h 9936"/>
                <a:gd name="connsiteX17" fmla="*/ 8021 w 9909"/>
                <a:gd name="connsiteY17" fmla="*/ 7215 h 9936"/>
                <a:gd name="connsiteX18" fmla="*/ 9905 w 9909"/>
                <a:gd name="connsiteY18" fmla="*/ 8932 h 9936"/>
                <a:gd name="connsiteX19" fmla="*/ 8550 w 9909"/>
                <a:gd name="connsiteY19" fmla="*/ 6660 h 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909" h="9936">
                  <a:moveTo>
                    <a:pt x="8135" y="3436"/>
                  </a:moveTo>
                  <a:cubicBezTo>
                    <a:pt x="7919" y="3226"/>
                    <a:pt x="6807" y="2282"/>
                    <a:pt x="6540" y="1778"/>
                  </a:cubicBezTo>
                  <a:cubicBezTo>
                    <a:pt x="6278" y="1274"/>
                    <a:pt x="6248" y="-53"/>
                    <a:pt x="6177" y="2"/>
                  </a:cubicBezTo>
                  <a:cubicBezTo>
                    <a:pt x="6102" y="61"/>
                    <a:pt x="6318" y="1708"/>
                    <a:pt x="6092" y="2127"/>
                  </a:cubicBezTo>
                  <a:cubicBezTo>
                    <a:pt x="5860" y="2546"/>
                    <a:pt x="5422" y="2576"/>
                    <a:pt x="4792" y="2510"/>
                  </a:cubicBezTo>
                  <a:cubicBezTo>
                    <a:pt x="4167" y="2447"/>
                    <a:pt x="2424" y="1653"/>
                    <a:pt x="2344" y="1741"/>
                  </a:cubicBezTo>
                  <a:cubicBezTo>
                    <a:pt x="2258" y="1826"/>
                    <a:pt x="4026" y="2535"/>
                    <a:pt x="4298" y="3032"/>
                  </a:cubicBezTo>
                  <a:cubicBezTo>
                    <a:pt x="4570" y="3524"/>
                    <a:pt x="4691" y="4326"/>
                    <a:pt x="3976" y="4712"/>
                  </a:cubicBezTo>
                  <a:cubicBezTo>
                    <a:pt x="3261" y="5090"/>
                    <a:pt x="16" y="5164"/>
                    <a:pt x="1" y="5326"/>
                  </a:cubicBezTo>
                  <a:cubicBezTo>
                    <a:pt x="-9" y="5487"/>
                    <a:pt x="3200" y="5418"/>
                    <a:pt x="3915" y="5675"/>
                  </a:cubicBezTo>
                  <a:cubicBezTo>
                    <a:pt x="4626" y="5932"/>
                    <a:pt x="4696" y="6197"/>
                    <a:pt x="4278" y="6870"/>
                  </a:cubicBezTo>
                  <a:cubicBezTo>
                    <a:pt x="3860" y="7546"/>
                    <a:pt x="1316" y="9609"/>
                    <a:pt x="1397" y="9723"/>
                  </a:cubicBezTo>
                  <a:cubicBezTo>
                    <a:pt x="1477" y="9837"/>
                    <a:pt x="4011" y="7829"/>
                    <a:pt x="4752" y="7546"/>
                  </a:cubicBezTo>
                  <a:cubicBezTo>
                    <a:pt x="5492" y="7260"/>
                    <a:pt x="5669" y="7605"/>
                    <a:pt x="5830" y="8006"/>
                  </a:cubicBezTo>
                  <a:cubicBezTo>
                    <a:pt x="5996" y="8403"/>
                    <a:pt x="5623" y="9947"/>
                    <a:pt x="5724" y="9936"/>
                  </a:cubicBezTo>
                  <a:cubicBezTo>
                    <a:pt x="5825" y="9921"/>
                    <a:pt x="6248" y="8333"/>
                    <a:pt x="6434" y="7929"/>
                  </a:cubicBezTo>
                  <a:cubicBezTo>
                    <a:pt x="6616" y="7524"/>
                    <a:pt x="6555" y="7623"/>
                    <a:pt x="6822" y="7502"/>
                  </a:cubicBezTo>
                  <a:cubicBezTo>
                    <a:pt x="7084" y="7385"/>
                    <a:pt x="7507" y="6980"/>
                    <a:pt x="8021" y="7215"/>
                  </a:cubicBezTo>
                  <a:cubicBezTo>
                    <a:pt x="8535" y="7451"/>
                    <a:pt x="9820" y="9024"/>
                    <a:pt x="9905" y="8932"/>
                  </a:cubicBezTo>
                  <a:cubicBezTo>
                    <a:pt x="9991" y="8840"/>
                    <a:pt x="8832" y="7135"/>
                    <a:pt x="8550" y="6660"/>
                  </a:cubicBezTo>
                </a:path>
              </a:pathLst>
            </a:cu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3175">
              <a:noFill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>
                <a:solidFill>
                  <a:srgbClr val="7030A0"/>
                </a:solidFill>
              </a:endParaRPr>
            </a:p>
          </p:txBody>
        </p:sp>
        <p:sp>
          <p:nvSpPr>
            <p:cNvPr id="5" name="AutoShape 25">
              <a:extLst>
                <a:ext uri="{FF2B5EF4-FFF2-40B4-BE49-F238E27FC236}">
                  <a16:creationId xmlns:a16="http://schemas.microsoft.com/office/drawing/2014/main" id="{1A946B09-BE1D-4058-9D4D-776916E9C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641" y="1062205"/>
              <a:ext cx="943088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44E37603-AFC6-4976-9205-69CDB2C53F76}"/>
                </a:ext>
              </a:extLst>
            </p:cNvPr>
            <p:cNvSpPr>
              <a:spLocks/>
            </p:cNvSpPr>
            <p:nvPr/>
          </p:nvSpPr>
          <p:spPr bwMode="auto">
            <a:xfrm rot="21050469">
              <a:off x="1355686" y="1354075"/>
              <a:ext cx="212710" cy="53333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  <a:gd name="connsiteX0" fmla="*/ 6594 w 6594"/>
                <a:gd name="connsiteY0" fmla="*/ 0 h 2809"/>
                <a:gd name="connsiteX1" fmla="*/ 0 w 6594"/>
                <a:gd name="connsiteY1" fmla="*/ 2809 h 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4" h="2809">
                  <a:moveTo>
                    <a:pt x="6594" y="0"/>
                  </a:moveTo>
                  <a:cubicBezTo>
                    <a:pt x="5492" y="468"/>
                    <a:pt x="1673" y="1137"/>
                    <a:pt x="0" y="2809"/>
                  </a:cubicBezTo>
                </a:path>
              </a:pathLst>
            </a:custGeom>
            <a:noFill/>
            <a:ln w="3175">
              <a:solidFill>
                <a:srgbClr val="7030A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6D1049CB-BF08-457F-9493-68AA0934D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612" y="1060251"/>
              <a:ext cx="934894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7" name="مستطيل 6">
              <a:extLst>
                <a:ext uri="{FF2B5EF4-FFF2-40B4-BE49-F238E27FC236}">
                  <a16:creationId xmlns:a16="http://schemas.microsoft.com/office/drawing/2014/main" id="{90875F5E-237F-4C8A-A675-95499CB9511E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74947E38-8723-4B99-8C62-F2FD2553C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206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11" name="Freeform 32">
              <a:extLst>
                <a:ext uri="{FF2B5EF4-FFF2-40B4-BE49-F238E27FC236}">
                  <a16:creationId xmlns:a16="http://schemas.microsoft.com/office/drawing/2014/main" id="{7EF85B50-3F59-44B1-A384-56BD855FDA6F}"/>
                </a:ext>
              </a:extLst>
            </p:cNvPr>
            <p:cNvSpPr>
              <a:spLocks/>
            </p:cNvSpPr>
            <p:nvPr/>
          </p:nvSpPr>
          <p:spPr bwMode="auto">
            <a:xfrm rot="318282">
              <a:off x="1367090" y="1066451"/>
              <a:ext cx="203831" cy="59045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  <a:gd name="connsiteX0" fmla="*/ 0 w 5341"/>
                <a:gd name="connsiteY0" fmla="*/ 0 h 3019"/>
                <a:gd name="connsiteX1" fmla="*/ 5341 w 5341"/>
                <a:gd name="connsiteY1" fmla="*/ 3019 h 3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41" h="3019">
                  <a:moveTo>
                    <a:pt x="0" y="0"/>
                  </a:moveTo>
                  <a:lnTo>
                    <a:pt x="5341" y="3019"/>
                  </a:lnTo>
                </a:path>
              </a:pathLst>
            </a:custGeom>
            <a:solidFill>
              <a:srgbClr val="FFFFFF"/>
            </a:solidFill>
            <a:ln w="3175" cmpd="sng">
              <a:solidFill>
                <a:srgbClr val="7030A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</p:grpSp>
      <p:sp>
        <p:nvSpPr>
          <p:cNvPr id="16" name="Oval 29">
            <a:extLst>
              <a:ext uri="{FF2B5EF4-FFF2-40B4-BE49-F238E27FC236}">
                <a16:creationId xmlns:a16="http://schemas.microsoft.com/office/drawing/2014/main" id="{799D6619-E046-42DE-AD3F-7FB2742E9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0995" y="3406295"/>
            <a:ext cx="374785" cy="746832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754C4FFE-17AE-4388-9C4C-587F5FA8E332}"/>
              </a:ext>
            </a:extLst>
          </p:cNvPr>
          <p:cNvCxnSpPr/>
          <p:nvPr/>
        </p:nvCxnSpPr>
        <p:spPr>
          <a:xfrm>
            <a:off x="5972959" y="3467883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78837CA6-66C3-4E8A-9530-ACC4A490CDCF}"/>
              </a:ext>
            </a:extLst>
          </p:cNvPr>
          <p:cNvCxnSpPr/>
          <p:nvPr/>
        </p:nvCxnSpPr>
        <p:spPr>
          <a:xfrm>
            <a:off x="5968603" y="4064425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مستطيل 36">
            <a:extLst>
              <a:ext uri="{FF2B5EF4-FFF2-40B4-BE49-F238E27FC236}">
                <a16:creationId xmlns:a16="http://schemas.microsoft.com/office/drawing/2014/main" id="{F86AFD37-8485-4916-BE7D-6D78261E95F7}"/>
              </a:ext>
            </a:extLst>
          </p:cNvPr>
          <p:cNvSpPr/>
          <p:nvPr/>
        </p:nvSpPr>
        <p:spPr>
          <a:xfrm>
            <a:off x="4401845" y="2470358"/>
            <a:ext cx="2847703" cy="811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Ca</a:t>
            </a:r>
            <a:r>
              <a:rPr lang="en-US" baseline="30000" dirty="0"/>
              <a:t>++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1" name="انفجار: 14 نقطة 20">
            <a:extLst>
              <a:ext uri="{FF2B5EF4-FFF2-40B4-BE49-F238E27FC236}">
                <a16:creationId xmlns:a16="http://schemas.microsoft.com/office/drawing/2014/main" id="{B8E61C4A-A97F-4CCB-9510-F34AA9FF3164}"/>
              </a:ext>
            </a:extLst>
          </p:cNvPr>
          <p:cNvSpPr/>
          <p:nvPr/>
        </p:nvSpPr>
        <p:spPr>
          <a:xfrm>
            <a:off x="2082887" y="2352608"/>
            <a:ext cx="222069" cy="209374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2" name="سهم: مسنن إلى اليمين 21">
            <a:extLst>
              <a:ext uri="{FF2B5EF4-FFF2-40B4-BE49-F238E27FC236}">
                <a16:creationId xmlns:a16="http://schemas.microsoft.com/office/drawing/2014/main" id="{FC059B12-10EB-42EB-8482-C00D34C2C478}"/>
              </a:ext>
            </a:extLst>
          </p:cNvPr>
          <p:cNvSpPr/>
          <p:nvPr/>
        </p:nvSpPr>
        <p:spPr>
          <a:xfrm rot="5400000">
            <a:off x="6086678" y="3071346"/>
            <a:ext cx="271887" cy="381812"/>
          </a:xfrm>
          <a:prstGeom prst="notched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3" name="Rectangle 45">
            <a:extLst>
              <a:ext uri="{FF2B5EF4-FFF2-40B4-BE49-F238E27FC236}">
                <a16:creationId xmlns:a16="http://schemas.microsoft.com/office/drawing/2014/main" id="{3D8425A1-725F-4587-8067-455FBF920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0412" y="2768533"/>
            <a:ext cx="1694541" cy="325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400" baseline="30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US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Node of Ranvier</a:t>
            </a:r>
          </a:p>
        </p:txBody>
      </p:sp>
      <p:sp>
        <p:nvSpPr>
          <p:cNvPr id="24" name="Freeform 34">
            <a:extLst>
              <a:ext uri="{FF2B5EF4-FFF2-40B4-BE49-F238E27FC236}">
                <a16:creationId xmlns:a16="http://schemas.microsoft.com/office/drawing/2014/main" id="{DDBF114D-A969-48F6-9ACD-C664271C4FD7}"/>
              </a:ext>
            </a:extLst>
          </p:cNvPr>
          <p:cNvSpPr>
            <a:spLocks/>
          </p:cNvSpPr>
          <p:nvPr/>
        </p:nvSpPr>
        <p:spPr bwMode="auto">
          <a:xfrm>
            <a:off x="3598390" y="3370900"/>
            <a:ext cx="665638" cy="864612"/>
          </a:xfrm>
          <a:custGeom>
            <a:avLst/>
            <a:gdLst>
              <a:gd name="T0" fmla="*/ 50 w 509"/>
              <a:gd name="T1" fmla="*/ 4 h 526"/>
              <a:gd name="T2" fmla="*/ 508 w 509"/>
              <a:gd name="T3" fmla="*/ 229 h 526"/>
              <a:gd name="T4" fmla="*/ 58 w 509"/>
              <a:gd name="T5" fmla="*/ 522 h 526"/>
              <a:gd name="T6" fmla="*/ 163 w 509"/>
              <a:gd name="T7" fmla="*/ 252 h 526"/>
              <a:gd name="T8" fmla="*/ 50 w 509"/>
              <a:gd name="T9" fmla="*/ 4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9" h="526">
                <a:moveTo>
                  <a:pt x="50" y="4"/>
                </a:moveTo>
                <a:cubicBezTo>
                  <a:pt x="108" y="0"/>
                  <a:pt x="507" y="143"/>
                  <a:pt x="508" y="229"/>
                </a:cubicBezTo>
                <a:cubicBezTo>
                  <a:pt x="509" y="315"/>
                  <a:pt x="116" y="518"/>
                  <a:pt x="58" y="522"/>
                </a:cubicBezTo>
                <a:cubicBezTo>
                  <a:pt x="0" y="526"/>
                  <a:pt x="164" y="338"/>
                  <a:pt x="163" y="252"/>
                </a:cubicBezTo>
                <a:cubicBezTo>
                  <a:pt x="162" y="166"/>
                  <a:pt x="74" y="56"/>
                  <a:pt x="50" y="4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sp>
        <p:nvSpPr>
          <p:cNvPr id="25" name="سهم: مسنن إلى اليمين 24">
            <a:extLst>
              <a:ext uri="{FF2B5EF4-FFF2-40B4-BE49-F238E27FC236}">
                <a16:creationId xmlns:a16="http://schemas.microsoft.com/office/drawing/2014/main" id="{527516D5-6923-4365-BDC8-DFE4131A417A}"/>
              </a:ext>
            </a:extLst>
          </p:cNvPr>
          <p:cNvSpPr/>
          <p:nvPr/>
        </p:nvSpPr>
        <p:spPr>
          <a:xfrm>
            <a:off x="4244110" y="3316074"/>
            <a:ext cx="610234" cy="902793"/>
          </a:xfrm>
          <a:prstGeom prst="notchedRightArrow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6" name="سهم: مسنن إلى اليمين 25">
            <a:extLst>
              <a:ext uri="{FF2B5EF4-FFF2-40B4-BE49-F238E27FC236}">
                <a16:creationId xmlns:a16="http://schemas.microsoft.com/office/drawing/2014/main" id="{1D3B9A78-955E-427F-847A-B9F71DA4BBC3}"/>
              </a:ext>
            </a:extLst>
          </p:cNvPr>
          <p:cNvSpPr/>
          <p:nvPr/>
        </p:nvSpPr>
        <p:spPr>
          <a:xfrm>
            <a:off x="5943260" y="3491427"/>
            <a:ext cx="576229" cy="573284"/>
          </a:xfrm>
          <a:prstGeom prst="notchedRightArrow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32" name="Rectangle 45">
            <a:extLst>
              <a:ext uri="{FF2B5EF4-FFF2-40B4-BE49-F238E27FC236}">
                <a16:creationId xmlns:a16="http://schemas.microsoft.com/office/drawing/2014/main" id="{02C74447-3625-438E-A020-1CC489788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0519" y="3607373"/>
            <a:ext cx="1981274" cy="26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Postsynaptic Dendrite</a:t>
            </a:r>
          </a:p>
        </p:txBody>
      </p:sp>
      <p:sp>
        <p:nvSpPr>
          <p:cNvPr id="2" name="انفجار: 8 نقاط 1">
            <a:extLst>
              <a:ext uri="{FF2B5EF4-FFF2-40B4-BE49-F238E27FC236}">
                <a16:creationId xmlns:a16="http://schemas.microsoft.com/office/drawing/2014/main" id="{B99D9ED5-4DF4-4B76-8A9B-87ED2E6F7BDA}"/>
              </a:ext>
            </a:extLst>
          </p:cNvPr>
          <p:cNvSpPr/>
          <p:nvPr/>
        </p:nvSpPr>
        <p:spPr>
          <a:xfrm>
            <a:off x="8712926" y="3633499"/>
            <a:ext cx="213855" cy="268592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629051789"/>
      </p:ext>
    </p:extLst>
  </p:cSld>
  <p:clrMapOvr>
    <a:masterClrMapping/>
  </p:clrMapOvr>
  <p:transition spd="slow" advClick="0" advTm="1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33333E-6 L 0.13932 0.19236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96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50"/>
                            </p:stCondLst>
                            <p:childTnLst>
                              <p:par>
                                <p:cTn id="23" presetID="35" presetClass="path" presetSubtype="0" decel="100000" autoRev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05352 1.85185E-6 " pathEditMode="relative" rAng="0" ptsTypes="AA">
                                      <p:cBhvr>
                                        <p:cTn id="24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70"/>
                            </p:stCondLst>
                            <p:childTnLst>
                              <p:par>
                                <p:cTn id="26" presetID="21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80"/>
                            </p:stCondLst>
                            <p:childTnLst>
                              <p:par>
                                <p:cTn id="3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0.09778 0.00162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8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280"/>
                            </p:stCondLst>
                            <p:childTnLst>
                              <p:par>
                                <p:cTn id="3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80"/>
                            </p:stCondLst>
                            <p:childTnLst>
                              <p:par>
                                <p:cTn id="36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44444E-6 L 0.18854 -4.44444E-6 " pathEditMode="relative" rAng="0" ptsTypes="AA">
                                      <p:cBhvr>
                                        <p:cTn id="3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3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780"/>
                            </p:stCondLst>
                            <p:childTnLst>
                              <p:par>
                                <p:cTn id="4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44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animBg="1" autoUpdateAnimBg="0"/>
      <p:bldP spid="21" grpId="1" animBg="1"/>
      <p:bldP spid="22" grpId="0" animBg="1"/>
      <p:bldP spid="23" grpId="0"/>
      <p:bldP spid="24" grpId="0" animBg="1"/>
      <p:bldP spid="25" grpId="0" animBg="1"/>
      <p:bldP spid="25" grpId="1" animBg="1"/>
      <p:bldP spid="26" grpId="0" animBg="1"/>
      <p:bldP spid="26" grpId="1" animBg="1"/>
      <p:bldP spid="32" grpId="0"/>
      <p:bldP spid="2" grpId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3EF2866A-A458-4448-956D-0A6C092075AB}"/>
              </a:ext>
            </a:extLst>
          </p:cNvPr>
          <p:cNvSpPr/>
          <p:nvPr/>
        </p:nvSpPr>
        <p:spPr>
          <a:xfrm>
            <a:off x="4121831" y="3467883"/>
            <a:ext cx="4388306" cy="615305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id="{4BF47CC2-2D51-4DCA-85D5-235D2DC72FA3}"/>
              </a:ext>
            </a:extLst>
          </p:cNvPr>
          <p:cNvSpPr/>
          <p:nvPr/>
        </p:nvSpPr>
        <p:spPr>
          <a:xfrm>
            <a:off x="3437165" y="3052612"/>
            <a:ext cx="727901" cy="1529286"/>
          </a:xfrm>
          <a:custGeom>
            <a:avLst/>
            <a:gdLst>
              <a:gd name="connsiteX0" fmla="*/ 4697 w 845079"/>
              <a:gd name="connsiteY0" fmla="*/ 48083 h 1719597"/>
              <a:gd name="connsiteX1" fmla="*/ 383520 w 845079"/>
              <a:gd name="connsiteY1" fmla="*/ 439968 h 1719597"/>
              <a:gd name="connsiteX2" fmla="*/ 762343 w 845079"/>
              <a:gd name="connsiteY2" fmla="*/ 570597 h 1719597"/>
              <a:gd name="connsiteX3" fmla="*/ 814594 w 845079"/>
              <a:gd name="connsiteY3" fmla="*/ 1158425 h 1719597"/>
              <a:gd name="connsiteX4" fmla="*/ 383520 w 845079"/>
              <a:gd name="connsiteY4" fmla="*/ 1315180 h 1719597"/>
              <a:gd name="connsiteX5" fmla="*/ 187577 w 845079"/>
              <a:gd name="connsiteY5" fmla="*/ 1667877 h 1719597"/>
              <a:gd name="connsiteX6" fmla="*/ 4697 w 845079"/>
              <a:gd name="connsiteY6" fmla="*/ 48083 h 1719597"/>
              <a:gd name="connsiteX0" fmla="*/ 2919 w 960867"/>
              <a:gd name="connsiteY0" fmla="*/ 49740 h 1695128"/>
              <a:gd name="connsiteX1" fmla="*/ 499308 w 960867"/>
              <a:gd name="connsiteY1" fmla="*/ 415499 h 1695128"/>
              <a:gd name="connsiteX2" fmla="*/ 878131 w 960867"/>
              <a:gd name="connsiteY2" fmla="*/ 546128 h 1695128"/>
              <a:gd name="connsiteX3" fmla="*/ 930382 w 960867"/>
              <a:gd name="connsiteY3" fmla="*/ 1133956 h 1695128"/>
              <a:gd name="connsiteX4" fmla="*/ 499308 w 960867"/>
              <a:gd name="connsiteY4" fmla="*/ 1290711 h 1695128"/>
              <a:gd name="connsiteX5" fmla="*/ 303365 w 960867"/>
              <a:gd name="connsiteY5" fmla="*/ 1643408 h 1695128"/>
              <a:gd name="connsiteX6" fmla="*/ 2919 w 960867"/>
              <a:gd name="connsiteY6" fmla="*/ 49740 h 1695128"/>
              <a:gd name="connsiteX0" fmla="*/ 2919 w 950089"/>
              <a:gd name="connsiteY0" fmla="*/ 50380 h 1695768"/>
              <a:gd name="connsiteX1" fmla="*/ 499308 w 950089"/>
              <a:gd name="connsiteY1" fmla="*/ 416139 h 1695768"/>
              <a:gd name="connsiteX2" fmla="*/ 838942 w 950089"/>
              <a:gd name="connsiteY2" fmla="*/ 599019 h 1695768"/>
              <a:gd name="connsiteX3" fmla="*/ 930382 w 950089"/>
              <a:gd name="connsiteY3" fmla="*/ 1134596 h 1695768"/>
              <a:gd name="connsiteX4" fmla="*/ 499308 w 950089"/>
              <a:gd name="connsiteY4" fmla="*/ 1291351 h 1695768"/>
              <a:gd name="connsiteX5" fmla="*/ 303365 w 950089"/>
              <a:gd name="connsiteY5" fmla="*/ 1644048 h 1695768"/>
              <a:gd name="connsiteX6" fmla="*/ 2919 w 950089"/>
              <a:gd name="connsiteY6" fmla="*/ 50380 h 1695768"/>
              <a:gd name="connsiteX0" fmla="*/ 2919 w 889207"/>
              <a:gd name="connsiteY0" fmla="*/ 50380 h 1695768"/>
              <a:gd name="connsiteX1" fmla="*/ 499308 w 889207"/>
              <a:gd name="connsiteY1" fmla="*/ 416139 h 1695768"/>
              <a:gd name="connsiteX2" fmla="*/ 838942 w 889207"/>
              <a:gd name="connsiteY2" fmla="*/ 599019 h 1695768"/>
              <a:gd name="connsiteX3" fmla="*/ 852005 w 889207"/>
              <a:gd name="connsiteY3" fmla="*/ 1134596 h 1695768"/>
              <a:gd name="connsiteX4" fmla="*/ 499308 w 889207"/>
              <a:gd name="connsiteY4" fmla="*/ 1291351 h 1695768"/>
              <a:gd name="connsiteX5" fmla="*/ 303365 w 889207"/>
              <a:gd name="connsiteY5" fmla="*/ 1644048 h 1695768"/>
              <a:gd name="connsiteX6" fmla="*/ 2919 w 889207"/>
              <a:gd name="connsiteY6" fmla="*/ 50380 h 1695768"/>
              <a:gd name="connsiteX0" fmla="*/ 7157 w 893445"/>
              <a:gd name="connsiteY0" fmla="*/ 48838 h 1670337"/>
              <a:gd name="connsiteX1" fmla="*/ 503546 w 893445"/>
              <a:gd name="connsiteY1" fmla="*/ 414597 h 1670337"/>
              <a:gd name="connsiteX2" fmla="*/ 843180 w 893445"/>
              <a:gd name="connsiteY2" fmla="*/ 597477 h 1670337"/>
              <a:gd name="connsiteX3" fmla="*/ 856243 w 893445"/>
              <a:gd name="connsiteY3" fmla="*/ 1133054 h 1670337"/>
              <a:gd name="connsiteX4" fmla="*/ 503546 w 893445"/>
              <a:gd name="connsiteY4" fmla="*/ 1289809 h 1670337"/>
              <a:gd name="connsiteX5" fmla="*/ 229226 w 893445"/>
              <a:gd name="connsiteY5" fmla="*/ 1616380 h 1670337"/>
              <a:gd name="connsiteX6" fmla="*/ 7157 w 893445"/>
              <a:gd name="connsiteY6" fmla="*/ 48838 h 1670337"/>
              <a:gd name="connsiteX0" fmla="*/ 10665 w 896953"/>
              <a:gd name="connsiteY0" fmla="*/ 46543 h 1632589"/>
              <a:gd name="connsiteX1" fmla="*/ 507054 w 896953"/>
              <a:gd name="connsiteY1" fmla="*/ 412302 h 1632589"/>
              <a:gd name="connsiteX2" fmla="*/ 846688 w 896953"/>
              <a:gd name="connsiteY2" fmla="*/ 595182 h 1632589"/>
              <a:gd name="connsiteX3" fmla="*/ 859751 w 896953"/>
              <a:gd name="connsiteY3" fmla="*/ 1130759 h 1632589"/>
              <a:gd name="connsiteX4" fmla="*/ 507054 w 896953"/>
              <a:gd name="connsiteY4" fmla="*/ 1287514 h 1632589"/>
              <a:gd name="connsiteX5" fmla="*/ 193546 w 896953"/>
              <a:gd name="connsiteY5" fmla="*/ 1574897 h 1632589"/>
              <a:gd name="connsiteX6" fmla="*/ 10665 w 896953"/>
              <a:gd name="connsiteY6" fmla="*/ 46543 h 1632589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31521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05396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8453 w 920867"/>
              <a:gd name="connsiteY0" fmla="*/ 54054 h 1554724"/>
              <a:gd name="connsiteX1" fmla="*/ 530968 w 920867"/>
              <a:gd name="connsiteY1" fmla="*/ 328373 h 1554724"/>
              <a:gd name="connsiteX2" fmla="*/ 870602 w 920867"/>
              <a:gd name="connsiteY2" fmla="*/ 511253 h 1554724"/>
              <a:gd name="connsiteX3" fmla="*/ 883665 w 920867"/>
              <a:gd name="connsiteY3" fmla="*/ 1020705 h 1554724"/>
              <a:gd name="connsiteX4" fmla="*/ 530968 w 920867"/>
              <a:gd name="connsiteY4" fmla="*/ 1203585 h 1554724"/>
              <a:gd name="connsiteX5" fmla="*/ 230523 w 920867"/>
              <a:gd name="connsiteY5" fmla="*/ 1504031 h 1554724"/>
              <a:gd name="connsiteX6" fmla="*/ 8453 w 920867"/>
              <a:gd name="connsiteY6" fmla="*/ 54054 h 1554724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49980 h 1606146"/>
              <a:gd name="connsiteX1" fmla="*/ 530968 w 920867"/>
              <a:gd name="connsiteY1" fmla="*/ 376550 h 1606146"/>
              <a:gd name="connsiteX2" fmla="*/ 870602 w 920867"/>
              <a:gd name="connsiteY2" fmla="*/ 559430 h 1606146"/>
              <a:gd name="connsiteX3" fmla="*/ 883665 w 920867"/>
              <a:gd name="connsiteY3" fmla="*/ 1068882 h 1606146"/>
              <a:gd name="connsiteX4" fmla="*/ 530968 w 920867"/>
              <a:gd name="connsiteY4" fmla="*/ 1251762 h 1606146"/>
              <a:gd name="connsiteX5" fmla="*/ 230523 w 920867"/>
              <a:gd name="connsiteY5" fmla="*/ 1552208 h 1606146"/>
              <a:gd name="connsiteX6" fmla="*/ 8453 w 920867"/>
              <a:gd name="connsiteY6" fmla="*/ 49980 h 1606146"/>
              <a:gd name="connsiteX0" fmla="*/ 9886 w 883111"/>
              <a:gd name="connsiteY0" fmla="*/ 47305 h 1645114"/>
              <a:gd name="connsiteX1" fmla="*/ 493212 w 883111"/>
              <a:gd name="connsiteY1" fmla="*/ 413064 h 1645114"/>
              <a:gd name="connsiteX2" fmla="*/ 832846 w 883111"/>
              <a:gd name="connsiteY2" fmla="*/ 595944 h 1645114"/>
              <a:gd name="connsiteX3" fmla="*/ 845909 w 883111"/>
              <a:gd name="connsiteY3" fmla="*/ 1105396 h 1645114"/>
              <a:gd name="connsiteX4" fmla="*/ 493212 w 883111"/>
              <a:gd name="connsiteY4" fmla="*/ 1288276 h 1645114"/>
              <a:gd name="connsiteX5" fmla="*/ 192767 w 883111"/>
              <a:gd name="connsiteY5" fmla="*/ 1588722 h 1645114"/>
              <a:gd name="connsiteX6" fmla="*/ 9886 w 883111"/>
              <a:gd name="connsiteY6" fmla="*/ 47305 h 1645114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32362 w 735770"/>
              <a:gd name="connsiteY0" fmla="*/ 57572 h 1516643"/>
              <a:gd name="connsiteX1" fmla="*/ 345871 w 735770"/>
              <a:gd name="connsiteY1" fmla="*/ 292703 h 1516643"/>
              <a:gd name="connsiteX2" fmla="*/ 685505 w 735770"/>
              <a:gd name="connsiteY2" fmla="*/ 475583 h 1516643"/>
              <a:gd name="connsiteX3" fmla="*/ 698568 w 735770"/>
              <a:gd name="connsiteY3" fmla="*/ 985035 h 1516643"/>
              <a:gd name="connsiteX4" fmla="*/ 345871 w 735770"/>
              <a:gd name="connsiteY4" fmla="*/ 1167915 h 1516643"/>
              <a:gd name="connsiteX5" fmla="*/ 45426 w 735770"/>
              <a:gd name="connsiteY5" fmla="*/ 1468361 h 1516643"/>
              <a:gd name="connsiteX6" fmla="*/ 32362 w 735770"/>
              <a:gd name="connsiteY6" fmla="*/ 57572 h 1516643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37556 w 727901"/>
              <a:gd name="connsiteY0" fmla="*/ 56350 h 1529286"/>
              <a:gd name="connsiteX1" fmla="*/ 338002 w 727901"/>
              <a:gd name="connsiteY1" fmla="*/ 304544 h 1529286"/>
              <a:gd name="connsiteX2" fmla="*/ 677636 w 727901"/>
              <a:gd name="connsiteY2" fmla="*/ 487424 h 1529286"/>
              <a:gd name="connsiteX3" fmla="*/ 690699 w 727901"/>
              <a:gd name="connsiteY3" fmla="*/ 996876 h 1529286"/>
              <a:gd name="connsiteX4" fmla="*/ 338002 w 727901"/>
              <a:gd name="connsiteY4" fmla="*/ 1179756 h 1529286"/>
              <a:gd name="connsiteX5" fmla="*/ 37557 w 727901"/>
              <a:gd name="connsiteY5" fmla="*/ 1480202 h 1529286"/>
              <a:gd name="connsiteX6" fmla="*/ 37556 w 727901"/>
              <a:gd name="connsiteY6" fmla="*/ 56350 h 1529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7901" h="1529286">
                <a:moveTo>
                  <a:pt x="37556" y="56350"/>
                </a:moveTo>
                <a:cubicBezTo>
                  <a:pt x="87630" y="-139593"/>
                  <a:pt x="231322" y="232698"/>
                  <a:pt x="338002" y="304544"/>
                </a:cubicBezTo>
                <a:cubicBezTo>
                  <a:pt x="444682" y="376390"/>
                  <a:pt x="618853" y="372035"/>
                  <a:pt x="677636" y="487424"/>
                </a:cubicBezTo>
                <a:cubicBezTo>
                  <a:pt x="736419" y="602813"/>
                  <a:pt x="747305" y="881487"/>
                  <a:pt x="690699" y="996876"/>
                </a:cubicBezTo>
                <a:cubicBezTo>
                  <a:pt x="634093" y="1112265"/>
                  <a:pt x="442505" y="1094847"/>
                  <a:pt x="338002" y="1179756"/>
                </a:cubicBezTo>
                <a:cubicBezTo>
                  <a:pt x="233499" y="1264665"/>
                  <a:pt x="87631" y="1667436"/>
                  <a:pt x="37557" y="1480202"/>
                </a:cubicBezTo>
                <a:cubicBezTo>
                  <a:pt x="-12517" y="1292968"/>
                  <a:pt x="-12518" y="252293"/>
                  <a:pt x="37556" y="56350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E8CB0AA4-6AD0-4BC1-BF4F-E413FCF5EE69}"/>
              </a:ext>
            </a:extLst>
          </p:cNvPr>
          <p:cNvSpPr/>
          <p:nvPr/>
        </p:nvSpPr>
        <p:spPr>
          <a:xfrm>
            <a:off x="8342259" y="3324191"/>
            <a:ext cx="610234" cy="913105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id="{630538AB-DD0D-4DCC-BF21-C6291EA5FE74}"/>
              </a:ext>
            </a:extLst>
          </p:cNvPr>
          <p:cNvSpPr/>
          <p:nvPr/>
        </p:nvSpPr>
        <p:spPr>
          <a:xfrm>
            <a:off x="9154793" y="3080198"/>
            <a:ext cx="1673565" cy="1390869"/>
          </a:xfrm>
          <a:custGeom>
            <a:avLst/>
            <a:gdLst>
              <a:gd name="connsiteX0" fmla="*/ 2365358 w 2365358"/>
              <a:gd name="connsiteY0" fmla="*/ 810084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862336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797110 h 2152302"/>
              <a:gd name="connsiteX1" fmla="*/ 1359518 w 2365358"/>
              <a:gd name="connsiteY1" fmla="*/ 784047 h 2152302"/>
              <a:gd name="connsiteX2" fmla="*/ 876192 w 2365358"/>
              <a:gd name="connsiteY2" fmla="*/ 235407 h 2152302"/>
              <a:gd name="connsiteX3" fmla="*/ 27106 w 2365358"/>
              <a:gd name="connsiteY3" fmla="*/ 275 h 2152302"/>
              <a:gd name="connsiteX4" fmla="*/ 236112 w 2365358"/>
              <a:gd name="connsiteY4" fmla="*/ 274596 h 2152302"/>
              <a:gd name="connsiteX5" fmla="*/ 497369 w 2365358"/>
              <a:gd name="connsiteY5" fmla="*/ 614230 h 2152302"/>
              <a:gd name="connsiteX6" fmla="*/ 575746 w 2365358"/>
              <a:gd name="connsiteY6" fmla="*/ 979990 h 2152302"/>
              <a:gd name="connsiteX7" fmla="*/ 536558 w 2365358"/>
              <a:gd name="connsiteY7" fmla="*/ 1306561 h 2152302"/>
              <a:gd name="connsiteX8" fmla="*/ 379804 w 2365358"/>
              <a:gd name="connsiteY8" fmla="*/ 1711510 h 2152302"/>
              <a:gd name="connsiteX9" fmla="*/ 157735 w 2365358"/>
              <a:gd name="connsiteY9" fmla="*/ 2116458 h 2152302"/>
              <a:gd name="connsiteX10" fmla="*/ 641061 w 2365358"/>
              <a:gd name="connsiteY10" fmla="*/ 2064207 h 2152302"/>
              <a:gd name="connsiteX11" fmla="*/ 1176638 w 2365358"/>
              <a:gd name="connsiteY11" fmla="*/ 1515567 h 2152302"/>
              <a:gd name="connsiteX12" fmla="*/ 2339232 w 2365358"/>
              <a:gd name="connsiteY12" fmla="*/ 1358813 h 2152302"/>
              <a:gd name="connsiteX0" fmla="*/ 2365358 w 2365358"/>
              <a:gd name="connsiteY0" fmla="*/ 797110 h 2132494"/>
              <a:gd name="connsiteX1" fmla="*/ 1359518 w 2365358"/>
              <a:gd name="connsiteY1" fmla="*/ 784047 h 2132494"/>
              <a:gd name="connsiteX2" fmla="*/ 876192 w 2365358"/>
              <a:gd name="connsiteY2" fmla="*/ 235407 h 2132494"/>
              <a:gd name="connsiteX3" fmla="*/ 27106 w 2365358"/>
              <a:gd name="connsiteY3" fmla="*/ 275 h 2132494"/>
              <a:gd name="connsiteX4" fmla="*/ 236112 w 2365358"/>
              <a:gd name="connsiteY4" fmla="*/ 274596 h 2132494"/>
              <a:gd name="connsiteX5" fmla="*/ 497369 w 2365358"/>
              <a:gd name="connsiteY5" fmla="*/ 614230 h 2132494"/>
              <a:gd name="connsiteX6" fmla="*/ 575746 w 2365358"/>
              <a:gd name="connsiteY6" fmla="*/ 979990 h 2132494"/>
              <a:gd name="connsiteX7" fmla="*/ 536558 w 2365358"/>
              <a:gd name="connsiteY7" fmla="*/ 1306561 h 2132494"/>
              <a:gd name="connsiteX8" fmla="*/ 379804 w 2365358"/>
              <a:gd name="connsiteY8" fmla="*/ 1711510 h 2132494"/>
              <a:gd name="connsiteX9" fmla="*/ 157735 w 2365358"/>
              <a:gd name="connsiteY9" fmla="*/ 2116458 h 2132494"/>
              <a:gd name="connsiteX10" fmla="*/ 627998 w 2365358"/>
              <a:gd name="connsiteY10" fmla="*/ 1998893 h 2132494"/>
              <a:gd name="connsiteX11" fmla="*/ 1176638 w 2365358"/>
              <a:gd name="connsiteY11" fmla="*/ 1515567 h 2132494"/>
              <a:gd name="connsiteX12" fmla="*/ 2339232 w 2365358"/>
              <a:gd name="connsiteY12" fmla="*/ 1358813 h 2132494"/>
              <a:gd name="connsiteX0" fmla="*/ 2365358 w 2365358"/>
              <a:gd name="connsiteY0" fmla="*/ 796856 h 2132240"/>
              <a:gd name="connsiteX1" fmla="*/ 1359518 w 2365358"/>
              <a:gd name="connsiteY1" fmla="*/ 783793 h 2132240"/>
              <a:gd name="connsiteX2" fmla="*/ 876192 w 2365358"/>
              <a:gd name="connsiteY2" fmla="*/ 287404 h 2132240"/>
              <a:gd name="connsiteX3" fmla="*/ 27106 w 2365358"/>
              <a:gd name="connsiteY3" fmla="*/ 21 h 2132240"/>
              <a:gd name="connsiteX4" fmla="*/ 236112 w 2365358"/>
              <a:gd name="connsiteY4" fmla="*/ 274342 h 2132240"/>
              <a:gd name="connsiteX5" fmla="*/ 497369 w 2365358"/>
              <a:gd name="connsiteY5" fmla="*/ 613976 h 2132240"/>
              <a:gd name="connsiteX6" fmla="*/ 575746 w 2365358"/>
              <a:gd name="connsiteY6" fmla="*/ 979736 h 2132240"/>
              <a:gd name="connsiteX7" fmla="*/ 536558 w 2365358"/>
              <a:gd name="connsiteY7" fmla="*/ 1306307 h 2132240"/>
              <a:gd name="connsiteX8" fmla="*/ 379804 w 2365358"/>
              <a:gd name="connsiteY8" fmla="*/ 1711256 h 2132240"/>
              <a:gd name="connsiteX9" fmla="*/ 157735 w 2365358"/>
              <a:gd name="connsiteY9" fmla="*/ 2116204 h 2132240"/>
              <a:gd name="connsiteX10" fmla="*/ 627998 w 2365358"/>
              <a:gd name="connsiteY10" fmla="*/ 1998639 h 2132240"/>
              <a:gd name="connsiteX11" fmla="*/ 1176638 w 2365358"/>
              <a:gd name="connsiteY11" fmla="*/ 1515313 h 2132240"/>
              <a:gd name="connsiteX12" fmla="*/ 2339232 w 2365358"/>
              <a:gd name="connsiteY12" fmla="*/ 1358559 h 2132240"/>
              <a:gd name="connsiteX0" fmla="*/ 2365358 w 2378421"/>
              <a:gd name="connsiteY0" fmla="*/ 796856 h 2132240"/>
              <a:gd name="connsiteX1" fmla="*/ 1359518 w 2378421"/>
              <a:gd name="connsiteY1" fmla="*/ 783793 h 2132240"/>
              <a:gd name="connsiteX2" fmla="*/ 876192 w 2378421"/>
              <a:gd name="connsiteY2" fmla="*/ 287404 h 2132240"/>
              <a:gd name="connsiteX3" fmla="*/ 27106 w 2378421"/>
              <a:gd name="connsiteY3" fmla="*/ 21 h 2132240"/>
              <a:gd name="connsiteX4" fmla="*/ 236112 w 2378421"/>
              <a:gd name="connsiteY4" fmla="*/ 274342 h 2132240"/>
              <a:gd name="connsiteX5" fmla="*/ 497369 w 2378421"/>
              <a:gd name="connsiteY5" fmla="*/ 613976 h 2132240"/>
              <a:gd name="connsiteX6" fmla="*/ 575746 w 2378421"/>
              <a:gd name="connsiteY6" fmla="*/ 979736 h 2132240"/>
              <a:gd name="connsiteX7" fmla="*/ 536558 w 2378421"/>
              <a:gd name="connsiteY7" fmla="*/ 1306307 h 2132240"/>
              <a:gd name="connsiteX8" fmla="*/ 379804 w 2378421"/>
              <a:gd name="connsiteY8" fmla="*/ 1711256 h 2132240"/>
              <a:gd name="connsiteX9" fmla="*/ 157735 w 2378421"/>
              <a:gd name="connsiteY9" fmla="*/ 2116204 h 2132240"/>
              <a:gd name="connsiteX10" fmla="*/ 627998 w 2378421"/>
              <a:gd name="connsiteY10" fmla="*/ 1998639 h 2132240"/>
              <a:gd name="connsiteX11" fmla="*/ 1176638 w 2378421"/>
              <a:gd name="connsiteY11" fmla="*/ 1515313 h 2132240"/>
              <a:gd name="connsiteX12" fmla="*/ 2378421 w 2378421"/>
              <a:gd name="connsiteY12" fmla="*/ 1384685 h 2132240"/>
              <a:gd name="connsiteX0" fmla="*/ 2364789 w 2377852"/>
              <a:gd name="connsiteY0" fmla="*/ 797705 h 2133089"/>
              <a:gd name="connsiteX1" fmla="*/ 1358949 w 2377852"/>
              <a:gd name="connsiteY1" fmla="*/ 784642 h 2133089"/>
              <a:gd name="connsiteX2" fmla="*/ 866125 w 2377852"/>
              <a:gd name="connsiteY2" fmla="*/ 366309 h 2133089"/>
              <a:gd name="connsiteX3" fmla="*/ 26537 w 2377852"/>
              <a:gd name="connsiteY3" fmla="*/ 870 h 2133089"/>
              <a:gd name="connsiteX4" fmla="*/ 235543 w 2377852"/>
              <a:gd name="connsiteY4" fmla="*/ 275191 h 2133089"/>
              <a:gd name="connsiteX5" fmla="*/ 496800 w 2377852"/>
              <a:gd name="connsiteY5" fmla="*/ 614825 h 2133089"/>
              <a:gd name="connsiteX6" fmla="*/ 575177 w 2377852"/>
              <a:gd name="connsiteY6" fmla="*/ 980585 h 2133089"/>
              <a:gd name="connsiteX7" fmla="*/ 535989 w 2377852"/>
              <a:gd name="connsiteY7" fmla="*/ 1307156 h 2133089"/>
              <a:gd name="connsiteX8" fmla="*/ 379235 w 2377852"/>
              <a:gd name="connsiteY8" fmla="*/ 1712105 h 2133089"/>
              <a:gd name="connsiteX9" fmla="*/ 157166 w 2377852"/>
              <a:gd name="connsiteY9" fmla="*/ 2117053 h 2133089"/>
              <a:gd name="connsiteX10" fmla="*/ 627429 w 2377852"/>
              <a:gd name="connsiteY10" fmla="*/ 1999488 h 2133089"/>
              <a:gd name="connsiteX11" fmla="*/ 1176069 w 2377852"/>
              <a:gd name="connsiteY11" fmla="*/ 1516162 h 2133089"/>
              <a:gd name="connsiteX12" fmla="*/ 2377852 w 2377852"/>
              <a:gd name="connsiteY12" fmla="*/ 1385534 h 2133089"/>
              <a:gd name="connsiteX0" fmla="*/ 1358949 w 2377852"/>
              <a:gd name="connsiteY0" fmla="*/ 784642 h 2133089"/>
              <a:gd name="connsiteX1" fmla="*/ 866125 w 2377852"/>
              <a:gd name="connsiteY1" fmla="*/ 366309 h 2133089"/>
              <a:gd name="connsiteX2" fmla="*/ 26537 w 2377852"/>
              <a:gd name="connsiteY2" fmla="*/ 870 h 2133089"/>
              <a:gd name="connsiteX3" fmla="*/ 235543 w 2377852"/>
              <a:gd name="connsiteY3" fmla="*/ 275191 h 2133089"/>
              <a:gd name="connsiteX4" fmla="*/ 496800 w 2377852"/>
              <a:gd name="connsiteY4" fmla="*/ 614825 h 2133089"/>
              <a:gd name="connsiteX5" fmla="*/ 575177 w 2377852"/>
              <a:gd name="connsiteY5" fmla="*/ 980585 h 2133089"/>
              <a:gd name="connsiteX6" fmla="*/ 535989 w 2377852"/>
              <a:gd name="connsiteY6" fmla="*/ 1307156 h 2133089"/>
              <a:gd name="connsiteX7" fmla="*/ 379235 w 2377852"/>
              <a:gd name="connsiteY7" fmla="*/ 1712105 h 2133089"/>
              <a:gd name="connsiteX8" fmla="*/ 157166 w 2377852"/>
              <a:gd name="connsiteY8" fmla="*/ 2117053 h 2133089"/>
              <a:gd name="connsiteX9" fmla="*/ 627429 w 2377852"/>
              <a:gd name="connsiteY9" fmla="*/ 1999488 h 2133089"/>
              <a:gd name="connsiteX10" fmla="*/ 1176069 w 2377852"/>
              <a:gd name="connsiteY10" fmla="*/ 1516162 h 2133089"/>
              <a:gd name="connsiteX11" fmla="*/ 2377852 w 2377852"/>
              <a:gd name="connsiteY11" fmla="*/ 1385534 h 2133089"/>
              <a:gd name="connsiteX0" fmla="*/ 1358949 w 1358949"/>
              <a:gd name="connsiteY0" fmla="*/ 784642 h 2133089"/>
              <a:gd name="connsiteX1" fmla="*/ 866125 w 1358949"/>
              <a:gd name="connsiteY1" fmla="*/ 366309 h 2133089"/>
              <a:gd name="connsiteX2" fmla="*/ 26537 w 1358949"/>
              <a:gd name="connsiteY2" fmla="*/ 870 h 2133089"/>
              <a:gd name="connsiteX3" fmla="*/ 235543 w 1358949"/>
              <a:gd name="connsiteY3" fmla="*/ 275191 h 2133089"/>
              <a:gd name="connsiteX4" fmla="*/ 496800 w 1358949"/>
              <a:gd name="connsiteY4" fmla="*/ 614825 h 2133089"/>
              <a:gd name="connsiteX5" fmla="*/ 575177 w 1358949"/>
              <a:gd name="connsiteY5" fmla="*/ 980585 h 2133089"/>
              <a:gd name="connsiteX6" fmla="*/ 535989 w 1358949"/>
              <a:gd name="connsiteY6" fmla="*/ 1307156 h 2133089"/>
              <a:gd name="connsiteX7" fmla="*/ 379235 w 1358949"/>
              <a:gd name="connsiteY7" fmla="*/ 1712105 h 2133089"/>
              <a:gd name="connsiteX8" fmla="*/ 157166 w 1358949"/>
              <a:gd name="connsiteY8" fmla="*/ 2117053 h 2133089"/>
              <a:gd name="connsiteX9" fmla="*/ 627429 w 1358949"/>
              <a:gd name="connsiteY9" fmla="*/ 1999488 h 2133089"/>
              <a:gd name="connsiteX10" fmla="*/ 1176069 w 1358949"/>
              <a:gd name="connsiteY10" fmla="*/ 1516162 h 2133089"/>
              <a:gd name="connsiteX0" fmla="*/ 1390577 w 1390577"/>
              <a:gd name="connsiteY0" fmla="*/ 800701 h 2149148"/>
              <a:gd name="connsiteX1" fmla="*/ 58165 w 1390577"/>
              <a:gd name="connsiteY1" fmla="*/ 16929 h 2149148"/>
              <a:gd name="connsiteX2" fmla="*/ 267171 w 1390577"/>
              <a:gd name="connsiteY2" fmla="*/ 291250 h 2149148"/>
              <a:gd name="connsiteX3" fmla="*/ 528428 w 1390577"/>
              <a:gd name="connsiteY3" fmla="*/ 630884 h 2149148"/>
              <a:gd name="connsiteX4" fmla="*/ 606805 w 1390577"/>
              <a:gd name="connsiteY4" fmla="*/ 996644 h 2149148"/>
              <a:gd name="connsiteX5" fmla="*/ 567617 w 1390577"/>
              <a:gd name="connsiteY5" fmla="*/ 1323215 h 2149148"/>
              <a:gd name="connsiteX6" fmla="*/ 410863 w 1390577"/>
              <a:gd name="connsiteY6" fmla="*/ 1728164 h 2149148"/>
              <a:gd name="connsiteX7" fmla="*/ 188794 w 1390577"/>
              <a:gd name="connsiteY7" fmla="*/ 2133112 h 2149148"/>
              <a:gd name="connsiteX8" fmla="*/ 659057 w 1390577"/>
              <a:gd name="connsiteY8" fmla="*/ 2015547 h 2149148"/>
              <a:gd name="connsiteX9" fmla="*/ 1207697 w 1390577"/>
              <a:gd name="connsiteY9" fmla="*/ 1532221 h 2149148"/>
              <a:gd name="connsiteX0" fmla="*/ 1390577 w 1390577"/>
              <a:gd name="connsiteY0" fmla="*/ 800701 h 2135559"/>
              <a:gd name="connsiteX1" fmla="*/ 58165 w 1390577"/>
              <a:gd name="connsiteY1" fmla="*/ 16929 h 2135559"/>
              <a:gd name="connsiteX2" fmla="*/ 267171 w 1390577"/>
              <a:gd name="connsiteY2" fmla="*/ 291250 h 2135559"/>
              <a:gd name="connsiteX3" fmla="*/ 528428 w 1390577"/>
              <a:gd name="connsiteY3" fmla="*/ 630884 h 2135559"/>
              <a:gd name="connsiteX4" fmla="*/ 606805 w 1390577"/>
              <a:gd name="connsiteY4" fmla="*/ 996644 h 2135559"/>
              <a:gd name="connsiteX5" fmla="*/ 567617 w 1390577"/>
              <a:gd name="connsiteY5" fmla="*/ 1323215 h 2135559"/>
              <a:gd name="connsiteX6" fmla="*/ 410863 w 1390577"/>
              <a:gd name="connsiteY6" fmla="*/ 1728164 h 2135559"/>
              <a:gd name="connsiteX7" fmla="*/ 188794 w 1390577"/>
              <a:gd name="connsiteY7" fmla="*/ 2133112 h 2135559"/>
              <a:gd name="connsiteX8" fmla="*/ 1207697 w 1390577"/>
              <a:gd name="connsiteY8" fmla="*/ 1532221 h 2135559"/>
              <a:gd name="connsiteX0" fmla="*/ 1390577 w 2861484"/>
              <a:gd name="connsiteY0" fmla="*/ 800701 h 2143388"/>
              <a:gd name="connsiteX1" fmla="*/ 58165 w 2861484"/>
              <a:gd name="connsiteY1" fmla="*/ 16929 h 2143388"/>
              <a:gd name="connsiteX2" fmla="*/ 267171 w 2861484"/>
              <a:gd name="connsiteY2" fmla="*/ 291250 h 2143388"/>
              <a:gd name="connsiteX3" fmla="*/ 528428 w 2861484"/>
              <a:gd name="connsiteY3" fmla="*/ 630884 h 2143388"/>
              <a:gd name="connsiteX4" fmla="*/ 606805 w 2861484"/>
              <a:gd name="connsiteY4" fmla="*/ 996644 h 2143388"/>
              <a:gd name="connsiteX5" fmla="*/ 567617 w 2861484"/>
              <a:gd name="connsiteY5" fmla="*/ 1323215 h 2143388"/>
              <a:gd name="connsiteX6" fmla="*/ 410863 w 2861484"/>
              <a:gd name="connsiteY6" fmla="*/ 1728164 h 2143388"/>
              <a:gd name="connsiteX7" fmla="*/ 188794 w 2861484"/>
              <a:gd name="connsiteY7" fmla="*/ 2133112 h 2143388"/>
              <a:gd name="connsiteX8" fmla="*/ 2861484 w 2861484"/>
              <a:gd name="connsiteY8" fmla="*/ 1285051 h 2143388"/>
              <a:gd name="connsiteX0" fmla="*/ 2966758 w 2966758"/>
              <a:gd name="connsiteY0" fmla="*/ 947199 h 2150853"/>
              <a:gd name="connsiteX1" fmla="*/ 161797 w 2966758"/>
              <a:gd name="connsiteY1" fmla="*/ 24394 h 2150853"/>
              <a:gd name="connsiteX2" fmla="*/ 370803 w 2966758"/>
              <a:gd name="connsiteY2" fmla="*/ 298715 h 2150853"/>
              <a:gd name="connsiteX3" fmla="*/ 632060 w 2966758"/>
              <a:gd name="connsiteY3" fmla="*/ 638349 h 2150853"/>
              <a:gd name="connsiteX4" fmla="*/ 710437 w 2966758"/>
              <a:gd name="connsiteY4" fmla="*/ 1004109 h 2150853"/>
              <a:gd name="connsiteX5" fmla="*/ 671249 w 2966758"/>
              <a:gd name="connsiteY5" fmla="*/ 1330680 h 2150853"/>
              <a:gd name="connsiteX6" fmla="*/ 514495 w 2966758"/>
              <a:gd name="connsiteY6" fmla="*/ 1735629 h 2150853"/>
              <a:gd name="connsiteX7" fmla="*/ 292426 w 2966758"/>
              <a:gd name="connsiteY7" fmla="*/ 2140577 h 2150853"/>
              <a:gd name="connsiteX8" fmla="*/ 2965116 w 2966758"/>
              <a:gd name="connsiteY8" fmla="*/ 1292516 h 2150853"/>
              <a:gd name="connsiteX0" fmla="*/ 2966758 w 2966758"/>
              <a:gd name="connsiteY0" fmla="*/ 947199 h 2140579"/>
              <a:gd name="connsiteX1" fmla="*/ 161797 w 2966758"/>
              <a:gd name="connsiteY1" fmla="*/ 24394 h 2140579"/>
              <a:gd name="connsiteX2" fmla="*/ 370803 w 2966758"/>
              <a:gd name="connsiteY2" fmla="*/ 298715 h 2140579"/>
              <a:gd name="connsiteX3" fmla="*/ 632060 w 2966758"/>
              <a:gd name="connsiteY3" fmla="*/ 638349 h 2140579"/>
              <a:gd name="connsiteX4" fmla="*/ 710437 w 2966758"/>
              <a:gd name="connsiteY4" fmla="*/ 1004109 h 2140579"/>
              <a:gd name="connsiteX5" fmla="*/ 671249 w 2966758"/>
              <a:gd name="connsiteY5" fmla="*/ 1330680 h 2140579"/>
              <a:gd name="connsiteX6" fmla="*/ 514495 w 2966758"/>
              <a:gd name="connsiteY6" fmla="*/ 1735629 h 2140579"/>
              <a:gd name="connsiteX7" fmla="*/ 292426 w 2966758"/>
              <a:gd name="connsiteY7" fmla="*/ 2140577 h 2140579"/>
              <a:gd name="connsiteX8" fmla="*/ 1726900 w 2966758"/>
              <a:gd name="connsiteY8" fmla="*/ 1730499 h 2140579"/>
              <a:gd name="connsiteX9" fmla="*/ 2965116 w 2966758"/>
              <a:gd name="connsiteY9" fmla="*/ 1292516 h 2140579"/>
              <a:gd name="connsiteX0" fmla="*/ 2966758 w 2966758"/>
              <a:gd name="connsiteY0" fmla="*/ 947199 h 2146271"/>
              <a:gd name="connsiteX1" fmla="*/ 161797 w 2966758"/>
              <a:gd name="connsiteY1" fmla="*/ 24394 h 2146271"/>
              <a:gd name="connsiteX2" fmla="*/ 370803 w 2966758"/>
              <a:gd name="connsiteY2" fmla="*/ 298715 h 2146271"/>
              <a:gd name="connsiteX3" fmla="*/ 632060 w 2966758"/>
              <a:gd name="connsiteY3" fmla="*/ 638349 h 2146271"/>
              <a:gd name="connsiteX4" fmla="*/ 710437 w 2966758"/>
              <a:gd name="connsiteY4" fmla="*/ 1004109 h 2146271"/>
              <a:gd name="connsiteX5" fmla="*/ 671249 w 2966758"/>
              <a:gd name="connsiteY5" fmla="*/ 1330680 h 2146271"/>
              <a:gd name="connsiteX6" fmla="*/ 514495 w 2966758"/>
              <a:gd name="connsiteY6" fmla="*/ 1735629 h 2146271"/>
              <a:gd name="connsiteX7" fmla="*/ 292426 w 2966758"/>
              <a:gd name="connsiteY7" fmla="*/ 2140577 h 2146271"/>
              <a:gd name="connsiteX8" fmla="*/ 1590973 w 2966758"/>
              <a:gd name="connsiteY8" fmla="*/ 1421537 h 2146271"/>
              <a:gd name="connsiteX9" fmla="*/ 2965116 w 2966758"/>
              <a:gd name="connsiteY9" fmla="*/ 1292516 h 2146271"/>
              <a:gd name="connsiteX0" fmla="*/ 2855986 w 2855986"/>
              <a:gd name="connsiteY0" fmla="*/ 940295 h 2139367"/>
              <a:gd name="connsiteX1" fmla="*/ 1276309 w 2855986"/>
              <a:gd name="connsiteY1" fmla="*/ 812153 h 2139367"/>
              <a:gd name="connsiteX2" fmla="*/ 51025 w 2855986"/>
              <a:gd name="connsiteY2" fmla="*/ 17490 h 2139367"/>
              <a:gd name="connsiteX3" fmla="*/ 260031 w 2855986"/>
              <a:gd name="connsiteY3" fmla="*/ 291811 h 2139367"/>
              <a:gd name="connsiteX4" fmla="*/ 521288 w 2855986"/>
              <a:gd name="connsiteY4" fmla="*/ 631445 h 2139367"/>
              <a:gd name="connsiteX5" fmla="*/ 599665 w 2855986"/>
              <a:gd name="connsiteY5" fmla="*/ 997205 h 2139367"/>
              <a:gd name="connsiteX6" fmla="*/ 560477 w 2855986"/>
              <a:gd name="connsiteY6" fmla="*/ 1323776 h 2139367"/>
              <a:gd name="connsiteX7" fmla="*/ 403723 w 2855986"/>
              <a:gd name="connsiteY7" fmla="*/ 1728725 h 2139367"/>
              <a:gd name="connsiteX8" fmla="*/ 181654 w 2855986"/>
              <a:gd name="connsiteY8" fmla="*/ 2133673 h 2139367"/>
              <a:gd name="connsiteX9" fmla="*/ 1480201 w 2855986"/>
              <a:gd name="connsiteY9" fmla="*/ 1414633 h 2139367"/>
              <a:gd name="connsiteX10" fmla="*/ 2854344 w 2855986"/>
              <a:gd name="connsiteY10" fmla="*/ 1285612 h 2139367"/>
              <a:gd name="connsiteX0" fmla="*/ 2855986 w 2855986"/>
              <a:gd name="connsiteY0" fmla="*/ 940295 h 2134713"/>
              <a:gd name="connsiteX1" fmla="*/ 1276309 w 2855986"/>
              <a:gd name="connsiteY1" fmla="*/ 812153 h 2134713"/>
              <a:gd name="connsiteX2" fmla="*/ 51025 w 2855986"/>
              <a:gd name="connsiteY2" fmla="*/ 17490 h 2134713"/>
              <a:gd name="connsiteX3" fmla="*/ 260031 w 2855986"/>
              <a:gd name="connsiteY3" fmla="*/ 291811 h 2134713"/>
              <a:gd name="connsiteX4" fmla="*/ 521288 w 2855986"/>
              <a:gd name="connsiteY4" fmla="*/ 631445 h 2134713"/>
              <a:gd name="connsiteX5" fmla="*/ 599665 w 2855986"/>
              <a:gd name="connsiteY5" fmla="*/ 997205 h 2134713"/>
              <a:gd name="connsiteX6" fmla="*/ 560477 w 2855986"/>
              <a:gd name="connsiteY6" fmla="*/ 1323776 h 2134713"/>
              <a:gd name="connsiteX7" fmla="*/ 403723 w 2855986"/>
              <a:gd name="connsiteY7" fmla="*/ 1728725 h 2134713"/>
              <a:gd name="connsiteX8" fmla="*/ 181654 w 2855986"/>
              <a:gd name="connsiteY8" fmla="*/ 2133673 h 2134713"/>
              <a:gd name="connsiteX9" fmla="*/ 936490 w 2855986"/>
              <a:gd name="connsiteY9" fmla="*/ 1831731 h 2134713"/>
              <a:gd name="connsiteX10" fmla="*/ 1480201 w 2855986"/>
              <a:gd name="connsiteY10" fmla="*/ 1414633 h 2134713"/>
              <a:gd name="connsiteX11" fmla="*/ 2854344 w 2855986"/>
              <a:gd name="connsiteY11" fmla="*/ 1285612 h 2134713"/>
              <a:gd name="connsiteX0" fmla="*/ 3045284 w 3045284"/>
              <a:gd name="connsiteY0" fmla="*/ 797067 h 1991485"/>
              <a:gd name="connsiteX1" fmla="*/ 1465607 w 3045284"/>
              <a:gd name="connsiteY1" fmla="*/ 668925 h 1991485"/>
              <a:gd name="connsiteX2" fmla="*/ 36432 w 3045284"/>
              <a:gd name="connsiteY2" fmla="*/ 28743 h 1991485"/>
              <a:gd name="connsiteX3" fmla="*/ 449329 w 3045284"/>
              <a:gd name="connsiteY3" fmla="*/ 148583 h 1991485"/>
              <a:gd name="connsiteX4" fmla="*/ 710586 w 3045284"/>
              <a:gd name="connsiteY4" fmla="*/ 488217 h 1991485"/>
              <a:gd name="connsiteX5" fmla="*/ 788963 w 3045284"/>
              <a:gd name="connsiteY5" fmla="*/ 853977 h 1991485"/>
              <a:gd name="connsiteX6" fmla="*/ 749775 w 3045284"/>
              <a:gd name="connsiteY6" fmla="*/ 1180548 h 1991485"/>
              <a:gd name="connsiteX7" fmla="*/ 593021 w 3045284"/>
              <a:gd name="connsiteY7" fmla="*/ 1585497 h 1991485"/>
              <a:gd name="connsiteX8" fmla="*/ 370952 w 3045284"/>
              <a:gd name="connsiteY8" fmla="*/ 1990445 h 1991485"/>
              <a:gd name="connsiteX9" fmla="*/ 1125788 w 3045284"/>
              <a:gd name="connsiteY9" fmla="*/ 1688503 h 1991485"/>
              <a:gd name="connsiteX10" fmla="*/ 1669499 w 3045284"/>
              <a:gd name="connsiteY10" fmla="*/ 1271405 h 1991485"/>
              <a:gd name="connsiteX11" fmla="*/ 3043642 w 3045284"/>
              <a:gd name="connsiteY11" fmla="*/ 1142384 h 1991485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788963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403836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2554 w 3042554"/>
              <a:gd name="connsiteY0" fmla="*/ 806686 h 1834642"/>
              <a:gd name="connsiteX1" fmla="*/ 1462877 w 3042554"/>
              <a:gd name="connsiteY1" fmla="*/ 678544 h 1834642"/>
              <a:gd name="connsiteX2" fmla="*/ 33702 w 3042554"/>
              <a:gd name="connsiteY2" fmla="*/ 38362 h 1834642"/>
              <a:gd name="connsiteX3" fmla="*/ 446599 w 3042554"/>
              <a:gd name="connsiteY3" fmla="*/ 158202 h 1834642"/>
              <a:gd name="connsiteX4" fmla="*/ 401106 w 3042554"/>
              <a:gd name="connsiteY4" fmla="*/ 863596 h 1834642"/>
              <a:gd name="connsiteX5" fmla="*/ 747045 w 3042554"/>
              <a:gd name="connsiteY5" fmla="*/ 1190167 h 1834642"/>
              <a:gd name="connsiteX6" fmla="*/ 590291 w 3042554"/>
              <a:gd name="connsiteY6" fmla="*/ 1595116 h 1834642"/>
              <a:gd name="connsiteX7" fmla="*/ 254949 w 3042554"/>
              <a:gd name="connsiteY7" fmla="*/ 1830135 h 1834642"/>
              <a:gd name="connsiteX8" fmla="*/ 1123058 w 3042554"/>
              <a:gd name="connsiteY8" fmla="*/ 1698122 h 1834642"/>
              <a:gd name="connsiteX9" fmla="*/ 1666769 w 3042554"/>
              <a:gd name="connsiteY9" fmla="*/ 1281024 h 1834642"/>
              <a:gd name="connsiteX10" fmla="*/ 3040912 w 3042554"/>
              <a:gd name="connsiteY10" fmla="*/ 1152003 h 1834642"/>
              <a:gd name="connsiteX0" fmla="*/ 3051342 w 3051342"/>
              <a:gd name="connsiteY0" fmla="*/ 769647 h 1797603"/>
              <a:gd name="connsiteX1" fmla="*/ 1471665 w 3051342"/>
              <a:gd name="connsiteY1" fmla="*/ 641505 h 1797603"/>
              <a:gd name="connsiteX2" fmla="*/ 42490 w 3051342"/>
              <a:gd name="connsiteY2" fmla="*/ 1323 h 1797603"/>
              <a:gd name="connsiteX3" fmla="*/ 409894 w 3051342"/>
              <a:gd name="connsiteY3" fmla="*/ 826557 h 1797603"/>
              <a:gd name="connsiteX4" fmla="*/ 755833 w 3051342"/>
              <a:gd name="connsiteY4" fmla="*/ 1153128 h 1797603"/>
              <a:gd name="connsiteX5" fmla="*/ 599079 w 3051342"/>
              <a:gd name="connsiteY5" fmla="*/ 1558077 h 1797603"/>
              <a:gd name="connsiteX6" fmla="*/ 263737 w 3051342"/>
              <a:gd name="connsiteY6" fmla="*/ 1793096 h 1797603"/>
              <a:gd name="connsiteX7" fmla="*/ 1131846 w 3051342"/>
              <a:gd name="connsiteY7" fmla="*/ 1661083 h 1797603"/>
              <a:gd name="connsiteX8" fmla="*/ 1675557 w 3051342"/>
              <a:gd name="connsiteY8" fmla="*/ 1243985 h 1797603"/>
              <a:gd name="connsiteX9" fmla="*/ 3049700 w 3051342"/>
              <a:gd name="connsiteY9" fmla="*/ 1114964 h 1797603"/>
              <a:gd name="connsiteX0" fmla="*/ 3051342 w 3051342"/>
              <a:gd name="connsiteY0" fmla="*/ 769647 h 1825114"/>
              <a:gd name="connsiteX1" fmla="*/ 1471665 w 3051342"/>
              <a:gd name="connsiteY1" fmla="*/ 641505 h 1825114"/>
              <a:gd name="connsiteX2" fmla="*/ 42490 w 3051342"/>
              <a:gd name="connsiteY2" fmla="*/ 1323 h 1825114"/>
              <a:gd name="connsiteX3" fmla="*/ 409894 w 3051342"/>
              <a:gd name="connsiteY3" fmla="*/ 826557 h 1825114"/>
              <a:gd name="connsiteX4" fmla="*/ 755833 w 3051342"/>
              <a:gd name="connsiteY4" fmla="*/ 1153128 h 1825114"/>
              <a:gd name="connsiteX5" fmla="*/ 263737 w 3051342"/>
              <a:gd name="connsiteY5" fmla="*/ 1793096 h 1825114"/>
              <a:gd name="connsiteX6" fmla="*/ 1131846 w 3051342"/>
              <a:gd name="connsiteY6" fmla="*/ 1661083 h 1825114"/>
              <a:gd name="connsiteX7" fmla="*/ 1675557 w 3051342"/>
              <a:gd name="connsiteY7" fmla="*/ 1243985 h 1825114"/>
              <a:gd name="connsiteX8" fmla="*/ 3049700 w 3051342"/>
              <a:gd name="connsiteY8" fmla="*/ 1114964 h 1825114"/>
              <a:gd name="connsiteX0" fmla="*/ 3021029 w 3021029"/>
              <a:gd name="connsiteY0" fmla="*/ 776945 h 1832412"/>
              <a:gd name="connsiteX1" fmla="*/ 1441352 w 3021029"/>
              <a:gd name="connsiteY1" fmla="*/ 648803 h 1832412"/>
              <a:gd name="connsiteX2" fmla="*/ 12177 w 3021029"/>
              <a:gd name="connsiteY2" fmla="*/ 8621 h 1832412"/>
              <a:gd name="connsiteX3" fmla="*/ 725520 w 3021029"/>
              <a:gd name="connsiteY3" fmla="*/ 1160426 h 1832412"/>
              <a:gd name="connsiteX4" fmla="*/ 233424 w 3021029"/>
              <a:gd name="connsiteY4" fmla="*/ 1800394 h 1832412"/>
              <a:gd name="connsiteX5" fmla="*/ 1101533 w 3021029"/>
              <a:gd name="connsiteY5" fmla="*/ 1668381 h 1832412"/>
              <a:gd name="connsiteX6" fmla="*/ 1645244 w 3021029"/>
              <a:gd name="connsiteY6" fmla="*/ 1251283 h 1832412"/>
              <a:gd name="connsiteX7" fmla="*/ 3019387 w 3021029"/>
              <a:gd name="connsiteY7" fmla="*/ 1122262 h 1832412"/>
              <a:gd name="connsiteX0" fmla="*/ 3021029 w 3021029"/>
              <a:gd name="connsiteY0" fmla="*/ 776945 h 1806895"/>
              <a:gd name="connsiteX1" fmla="*/ 1441352 w 3021029"/>
              <a:gd name="connsiteY1" fmla="*/ 648803 h 1806895"/>
              <a:gd name="connsiteX2" fmla="*/ 12177 w 3021029"/>
              <a:gd name="connsiteY2" fmla="*/ 8621 h 1806895"/>
              <a:gd name="connsiteX3" fmla="*/ 725520 w 3021029"/>
              <a:gd name="connsiteY3" fmla="*/ 1160426 h 1806895"/>
              <a:gd name="connsiteX4" fmla="*/ 233424 w 3021029"/>
              <a:gd name="connsiteY4" fmla="*/ 1800394 h 1806895"/>
              <a:gd name="connsiteX5" fmla="*/ 1214805 w 3021029"/>
              <a:gd name="connsiteY5" fmla="*/ 1467555 h 1806895"/>
              <a:gd name="connsiteX6" fmla="*/ 1645244 w 3021029"/>
              <a:gd name="connsiteY6" fmla="*/ 1251283 h 1806895"/>
              <a:gd name="connsiteX7" fmla="*/ 3019387 w 3021029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019387 w 3768630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0764"/>
              <a:gd name="connsiteX1" fmla="*/ 1441352 w 3768630"/>
              <a:gd name="connsiteY1" fmla="*/ 648803 h 1800764"/>
              <a:gd name="connsiteX2" fmla="*/ 12177 w 3768630"/>
              <a:gd name="connsiteY2" fmla="*/ 8621 h 1800764"/>
              <a:gd name="connsiteX3" fmla="*/ 725520 w 3768630"/>
              <a:gd name="connsiteY3" fmla="*/ 1160426 h 1800764"/>
              <a:gd name="connsiteX4" fmla="*/ 233424 w 3768630"/>
              <a:gd name="connsiteY4" fmla="*/ 1800394 h 1800764"/>
              <a:gd name="connsiteX5" fmla="*/ 1645244 w 3768630"/>
              <a:gd name="connsiteY5" fmla="*/ 1251283 h 1800764"/>
              <a:gd name="connsiteX6" fmla="*/ 3766988 w 3768630"/>
              <a:gd name="connsiteY6" fmla="*/ 1137710 h 1800764"/>
              <a:gd name="connsiteX0" fmla="*/ 3775852 w 3775852"/>
              <a:gd name="connsiteY0" fmla="*/ 771509 h 1798693"/>
              <a:gd name="connsiteX1" fmla="*/ 1448574 w 3775852"/>
              <a:gd name="connsiteY1" fmla="*/ 643367 h 1798693"/>
              <a:gd name="connsiteX2" fmla="*/ 19399 w 3775852"/>
              <a:gd name="connsiteY2" fmla="*/ 3185 h 1798693"/>
              <a:gd name="connsiteX3" fmla="*/ 596815 w 3775852"/>
              <a:gd name="connsiteY3" fmla="*/ 938716 h 1798693"/>
              <a:gd name="connsiteX4" fmla="*/ 240646 w 3775852"/>
              <a:gd name="connsiteY4" fmla="*/ 1794958 h 1798693"/>
              <a:gd name="connsiteX5" fmla="*/ 1652466 w 3775852"/>
              <a:gd name="connsiteY5" fmla="*/ 1245847 h 1798693"/>
              <a:gd name="connsiteX6" fmla="*/ 3774210 w 3775852"/>
              <a:gd name="connsiteY6" fmla="*/ 1132274 h 1798693"/>
              <a:gd name="connsiteX0" fmla="*/ 3731534 w 3731534"/>
              <a:gd name="connsiteY0" fmla="*/ 664110 h 1691295"/>
              <a:gd name="connsiteX1" fmla="*/ 1404256 w 3731534"/>
              <a:gd name="connsiteY1" fmla="*/ 535968 h 1691295"/>
              <a:gd name="connsiteX2" fmla="*/ 20391 w 3731534"/>
              <a:gd name="connsiteY2" fmla="*/ 3923 h 1691295"/>
              <a:gd name="connsiteX3" fmla="*/ 552497 w 3731534"/>
              <a:gd name="connsiteY3" fmla="*/ 831317 h 1691295"/>
              <a:gd name="connsiteX4" fmla="*/ 196328 w 3731534"/>
              <a:gd name="connsiteY4" fmla="*/ 1687559 h 1691295"/>
              <a:gd name="connsiteX5" fmla="*/ 1608148 w 3731534"/>
              <a:gd name="connsiteY5" fmla="*/ 1138448 h 1691295"/>
              <a:gd name="connsiteX6" fmla="*/ 3729892 w 3731534"/>
              <a:gd name="connsiteY6" fmla="*/ 1024875 h 1691295"/>
              <a:gd name="connsiteX0" fmla="*/ 3687324 w 3687324"/>
              <a:gd name="connsiteY0" fmla="*/ 618197 h 1645382"/>
              <a:gd name="connsiteX1" fmla="*/ 1360046 w 3687324"/>
              <a:gd name="connsiteY1" fmla="*/ 490055 h 1645382"/>
              <a:gd name="connsiteX2" fmla="*/ 21491 w 3687324"/>
              <a:gd name="connsiteY2" fmla="*/ 4355 h 1645382"/>
              <a:gd name="connsiteX3" fmla="*/ 508287 w 3687324"/>
              <a:gd name="connsiteY3" fmla="*/ 785404 h 1645382"/>
              <a:gd name="connsiteX4" fmla="*/ 152118 w 3687324"/>
              <a:gd name="connsiteY4" fmla="*/ 1641646 h 1645382"/>
              <a:gd name="connsiteX5" fmla="*/ 1563938 w 3687324"/>
              <a:gd name="connsiteY5" fmla="*/ 1092535 h 1645382"/>
              <a:gd name="connsiteX6" fmla="*/ 3685682 w 3687324"/>
              <a:gd name="connsiteY6" fmla="*/ 978962 h 1645382"/>
              <a:gd name="connsiteX0" fmla="*/ 3687324 w 3687324"/>
              <a:gd name="connsiteY0" fmla="*/ 618196 h 1645381"/>
              <a:gd name="connsiteX1" fmla="*/ 1360046 w 3687324"/>
              <a:gd name="connsiteY1" fmla="*/ 490054 h 1645381"/>
              <a:gd name="connsiteX2" fmla="*/ 21491 w 3687324"/>
              <a:gd name="connsiteY2" fmla="*/ 4355 h 1645381"/>
              <a:gd name="connsiteX3" fmla="*/ 508287 w 3687324"/>
              <a:gd name="connsiteY3" fmla="*/ 785403 h 1645381"/>
              <a:gd name="connsiteX4" fmla="*/ 152118 w 3687324"/>
              <a:gd name="connsiteY4" fmla="*/ 1641645 h 1645381"/>
              <a:gd name="connsiteX5" fmla="*/ 1563938 w 3687324"/>
              <a:gd name="connsiteY5" fmla="*/ 1092534 h 1645381"/>
              <a:gd name="connsiteX6" fmla="*/ 3685682 w 3687324"/>
              <a:gd name="connsiteY6" fmla="*/ 978961 h 1645381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8" fmla="*/ 3685682 w 3687324"/>
              <a:gd name="connsiteY8" fmla="*/ 978447 h 1644842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0" fmla="*/ 2879769 w 2902424"/>
              <a:gd name="connsiteY0" fmla="*/ 582487 h 1644842"/>
              <a:gd name="connsiteX1" fmla="*/ 1360046 w 2902424"/>
              <a:gd name="connsiteY1" fmla="*/ 489540 h 1644842"/>
              <a:gd name="connsiteX2" fmla="*/ 21491 w 2902424"/>
              <a:gd name="connsiteY2" fmla="*/ 3841 h 1644842"/>
              <a:gd name="connsiteX3" fmla="*/ 508287 w 2902424"/>
              <a:gd name="connsiteY3" fmla="*/ 784889 h 1644842"/>
              <a:gd name="connsiteX4" fmla="*/ 152118 w 2902424"/>
              <a:gd name="connsiteY4" fmla="*/ 1641131 h 1644842"/>
              <a:gd name="connsiteX5" fmla="*/ 1563938 w 2902424"/>
              <a:gd name="connsiteY5" fmla="*/ 1092020 h 1644842"/>
              <a:gd name="connsiteX6" fmla="*/ 2902424 w 2902424"/>
              <a:gd name="connsiteY6" fmla="*/ 999585 h 1644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02424" h="1644842">
                <a:moveTo>
                  <a:pt x="2879769" y="582487"/>
                </a:moveTo>
                <a:cubicBezTo>
                  <a:pt x="2491889" y="561130"/>
                  <a:pt x="1836426" y="585981"/>
                  <a:pt x="1360046" y="489540"/>
                </a:cubicBezTo>
                <a:cubicBezTo>
                  <a:pt x="883666" y="393099"/>
                  <a:pt x="163451" y="-45384"/>
                  <a:pt x="21491" y="3841"/>
                </a:cubicBezTo>
                <a:cubicBezTo>
                  <a:pt x="-120469" y="53066"/>
                  <a:pt x="486516" y="512007"/>
                  <a:pt x="508287" y="784889"/>
                </a:cubicBezTo>
                <a:cubicBezTo>
                  <a:pt x="530058" y="1057771"/>
                  <a:pt x="-23824" y="1589943"/>
                  <a:pt x="152118" y="1641131"/>
                </a:cubicBezTo>
                <a:cubicBezTo>
                  <a:pt x="328060" y="1692320"/>
                  <a:pt x="1105554" y="1198944"/>
                  <a:pt x="1563938" y="1092020"/>
                </a:cubicBezTo>
                <a:cubicBezTo>
                  <a:pt x="2022322" y="985096"/>
                  <a:pt x="2548800" y="1018514"/>
                  <a:pt x="2902424" y="999585"/>
                </a:cubicBezTo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grpSp>
        <p:nvGrpSpPr>
          <p:cNvPr id="4" name="لوحة قماشية 305">
            <a:extLst>
              <a:ext uri="{FF2B5EF4-FFF2-40B4-BE49-F238E27FC236}">
                <a16:creationId xmlns:a16="http://schemas.microsoft.com/office/drawing/2014/main" id="{4589684B-AC55-448C-897D-3EEA26008986}"/>
              </a:ext>
            </a:extLst>
          </p:cNvPr>
          <p:cNvGrpSpPr/>
          <p:nvPr/>
        </p:nvGrpSpPr>
        <p:grpSpPr>
          <a:xfrm>
            <a:off x="1060265" y="586069"/>
            <a:ext cx="8911687" cy="5763627"/>
            <a:chOff x="0" y="0"/>
            <a:chExt cx="4559935" cy="2219960"/>
          </a:xfrm>
        </p:grpSpPr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97A367FC-6CD5-4563-B23A-666DAFA5F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094" y="390844"/>
              <a:ext cx="1371243" cy="1716146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  <a:gd name="connsiteX0" fmla="*/ 8135 w 9909"/>
                <a:gd name="connsiteY0" fmla="*/ 3436 h 9936"/>
                <a:gd name="connsiteX1" fmla="*/ 6540 w 9909"/>
                <a:gd name="connsiteY1" fmla="*/ 1778 h 9936"/>
                <a:gd name="connsiteX2" fmla="*/ 6177 w 9909"/>
                <a:gd name="connsiteY2" fmla="*/ 2 h 9936"/>
                <a:gd name="connsiteX3" fmla="*/ 6092 w 9909"/>
                <a:gd name="connsiteY3" fmla="*/ 2127 h 9936"/>
                <a:gd name="connsiteX4" fmla="*/ 4792 w 9909"/>
                <a:gd name="connsiteY4" fmla="*/ 2510 h 9936"/>
                <a:gd name="connsiteX5" fmla="*/ 2344 w 9909"/>
                <a:gd name="connsiteY5" fmla="*/ 1741 h 9936"/>
                <a:gd name="connsiteX6" fmla="*/ 4298 w 9909"/>
                <a:gd name="connsiteY6" fmla="*/ 3032 h 9936"/>
                <a:gd name="connsiteX7" fmla="*/ 3976 w 9909"/>
                <a:gd name="connsiteY7" fmla="*/ 4712 h 9936"/>
                <a:gd name="connsiteX8" fmla="*/ 1 w 9909"/>
                <a:gd name="connsiteY8" fmla="*/ 5326 h 9936"/>
                <a:gd name="connsiteX9" fmla="*/ 3915 w 9909"/>
                <a:gd name="connsiteY9" fmla="*/ 5675 h 9936"/>
                <a:gd name="connsiteX10" fmla="*/ 4278 w 9909"/>
                <a:gd name="connsiteY10" fmla="*/ 6870 h 9936"/>
                <a:gd name="connsiteX11" fmla="*/ 1397 w 9909"/>
                <a:gd name="connsiteY11" fmla="*/ 9723 h 9936"/>
                <a:gd name="connsiteX12" fmla="*/ 4752 w 9909"/>
                <a:gd name="connsiteY12" fmla="*/ 7546 h 9936"/>
                <a:gd name="connsiteX13" fmla="*/ 5830 w 9909"/>
                <a:gd name="connsiteY13" fmla="*/ 8006 h 9936"/>
                <a:gd name="connsiteX14" fmla="*/ 5724 w 9909"/>
                <a:gd name="connsiteY14" fmla="*/ 9936 h 9936"/>
                <a:gd name="connsiteX15" fmla="*/ 6434 w 9909"/>
                <a:gd name="connsiteY15" fmla="*/ 7929 h 9936"/>
                <a:gd name="connsiteX16" fmla="*/ 6822 w 9909"/>
                <a:gd name="connsiteY16" fmla="*/ 7502 h 9936"/>
                <a:gd name="connsiteX17" fmla="*/ 8021 w 9909"/>
                <a:gd name="connsiteY17" fmla="*/ 7215 h 9936"/>
                <a:gd name="connsiteX18" fmla="*/ 9905 w 9909"/>
                <a:gd name="connsiteY18" fmla="*/ 8932 h 9936"/>
                <a:gd name="connsiteX19" fmla="*/ 8550 w 9909"/>
                <a:gd name="connsiteY19" fmla="*/ 6660 h 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909" h="9936">
                  <a:moveTo>
                    <a:pt x="8135" y="3436"/>
                  </a:moveTo>
                  <a:cubicBezTo>
                    <a:pt x="7919" y="3226"/>
                    <a:pt x="6807" y="2282"/>
                    <a:pt x="6540" y="1778"/>
                  </a:cubicBezTo>
                  <a:cubicBezTo>
                    <a:pt x="6278" y="1274"/>
                    <a:pt x="6248" y="-53"/>
                    <a:pt x="6177" y="2"/>
                  </a:cubicBezTo>
                  <a:cubicBezTo>
                    <a:pt x="6102" y="61"/>
                    <a:pt x="6318" y="1708"/>
                    <a:pt x="6092" y="2127"/>
                  </a:cubicBezTo>
                  <a:cubicBezTo>
                    <a:pt x="5860" y="2546"/>
                    <a:pt x="5422" y="2576"/>
                    <a:pt x="4792" y="2510"/>
                  </a:cubicBezTo>
                  <a:cubicBezTo>
                    <a:pt x="4167" y="2447"/>
                    <a:pt x="2424" y="1653"/>
                    <a:pt x="2344" y="1741"/>
                  </a:cubicBezTo>
                  <a:cubicBezTo>
                    <a:pt x="2258" y="1826"/>
                    <a:pt x="4026" y="2535"/>
                    <a:pt x="4298" y="3032"/>
                  </a:cubicBezTo>
                  <a:cubicBezTo>
                    <a:pt x="4570" y="3524"/>
                    <a:pt x="4691" y="4326"/>
                    <a:pt x="3976" y="4712"/>
                  </a:cubicBezTo>
                  <a:cubicBezTo>
                    <a:pt x="3261" y="5090"/>
                    <a:pt x="16" y="5164"/>
                    <a:pt x="1" y="5326"/>
                  </a:cubicBezTo>
                  <a:cubicBezTo>
                    <a:pt x="-9" y="5487"/>
                    <a:pt x="3200" y="5418"/>
                    <a:pt x="3915" y="5675"/>
                  </a:cubicBezTo>
                  <a:cubicBezTo>
                    <a:pt x="4626" y="5932"/>
                    <a:pt x="4696" y="6197"/>
                    <a:pt x="4278" y="6870"/>
                  </a:cubicBezTo>
                  <a:cubicBezTo>
                    <a:pt x="3860" y="7546"/>
                    <a:pt x="1316" y="9609"/>
                    <a:pt x="1397" y="9723"/>
                  </a:cubicBezTo>
                  <a:cubicBezTo>
                    <a:pt x="1477" y="9837"/>
                    <a:pt x="4011" y="7829"/>
                    <a:pt x="4752" y="7546"/>
                  </a:cubicBezTo>
                  <a:cubicBezTo>
                    <a:pt x="5492" y="7260"/>
                    <a:pt x="5669" y="7605"/>
                    <a:pt x="5830" y="8006"/>
                  </a:cubicBezTo>
                  <a:cubicBezTo>
                    <a:pt x="5996" y="8403"/>
                    <a:pt x="5623" y="9947"/>
                    <a:pt x="5724" y="9936"/>
                  </a:cubicBezTo>
                  <a:cubicBezTo>
                    <a:pt x="5825" y="9921"/>
                    <a:pt x="6248" y="8333"/>
                    <a:pt x="6434" y="7929"/>
                  </a:cubicBezTo>
                  <a:cubicBezTo>
                    <a:pt x="6616" y="7524"/>
                    <a:pt x="6555" y="7623"/>
                    <a:pt x="6822" y="7502"/>
                  </a:cubicBezTo>
                  <a:cubicBezTo>
                    <a:pt x="7084" y="7385"/>
                    <a:pt x="7507" y="6980"/>
                    <a:pt x="8021" y="7215"/>
                  </a:cubicBezTo>
                  <a:cubicBezTo>
                    <a:pt x="8535" y="7451"/>
                    <a:pt x="9820" y="9024"/>
                    <a:pt x="9905" y="8932"/>
                  </a:cubicBezTo>
                  <a:cubicBezTo>
                    <a:pt x="9991" y="8840"/>
                    <a:pt x="8832" y="7135"/>
                    <a:pt x="8550" y="6660"/>
                  </a:cubicBezTo>
                </a:path>
              </a:pathLst>
            </a:cu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3175">
              <a:noFill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>
                <a:solidFill>
                  <a:srgbClr val="7030A0"/>
                </a:solidFill>
              </a:endParaRPr>
            </a:p>
          </p:txBody>
        </p:sp>
        <p:sp>
          <p:nvSpPr>
            <p:cNvPr id="5" name="AutoShape 25">
              <a:extLst>
                <a:ext uri="{FF2B5EF4-FFF2-40B4-BE49-F238E27FC236}">
                  <a16:creationId xmlns:a16="http://schemas.microsoft.com/office/drawing/2014/main" id="{1A946B09-BE1D-4058-9D4D-776916E9C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641" y="1062205"/>
              <a:ext cx="943088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44E37603-AFC6-4976-9205-69CDB2C53F76}"/>
                </a:ext>
              </a:extLst>
            </p:cNvPr>
            <p:cNvSpPr>
              <a:spLocks/>
            </p:cNvSpPr>
            <p:nvPr/>
          </p:nvSpPr>
          <p:spPr bwMode="auto">
            <a:xfrm rot="21050469">
              <a:off x="1355686" y="1354075"/>
              <a:ext cx="212710" cy="53333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  <a:gd name="connsiteX0" fmla="*/ 6594 w 6594"/>
                <a:gd name="connsiteY0" fmla="*/ 0 h 2809"/>
                <a:gd name="connsiteX1" fmla="*/ 0 w 6594"/>
                <a:gd name="connsiteY1" fmla="*/ 2809 h 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4" h="2809">
                  <a:moveTo>
                    <a:pt x="6594" y="0"/>
                  </a:moveTo>
                  <a:cubicBezTo>
                    <a:pt x="5492" y="468"/>
                    <a:pt x="1673" y="1137"/>
                    <a:pt x="0" y="2809"/>
                  </a:cubicBezTo>
                </a:path>
              </a:pathLst>
            </a:custGeom>
            <a:noFill/>
            <a:ln w="3175">
              <a:solidFill>
                <a:srgbClr val="7030A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6D1049CB-BF08-457F-9493-68AA0934D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612" y="1060251"/>
              <a:ext cx="934894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7" name="مستطيل 6">
              <a:extLst>
                <a:ext uri="{FF2B5EF4-FFF2-40B4-BE49-F238E27FC236}">
                  <a16:creationId xmlns:a16="http://schemas.microsoft.com/office/drawing/2014/main" id="{90875F5E-237F-4C8A-A675-95499CB9511E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74947E38-8723-4B99-8C62-F2FD2553C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206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11" name="Freeform 32">
              <a:extLst>
                <a:ext uri="{FF2B5EF4-FFF2-40B4-BE49-F238E27FC236}">
                  <a16:creationId xmlns:a16="http://schemas.microsoft.com/office/drawing/2014/main" id="{7EF85B50-3F59-44B1-A384-56BD855FDA6F}"/>
                </a:ext>
              </a:extLst>
            </p:cNvPr>
            <p:cNvSpPr>
              <a:spLocks/>
            </p:cNvSpPr>
            <p:nvPr/>
          </p:nvSpPr>
          <p:spPr bwMode="auto">
            <a:xfrm rot="318282">
              <a:off x="1367090" y="1066451"/>
              <a:ext cx="203831" cy="59045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  <a:gd name="connsiteX0" fmla="*/ 0 w 5341"/>
                <a:gd name="connsiteY0" fmla="*/ 0 h 3019"/>
                <a:gd name="connsiteX1" fmla="*/ 5341 w 5341"/>
                <a:gd name="connsiteY1" fmla="*/ 3019 h 3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41" h="3019">
                  <a:moveTo>
                    <a:pt x="0" y="0"/>
                  </a:moveTo>
                  <a:lnTo>
                    <a:pt x="5341" y="3019"/>
                  </a:lnTo>
                </a:path>
              </a:pathLst>
            </a:custGeom>
            <a:solidFill>
              <a:srgbClr val="FFFFFF"/>
            </a:solidFill>
            <a:ln w="3175" cmpd="sng">
              <a:solidFill>
                <a:srgbClr val="7030A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</p:grpSp>
      <p:sp>
        <p:nvSpPr>
          <p:cNvPr id="16" name="Oval 29">
            <a:extLst>
              <a:ext uri="{FF2B5EF4-FFF2-40B4-BE49-F238E27FC236}">
                <a16:creationId xmlns:a16="http://schemas.microsoft.com/office/drawing/2014/main" id="{799D6619-E046-42DE-AD3F-7FB2742E9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0995" y="3406295"/>
            <a:ext cx="374785" cy="746832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754C4FFE-17AE-4388-9C4C-587F5FA8E332}"/>
              </a:ext>
            </a:extLst>
          </p:cNvPr>
          <p:cNvCxnSpPr/>
          <p:nvPr/>
        </p:nvCxnSpPr>
        <p:spPr>
          <a:xfrm>
            <a:off x="5972959" y="3467883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78837CA6-66C3-4E8A-9530-ACC4A490CDCF}"/>
              </a:ext>
            </a:extLst>
          </p:cNvPr>
          <p:cNvCxnSpPr/>
          <p:nvPr/>
        </p:nvCxnSpPr>
        <p:spPr>
          <a:xfrm>
            <a:off x="5968603" y="4064425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مستطيل 36">
            <a:extLst>
              <a:ext uri="{FF2B5EF4-FFF2-40B4-BE49-F238E27FC236}">
                <a16:creationId xmlns:a16="http://schemas.microsoft.com/office/drawing/2014/main" id="{F86AFD37-8485-4916-BE7D-6D78261E95F7}"/>
              </a:ext>
            </a:extLst>
          </p:cNvPr>
          <p:cNvSpPr/>
          <p:nvPr/>
        </p:nvSpPr>
        <p:spPr>
          <a:xfrm>
            <a:off x="4401845" y="2470358"/>
            <a:ext cx="2847703" cy="811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Ca</a:t>
            </a:r>
            <a:r>
              <a:rPr lang="en-US" baseline="30000" dirty="0"/>
              <a:t>++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1" name="انفجار: 14 نقطة 20">
            <a:extLst>
              <a:ext uri="{FF2B5EF4-FFF2-40B4-BE49-F238E27FC236}">
                <a16:creationId xmlns:a16="http://schemas.microsoft.com/office/drawing/2014/main" id="{B8E61C4A-A97F-4CCB-9510-F34AA9FF3164}"/>
              </a:ext>
            </a:extLst>
          </p:cNvPr>
          <p:cNvSpPr/>
          <p:nvPr/>
        </p:nvSpPr>
        <p:spPr>
          <a:xfrm>
            <a:off x="2082887" y="2352608"/>
            <a:ext cx="222069" cy="209374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4" name="Freeform 34">
            <a:extLst>
              <a:ext uri="{FF2B5EF4-FFF2-40B4-BE49-F238E27FC236}">
                <a16:creationId xmlns:a16="http://schemas.microsoft.com/office/drawing/2014/main" id="{DDBF114D-A969-48F6-9ACD-C664271C4FD7}"/>
              </a:ext>
            </a:extLst>
          </p:cNvPr>
          <p:cNvSpPr>
            <a:spLocks/>
          </p:cNvSpPr>
          <p:nvPr/>
        </p:nvSpPr>
        <p:spPr bwMode="auto">
          <a:xfrm>
            <a:off x="3598390" y="3370900"/>
            <a:ext cx="665638" cy="864612"/>
          </a:xfrm>
          <a:custGeom>
            <a:avLst/>
            <a:gdLst>
              <a:gd name="T0" fmla="*/ 50 w 509"/>
              <a:gd name="T1" fmla="*/ 4 h 526"/>
              <a:gd name="T2" fmla="*/ 508 w 509"/>
              <a:gd name="T3" fmla="*/ 229 h 526"/>
              <a:gd name="T4" fmla="*/ 58 w 509"/>
              <a:gd name="T5" fmla="*/ 522 h 526"/>
              <a:gd name="T6" fmla="*/ 163 w 509"/>
              <a:gd name="T7" fmla="*/ 252 h 526"/>
              <a:gd name="T8" fmla="*/ 50 w 509"/>
              <a:gd name="T9" fmla="*/ 4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9" h="526">
                <a:moveTo>
                  <a:pt x="50" y="4"/>
                </a:moveTo>
                <a:cubicBezTo>
                  <a:pt x="108" y="0"/>
                  <a:pt x="507" y="143"/>
                  <a:pt x="508" y="229"/>
                </a:cubicBezTo>
                <a:cubicBezTo>
                  <a:pt x="509" y="315"/>
                  <a:pt x="116" y="518"/>
                  <a:pt x="58" y="522"/>
                </a:cubicBezTo>
                <a:cubicBezTo>
                  <a:pt x="0" y="526"/>
                  <a:pt x="164" y="338"/>
                  <a:pt x="163" y="252"/>
                </a:cubicBezTo>
                <a:cubicBezTo>
                  <a:pt x="162" y="166"/>
                  <a:pt x="74" y="56"/>
                  <a:pt x="50" y="4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sp>
        <p:nvSpPr>
          <p:cNvPr id="25" name="سهم: مسنن إلى اليمين 24">
            <a:extLst>
              <a:ext uri="{FF2B5EF4-FFF2-40B4-BE49-F238E27FC236}">
                <a16:creationId xmlns:a16="http://schemas.microsoft.com/office/drawing/2014/main" id="{527516D5-6923-4365-BDC8-DFE4131A417A}"/>
              </a:ext>
            </a:extLst>
          </p:cNvPr>
          <p:cNvSpPr/>
          <p:nvPr/>
        </p:nvSpPr>
        <p:spPr>
          <a:xfrm>
            <a:off x="4244110" y="3316074"/>
            <a:ext cx="610234" cy="902793"/>
          </a:xfrm>
          <a:prstGeom prst="notchedRightArrow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6" name="سهم: مسنن إلى اليمين 25">
            <a:extLst>
              <a:ext uri="{FF2B5EF4-FFF2-40B4-BE49-F238E27FC236}">
                <a16:creationId xmlns:a16="http://schemas.microsoft.com/office/drawing/2014/main" id="{1D3B9A78-955E-427F-847A-B9F71DA4BBC3}"/>
              </a:ext>
            </a:extLst>
          </p:cNvPr>
          <p:cNvSpPr/>
          <p:nvPr/>
        </p:nvSpPr>
        <p:spPr>
          <a:xfrm>
            <a:off x="5943260" y="3491427"/>
            <a:ext cx="576229" cy="573284"/>
          </a:xfrm>
          <a:prstGeom prst="notchedRightArrow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" name="انفجار: 8 نقاط 1">
            <a:extLst>
              <a:ext uri="{FF2B5EF4-FFF2-40B4-BE49-F238E27FC236}">
                <a16:creationId xmlns:a16="http://schemas.microsoft.com/office/drawing/2014/main" id="{B99D9ED5-4DF4-4B76-8A9B-87ED2E6F7BDA}"/>
              </a:ext>
            </a:extLst>
          </p:cNvPr>
          <p:cNvSpPr/>
          <p:nvPr/>
        </p:nvSpPr>
        <p:spPr>
          <a:xfrm>
            <a:off x="8712926" y="3633499"/>
            <a:ext cx="213855" cy="268592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23778787"/>
      </p:ext>
    </p:extLst>
  </p:cSld>
  <p:clrMapOvr>
    <a:masterClrMapping/>
  </p:clrMapOvr>
  <p:transition spd="slow" advClick="0" advTm="1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33333E-6 L 0.13932 0.1923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96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35" presetClass="path" presetSubtype="0" decel="100000" autoRev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05352 1.85185E-6 " pathEditMode="relative" rAng="0" ptsTypes="AA">
                                      <p:cBhvr>
                                        <p:cTn id="13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70"/>
                            </p:stCondLst>
                            <p:childTnLst>
                              <p:par>
                                <p:cTn id="15" presetID="21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8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0.09778 0.00162 " pathEditMode="relative" rAng="0" ptsTypes="AA">
                                      <p:cBhvr>
                                        <p:cTn id="20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8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3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3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44444E-6 L 0.18854 -4.44444E-6 " pathEditMode="relative" rAng="0" ptsTypes="AA">
                                      <p:cBhvr>
                                        <p:cTn id="2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27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80"/>
                            </p:stCondLst>
                            <p:childTnLst>
                              <p:par>
                                <p:cTn id="3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2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animBg="1" autoUpdateAnimBg="0"/>
      <p:bldP spid="21" grpId="1" animBg="1"/>
      <p:bldP spid="24" grpId="0" animBg="1"/>
      <p:bldP spid="25" grpId="0" animBg="1"/>
      <p:bldP spid="25" grpId="1" animBg="1"/>
      <p:bldP spid="26" grpId="0" animBg="1"/>
      <p:bldP spid="26" grpId="1" animBg="1"/>
      <p:bldP spid="2" grpId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3EF2866A-A458-4448-956D-0A6C092075AB}"/>
              </a:ext>
            </a:extLst>
          </p:cNvPr>
          <p:cNvSpPr/>
          <p:nvPr/>
        </p:nvSpPr>
        <p:spPr>
          <a:xfrm>
            <a:off x="4121831" y="3467883"/>
            <a:ext cx="4388306" cy="615305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id="{4BF47CC2-2D51-4DCA-85D5-235D2DC72FA3}"/>
              </a:ext>
            </a:extLst>
          </p:cNvPr>
          <p:cNvSpPr/>
          <p:nvPr/>
        </p:nvSpPr>
        <p:spPr>
          <a:xfrm>
            <a:off x="3437165" y="3052612"/>
            <a:ext cx="727901" cy="1529286"/>
          </a:xfrm>
          <a:custGeom>
            <a:avLst/>
            <a:gdLst>
              <a:gd name="connsiteX0" fmla="*/ 4697 w 845079"/>
              <a:gd name="connsiteY0" fmla="*/ 48083 h 1719597"/>
              <a:gd name="connsiteX1" fmla="*/ 383520 w 845079"/>
              <a:gd name="connsiteY1" fmla="*/ 439968 h 1719597"/>
              <a:gd name="connsiteX2" fmla="*/ 762343 w 845079"/>
              <a:gd name="connsiteY2" fmla="*/ 570597 h 1719597"/>
              <a:gd name="connsiteX3" fmla="*/ 814594 w 845079"/>
              <a:gd name="connsiteY3" fmla="*/ 1158425 h 1719597"/>
              <a:gd name="connsiteX4" fmla="*/ 383520 w 845079"/>
              <a:gd name="connsiteY4" fmla="*/ 1315180 h 1719597"/>
              <a:gd name="connsiteX5" fmla="*/ 187577 w 845079"/>
              <a:gd name="connsiteY5" fmla="*/ 1667877 h 1719597"/>
              <a:gd name="connsiteX6" fmla="*/ 4697 w 845079"/>
              <a:gd name="connsiteY6" fmla="*/ 48083 h 1719597"/>
              <a:gd name="connsiteX0" fmla="*/ 2919 w 960867"/>
              <a:gd name="connsiteY0" fmla="*/ 49740 h 1695128"/>
              <a:gd name="connsiteX1" fmla="*/ 499308 w 960867"/>
              <a:gd name="connsiteY1" fmla="*/ 415499 h 1695128"/>
              <a:gd name="connsiteX2" fmla="*/ 878131 w 960867"/>
              <a:gd name="connsiteY2" fmla="*/ 546128 h 1695128"/>
              <a:gd name="connsiteX3" fmla="*/ 930382 w 960867"/>
              <a:gd name="connsiteY3" fmla="*/ 1133956 h 1695128"/>
              <a:gd name="connsiteX4" fmla="*/ 499308 w 960867"/>
              <a:gd name="connsiteY4" fmla="*/ 1290711 h 1695128"/>
              <a:gd name="connsiteX5" fmla="*/ 303365 w 960867"/>
              <a:gd name="connsiteY5" fmla="*/ 1643408 h 1695128"/>
              <a:gd name="connsiteX6" fmla="*/ 2919 w 960867"/>
              <a:gd name="connsiteY6" fmla="*/ 49740 h 1695128"/>
              <a:gd name="connsiteX0" fmla="*/ 2919 w 950089"/>
              <a:gd name="connsiteY0" fmla="*/ 50380 h 1695768"/>
              <a:gd name="connsiteX1" fmla="*/ 499308 w 950089"/>
              <a:gd name="connsiteY1" fmla="*/ 416139 h 1695768"/>
              <a:gd name="connsiteX2" fmla="*/ 838942 w 950089"/>
              <a:gd name="connsiteY2" fmla="*/ 599019 h 1695768"/>
              <a:gd name="connsiteX3" fmla="*/ 930382 w 950089"/>
              <a:gd name="connsiteY3" fmla="*/ 1134596 h 1695768"/>
              <a:gd name="connsiteX4" fmla="*/ 499308 w 950089"/>
              <a:gd name="connsiteY4" fmla="*/ 1291351 h 1695768"/>
              <a:gd name="connsiteX5" fmla="*/ 303365 w 950089"/>
              <a:gd name="connsiteY5" fmla="*/ 1644048 h 1695768"/>
              <a:gd name="connsiteX6" fmla="*/ 2919 w 950089"/>
              <a:gd name="connsiteY6" fmla="*/ 50380 h 1695768"/>
              <a:gd name="connsiteX0" fmla="*/ 2919 w 889207"/>
              <a:gd name="connsiteY0" fmla="*/ 50380 h 1695768"/>
              <a:gd name="connsiteX1" fmla="*/ 499308 w 889207"/>
              <a:gd name="connsiteY1" fmla="*/ 416139 h 1695768"/>
              <a:gd name="connsiteX2" fmla="*/ 838942 w 889207"/>
              <a:gd name="connsiteY2" fmla="*/ 599019 h 1695768"/>
              <a:gd name="connsiteX3" fmla="*/ 852005 w 889207"/>
              <a:gd name="connsiteY3" fmla="*/ 1134596 h 1695768"/>
              <a:gd name="connsiteX4" fmla="*/ 499308 w 889207"/>
              <a:gd name="connsiteY4" fmla="*/ 1291351 h 1695768"/>
              <a:gd name="connsiteX5" fmla="*/ 303365 w 889207"/>
              <a:gd name="connsiteY5" fmla="*/ 1644048 h 1695768"/>
              <a:gd name="connsiteX6" fmla="*/ 2919 w 889207"/>
              <a:gd name="connsiteY6" fmla="*/ 50380 h 1695768"/>
              <a:gd name="connsiteX0" fmla="*/ 7157 w 893445"/>
              <a:gd name="connsiteY0" fmla="*/ 48838 h 1670337"/>
              <a:gd name="connsiteX1" fmla="*/ 503546 w 893445"/>
              <a:gd name="connsiteY1" fmla="*/ 414597 h 1670337"/>
              <a:gd name="connsiteX2" fmla="*/ 843180 w 893445"/>
              <a:gd name="connsiteY2" fmla="*/ 597477 h 1670337"/>
              <a:gd name="connsiteX3" fmla="*/ 856243 w 893445"/>
              <a:gd name="connsiteY3" fmla="*/ 1133054 h 1670337"/>
              <a:gd name="connsiteX4" fmla="*/ 503546 w 893445"/>
              <a:gd name="connsiteY4" fmla="*/ 1289809 h 1670337"/>
              <a:gd name="connsiteX5" fmla="*/ 229226 w 893445"/>
              <a:gd name="connsiteY5" fmla="*/ 1616380 h 1670337"/>
              <a:gd name="connsiteX6" fmla="*/ 7157 w 893445"/>
              <a:gd name="connsiteY6" fmla="*/ 48838 h 1670337"/>
              <a:gd name="connsiteX0" fmla="*/ 10665 w 896953"/>
              <a:gd name="connsiteY0" fmla="*/ 46543 h 1632589"/>
              <a:gd name="connsiteX1" fmla="*/ 507054 w 896953"/>
              <a:gd name="connsiteY1" fmla="*/ 412302 h 1632589"/>
              <a:gd name="connsiteX2" fmla="*/ 846688 w 896953"/>
              <a:gd name="connsiteY2" fmla="*/ 595182 h 1632589"/>
              <a:gd name="connsiteX3" fmla="*/ 859751 w 896953"/>
              <a:gd name="connsiteY3" fmla="*/ 1130759 h 1632589"/>
              <a:gd name="connsiteX4" fmla="*/ 507054 w 896953"/>
              <a:gd name="connsiteY4" fmla="*/ 1287514 h 1632589"/>
              <a:gd name="connsiteX5" fmla="*/ 193546 w 896953"/>
              <a:gd name="connsiteY5" fmla="*/ 1574897 h 1632589"/>
              <a:gd name="connsiteX6" fmla="*/ 10665 w 896953"/>
              <a:gd name="connsiteY6" fmla="*/ 46543 h 1632589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31521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05396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8453 w 920867"/>
              <a:gd name="connsiteY0" fmla="*/ 54054 h 1554724"/>
              <a:gd name="connsiteX1" fmla="*/ 530968 w 920867"/>
              <a:gd name="connsiteY1" fmla="*/ 328373 h 1554724"/>
              <a:gd name="connsiteX2" fmla="*/ 870602 w 920867"/>
              <a:gd name="connsiteY2" fmla="*/ 511253 h 1554724"/>
              <a:gd name="connsiteX3" fmla="*/ 883665 w 920867"/>
              <a:gd name="connsiteY3" fmla="*/ 1020705 h 1554724"/>
              <a:gd name="connsiteX4" fmla="*/ 530968 w 920867"/>
              <a:gd name="connsiteY4" fmla="*/ 1203585 h 1554724"/>
              <a:gd name="connsiteX5" fmla="*/ 230523 w 920867"/>
              <a:gd name="connsiteY5" fmla="*/ 1504031 h 1554724"/>
              <a:gd name="connsiteX6" fmla="*/ 8453 w 920867"/>
              <a:gd name="connsiteY6" fmla="*/ 54054 h 1554724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49980 h 1606146"/>
              <a:gd name="connsiteX1" fmla="*/ 530968 w 920867"/>
              <a:gd name="connsiteY1" fmla="*/ 376550 h 1606146"/>
              <a:gd name="connsiteX2" fmla="*/ 870602 w 920867"/>
              <a:gd name="connsiteY2" fmla="*/ 559430 h 1606146"/>
              <a:gd name="connsiteX3" fmla="*/ 883665 w 920867"/>
              <a:gd name="connsiteY3" fmla="*/ 1068882 h 1606146"/>
              <a:gd name="connsiteX4" fmla="*/ 530968 w 920867"/>
              <a:gd name="connsiteY4" fmla="*/ 1251762 h 1606146"/>
              <a:gd name="connsiteX5" fmla="*/ 230523 w 920867"/>
              <a:gd name="connsiteY5" fmla="*/ 1552208 h 1606146"/>
              <a:gd name="connsiteX6" fmla="*/ 8453 w 920867"/>
              <a:gd name="connsiteY6" fmla="*/ 49980 h 1606146"/>
              <a:gd name="connsiteX0" fmla="*/ 9886 w 883111"/>
              <a:gd name="connsiteY0" fmla="*/ 47305 h 1645114"/>
              <a:gd name="connsiteX1" fmla="*/ 493212 w 883111"/>
              <a:gd name="connsiteY1" fmla="*/ 413064 h 1645114"/>
              <a:gd name="connsiteX2" fmla="*/ 832846 w 883111"/>
              <a:gd name="connsiteY2" fmla="*/ 595944 h 1645114"/>
              <a:gd name="connsiteX3" fmla="*/ 845909 w 883111"/>
              <a:gd name="connsiteY3" fmla="*/ 1105396 h 1645114"/>
              <a:gd name="connsiteX4" fmla="*/ 493212 w 883111"/>
              <a:gd name="connsiteY4" fmla="*/ 1288276 h 1645114"/>
              <a:gd name="connsiteX5" fmla="*/ 192767 w 883111"/>
              <a:gd name="connsiteY5" fmla="*/ 1588722 h 1645114"/>
              <a:gd name="connsiteX6" fmla="*/ 9886 w 883111"/>
              <a:gd name="connsiteY6" fmla="*/ 47305 h 1645114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32362 w 735770"/>
              <a:gd name="connsiteY0" fmla="*/ 57572 h 1516643"/>
              <a:gd name="connsiteX1" fmla="*/ 345871 w 735770"/>
              <a:gd name="connsiteY1" fmla="*/ 292703 h 1516643"/>
              <a:gd name="connsiteX2" fmla="*/ 685505 w 735770"/>
              <a:gd name="connsiteY2" fmla="*/ 475583 h 1516643"/>
              <a:gd name="connsiteX3" fmla="*/ 698568 w 735770"/>
              <a:gd name="connsiteY3" fmla="*/ 985035 h 1516643"/>
              <a:gd name="connsiteX4" fmla="*/ 345871 w 735770"/>
              <a:gd name="connsiteY4" fmla="*/ 1167915 h 1516643"/>
              <a:gd name="connsiteX5" fmla="*/ 45426 w 735770"/>
              <a:gd name="connsiteY5" fmla="*/ 1468361 h 1516643"/>
              <a:gd name="connsiteX6" fmla="*/ 32362 w 735770"/>
              <a:gd name="connsiteY6" fmla="*/ 57572 h 1516643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37556 w 727901"/>
              <a:gd name="connsiteY0" fmla="*/ 56350 h 1529286"/>
              <a:gd name="connsiteX1" fmla="*/ 338002 w 727901"/>
              <a:gd name="connsiteY1" fmla="*/ 304544 h 1529286"/>
              <a:gd name="connsiteX2" fmla="*/ 677636 w 727901"/>
              <a:gd name="connsiteY2" fmla="*/ 487424 h 1529286"/>
              <a:gd name="connsiteX3" fmla="*/ 690699 w 727901"/>
              <a:gd name="connsiteY3" fmla="*/ 996876 h 1529286"/>
              <a:gd name="connsiteX4" fmla="*/ 338002 w 727901"/>
              <a:gd name="connsiteY4" fmla="*/ 1179756 h 1529286"/>
              <a:gd name="connsiteX5" fmla="*/ 37557 w 727901"/>
              <a:gd name="connsiteY5" fmla="*/ 1480202 h 1529286"/>
              <a:gd name="connsiteX6" fmla="*/ 37556 w 727901"/>
              <a:gd name="connsiteY6" fmla="*/ 56350 h 1529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7901" h="1529286">
                <a:moveTo>
                  <a:pt x="37556" y="56350"/>
                </a:moveTo>
                <a:cubicBezTo>
                  <a:pt x="87630" y="-139593"/>
                  <a:pt x="231322" y="232698"/>
                  <a:pt x="338002" y="304544"/>
                </a:cubicBezTo>
                <a:cubicBezTo>
                  <a:pt x="444682" y="376390"/>
                  <a:pt x="618853" y="372035"/>
                  <a:pt x="677636" y="487424"/>
                </a:cubicBezTo>
                <a:cubicBezTo>
                  <a:pt x="736419" y="602813"/>
                  <a:pt x="747305" y="881487"/>
                  <a:pt x="690699" y="996876"/>
                </a:cubicBezTo>
                <a:cubicBezTo>
                  <a:pt x="634093" y="1112265"/>
                  <a:pt x="442505" y="1094847"/>
                  <a:pt x="338002" y="1179756"/>
                </a:cubicBezTo>
                <a:cubicBezTo>
                  <a:pt x="233499" y="1264665"/>
                  <a:pt x="87631" y="1667436"/>
                  <a:pt x="37557" y="1480202"/>
                </a:cubicBezTo>
                <a:cubicBezTo>
                  <a:pt x="-12517" y="1292968"/>
                  <a:pt x="-12518" y="252293"/>
                  <a:pt x="37556" y="56350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E8CB0AA4-6AD0-4BC1-BF4F-E413FCF5EE69}"/>
              </a:ext>
            </a:extLst>
          </p:cNvPr>
          <p:cNvSpPr/>
          <p:nvPr/>
        </p:nvSpPr>
        <p:spPr>
          <a:xfrm>
            <a:off x="8342259" y="3324191"/>
            <a:ext cx="610234" cy="913105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id="{630538AB-DD0D-4DCC-BF21-C6291EA5FE74}"/>
              </a:ext>
            </a:extLst>
          </p:cNvPr>
          <p:cNvSpPr/>
          <p:nvPr/>
        </p:nvSpPr>
        <p:spPr>
          <a:xfrm>
            <a:off x="9154793" y="3080198"/>
            <a:ext cx="1673565" cy="1390869"/>
          </a:xfrm>
          <a:custGeom>
            <a:avLst/>
            <a:gdLst>
              <a:gd name="connsiteX0" fmla="*/ 2365358 w 2365358"/>
              <a:gd name="connsiteY0" fmla="*/ 810084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862336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797110 h 2152302"/>
              <a:gd name="connsiteX1" fmla="*/ 1359518 w 2365358"/>
              <a:gd name="connsiteY1" fmla="*/ 784047 h 2152302"/>
              <a:gd name="connsiteX2" fmla="*/ 876192 w 2365358"/>
              <a:gd name="connsiteY2" fmla="*/ 235407 h 2152302"/>
              <a:gd name="connsiteX3" fmla="*/ 27106 w 2365358"/>
              <a:gd name="connsiteY3" fmla="*/ 275 h 2152302"/>
              <a:gd name="connsiteX4" fmla="*/ 236112 w 2365358"/>
              <a:gd name="connsiteY4" fmla="*/ 274596 h 2152302"/>
              <a:gd name="connsiteX5" fmla="*/ 497369 w 2365358"/>
              <a:gd name="connsiteY5" fmla="*/ 614230 h 2152302"/>
              <a:gd name="connsiteX6" fmla="*/ 575746 w 2365358"/>
              <a:gd name="connsiteY6" fmla="*/ 979990 h 2152302"/>
              <a:gd name="connsiteX7" fmla="*/ 536558 w 2365358"/>
              <a:gd name="connsiteY7" fmla="*/ 1306561 h 2152302"/>
              <a:gd name="connsiteX8" fmla="*/ 379804 w 2365358"/>
              <a:gd name="connsiteY8" fmla="*/ 1711510 h 2152302"/>
              <a:gd name="connsiteX9" fmla="*/ 157735 w 2365358"/>
              <a:gd name="connsiteY9" fmla="*/ 2116458 h 2152302"/>
              <a:gd name="connsiteX10" fmla="*/ 641061 w 2365358"/>
              <a:gd name="connsiteY10" fmla="*/ 2064207 h 2152302"/>
              <a:gd name="connsiteX11" fmla="*/ 1176638 w 2365358"/>
              <a:gd name="connsiteY11" fmla="*/ 1515567 h 2152302"/>
              <a:gd name="connsiteX12" fmla="*/ 2339232 w 2365358"/>
              <a:gd name="connsiteY12" fmla="*/ 1358813 h 2152302"/>
              <a:gd name="connsiteX0" fmla="*/ 2365358 w 2365358"/>
              <a:gd name="connsiteY0" fmla="*/ 797110 h 2132494"/>
              <a:gd name="connsiteX1" fmla="*/ 1359518 w 2365358"/>
              <a:gd name="connsiteY1" fmla="*/ 784047 h 2132494"/>
              <a:gd name="connsiteX2" fmla="*/ 876192 w 2365358"/>
              <a:gd name="connsiteY2" fmla="*/ 235407 h 2132494"/>
              <a:gd name="connsiteX3" fmla="*/ 27106 w 2365358"/>
              <a:gd name="connsiteY3" fmla="*/ 275 h 2132494"/>
              <a:gd name="connsiteX4" fmla="*/ 236112 w 2365358"/>
              <a:gd name="connsiteY4" fmla="*/ 274596 h 2132494"/>
              <a:gd name="connsiteX5" fmla="*/ 497369 w 2365358"/>
              <a:gd name="connsiteY5" fmla="*/ 614230 h 2132494"/>
              <a:gd name="connsiteX6" fmla="*/ 575746 w 2365358"/>
              <a:gd name="connsiteY6" fmla="*/ 979990 h 2132494"/>
              <a:gd name="connsiteX7" fmla="*/ 536558 w 2365358"/>
              <a:gd name="connsiteY7" fmla="*/ 1306561 h 2132494"/>
              <a:gd name="connsiteX8" fmla="*/ 379804 w 2365358"/>
              <a:gd name="connsiteY8" fmla="*/ 1711510 h 2132494"/>
              <a:gd name="connsiteX9" fmla="*/ 157735 w 2365358"/>
              <a:gd name="connsiteY9" fmla="*/ 2116458 h 2132494"/>
              <a:gd name="connsiteX10" fmla="*/ 627998 w 2365358"/>
              <a:gd name="connsiteY10" fmla="*/ 1998893 h 2132494"/>
              <a:gd name="connsiteX11" fmla="*/ 1176638 w 2365358"/>
              <a:gd name="connsiteY11" fmla="*/ 1515567 h 2132494"/>
              <a:gd name="connsiteX12" fmla="*/ 2339232 w 2365358"/>
              <a:gd name="connsiteY12" fmla="*/ 1358813 h 2132494"/>
              <a:gd name="connsiteX0" fmla="*/ 2365358 w 2365358"/>
              <a:gd name="connsiteY0" fmla="*/ 796856 h 2132240"/>
              <a:gd name="connsiteX1" fmla="*/ 1359518 w 2365358"/>
              <a:gd name="connsiteY1" fmla="*/ 783793 h 2132240"/>
              <a:gd name="connsiteX2" fmla="*/ 876192 w 2365358"/>
              <a:gd name="connsiteY2" fmla="*/ 287404 h 2132240"/>
              <a:gd name="connsiteX3" fmla="*/ 27106 w 2365358"/>
              <a:gd name="connsiteY3" fmla="*/ 21 h 2132240"/>
              <a:gd name="connsiteX4" fmla="*/ 236112 w 2365358"/>
              <a:gd name="connsiteY4" fmla="*/ 274342 h 2132240"/>
              <a:gd name="connsiteX5" fmla="*/ 497369 w 2365358"/>
              <a:gd name="connsiteY5" fmla="*/ 613976 h 2132240"/>
              <a:gd name="connsiteX6" fmla="*/ 575746 w 2365358"/>
              <a:gd name="connsiteY6" fmla="*/ 979736 h 2132240"/>
              <a:gd name="connsiteX7" fmla="*/ 536558 w 2365358"/>
              <a:gd name="connsiteY7" fmla="*/ 1306307 h 2132240"/>
              <a:gd name="connsiteX8" fmla="*/ 379804 w 2365358"/>
              <a:gd name="connsiteY8" fmla="*/ 1711256 h 2132240"/>
              <a:gd name="connsiteX9" fmla="*/ 157735 w 2365358"/>
              <a:gd name="connsiteY9" fmla="*/ 2116204 h 2132240"/>
              <a:gd name="connsiteX10" fmla="*/ 627998 w 2365358"/>
              <a:gd name="connsiteY10" fmla="*/ 1998639 h 2132240"/>
              <a:gd name="connsiteX11" fmla="*/ 1176638 w 2365358"/>
              <a:gd name="connsiteY11" fmla="*/ 1515313 h 2132240"/>
              <a:gd name="connsiteX12" fmla="*/ 2339232 w 2365358"/>
              <a:gd name="connsiteY12" fmla="*/ 1358559 h 2132240"/>
              <a:gd name="connsiteX0" fmla="*/ 2365358 w 2378421"/>
              <a:gd name="connsiteY0" fmla="*/ 796856 h 2132240"/>
              <a:gd name="connsiteX1" fmla="*/ 1359518 w 2378421"/>
              <a:gd name="connsiteY1" fmla="*/ 783793 h 2132240"/>
              <a:gd name="connsiteX2" fmla="*/ 876192 w 2378421"/>
              <a:gd name="connsiteY2" fmla="*/ 287404 h 2132240"/>
              <a:gd name="connsiteX3" fmla="*/ 27106 w 2378421"/>
              <a:gd name="connsiteY3" fmla="*/ 21 h 2132240"/>
              <a:gd name="connsiteX4" fmla="*/ 236112 w 2378421"/>
              <a:gd name="connsiteY4" fmla="*/ 274342 h 2132240"/>
              <a:gd name="connsiteX5" fmla="*/ 497369 w 2378421"/>
              <a:gd name="connsiteY5" fmla="*/ 613976 h 2132240"/>
              <a:gd name="connsiteX6" fmla="*/ 575746 w 2378421"/>
              <a:gd name="connsiteY6" fmla="*/ 979736 h 2132240"/>
              <a:gd name="connsiteX7" fmla="*/ 536558 w 2378421"/>
              <a:gd name="connsiteY7" fmla="*/ 1306307 h 2132240"/>
              <a:gd name="connsiteX8" fmla="*/ 379804 w 2378421"/>
              <a:gd name="connsiteY8" fmla="*/ 1711256 h 2132240"/>
              <a:gd name="connsiteX9" fmla="*/ 157735 w 2378421"/>
              <a:gd name="connsiteY9" fmla="*/ 2116204 h 2132240"/>
              <a:gd name="connsiteX10" fmla="*/ 627998 w 2378421"/>
              <a:gd name="connsiteY10" fmla="*/ 1998639 h 2132240"/>
              <a:gd name="connsiteX11" fmla="*/ 1176638 w 2378421"/>
              <a:gd name="connsiteY11" fmla="*/ 1515313 h 2132240"/>
              <a:gd name="connsiteX12" fmla="*/ 2378421 w 2378421"/>
              <a:gd name="connsiteY12" fmla="*/ 1384685 h 2132240"/>
              <a:gd name="connsiteX0" fmla="*/ 2364789 w 2377852"/>
              <a:gd name="connsiteY0" fmla="*/ 797705 h 2133089"/>
              <a:gd name="connsiteX1" fmla="*/ 1358949 w 2377852"/>
              <a:gd name="connsiteY1" fmla="*/ 784642 h 2133089"/>
              <a:gd name="connsiteX2" fmla="*/ 866125 w 2377852"/>
              <a:gd name="connsiteY2" fmla="*/ 366309 h 2133089"/>
              <a:gd name="connsiteX3" fmla="*/ 26537 w 2377852"/>
              <a:gd name="connsiteY3" fmla="*/ 870 h 2133089"/>
              <a:gd name="connsiteX4" fmla="*/ 235543 w 2377852"/>
              <a:gd name="connsiteY4" fmla="*/ 275191 h 2133089"/>
              <a:gd name="connsiteX5" fmla="*/ 496800 w 2377852"/>
              <a:gd name="connsiteY5" fmla="*/ 614825 h 2133089"/>
              <a:gd name="connsiteX6" fmla="*/ 575177 w 2377852"/>
              <a:gd name="connsiteY6" fmla="*/ 980585 h 2133089"/>
              <a:gd name="connsiteX7" fmla="*/ 535989 w 2377852"/>
              <a:gd name="connsiteY7" fmla="*/ 1307156 h 2133089"/>
              <a:gd name="connsiteX8" fmla="*/ 379235 w 2377852"/>
              <a:gd name="connsiteY8" fmla="*/ 1712105 h 2133089"/>
              <a:gd name="connsiteX9" fmla="*/ 157166 w 2377852"/>
              <a:gd name="connsiteY9" fmla="*/ 2117053 h 2133089"/>
              <a:gd name="connsiteX10" fmla="*/ 627429 w 2377852"/>
              <a:gd name="connsiteY10" fmla="*/ 1999488 h 2133089"/>
              <a:gd name="connsiteX11" fmla="*/ 1176069 w 2377852"/>
              <a:gd name="connsiteY11" fmla="*/ 1516162 h 2133089"/>
              <a:gd name="connsiteX12" fmla="*/ 2377852 w 2377852"/>
              <a:gd name="connsiteY12" fmla="*/ 1385534 h 2133089"/>
              <a:gd name="connsiteX0" fmla="*/ 1358949 w 2377852"/>
              <a:gd name="connsiteY0" fmla="*/ 784642 h 2133089"/>
              <a:gd name="connsiteX1" fmla="*/ 866125 w 2377852"/>
              <a:gd name="connsiteY1" fmla="*/ 366309 h 2133089"/>
              <a:gd name="connsiteX2" fmla="*/ 26537 w 2377852"/>
              <a:gd name="connsiteY2" fmla="*/ 870 h 2133089"/>
              <a:gd name="connsiteX3" fmla="*/ 235543 w 2377852"/>
              <a:gd name="connsiteY3" fmla="*/ 275191 h 2133089"/>
              <a:gd name="connsiteX4" fmla="*/ 496800 w 2377852"/>
              <a:gd name="connsiteY4" fmla="*/ 614825 h 2133089"/>
              <a:gd name="connsiteX5" fmla="*/ 575177 w 2377852"/>
              <a:gd name="connsiteY5" fmla="*/ 980585 h 2133089"/>
              <a:gd name="connsiteX6" fmla="*/ 535989 w 2377852"/>
              <a:gd name="connsiteY6" fmla="*/ 1307156 h 2133089"/>
              <a:gd name="connsiteX7" fmla="*/ 379235 w 2377852"/>
              <a:gd name="connsiteY7" fmla="*/ 1712105 h 2133089"/>
              <a:gd name="connsiteX8" fmla="*/ 157166 w 2377852"/>
              <a:gd name="connsiteY8" fmla="*/ 2117053 h 2133089"/>
              <a:gd name="connsiteX9" fmla="*/ 627429 w 2377852"/>
              <a:gd name="connsiteY9" fmla="*/ 1999488 h 2133089"/>
              <a:gd name="connsiteX10" fmla="*/ 1176069 w 2377852"/>
              <a:gd name="connsiteY10" fmla="*/ 1516162 h 2133089"/>
              <a:gd name="connsiteX11" fmla="*/ 2377852 w 2377852"/>
              <a:gd name="connsiteY11" fmla="*/ 1385534 h 2133089"/>
              <a:gd name="connsiteX0" fmla="*/ 1358949 w 1358949"/>
              <a:gd name="connsiteY0" fmla="*/ 784642 h 2133089"/>
              <a:gd name="connsiteX1" fmla="*/ 866125 w 1358949"/>
              <a:gd name="connsiteY1" fmla="*/ 366309 h 2133089"/>
              <a:gd name="connsiteX2" fmla="*/ 26537 w 1358949"/>
              <a:gd name="connsiteY2" fmla="*/ 870 h 2133089"/>
              <a:gd name="connsiteX3" fmla="*/ 235543 w 1358949"/>
              <a:gd name="connsiteY3" fmla="*/ 275191 h 2133089"/>
              <a:gd name="connsiteX4" fmla="*/ 496800 w 1358949"/>
              <a:gd name="connsiteY4" fmla="*/ 614825 h 2133089"/>
              <a:gd name="connsiteX5" fmla="*/ 575177 w 1358949"/>
              <a:gd name="connsiteY5" fmla="*/ 980585 h 2133089"/>
              <a:gd name="connsiteX6" fmla="*/ 535989 w 1358949"/>
              <a:gd name="connsiteY6" fmla="*/ 1307156 h 2133089"/>
              <a:gd name="connsiteX7" fmla="*/ 379235 w 1358949"/>
              <a:gd name="connsiteY7" fmla="*/ 1712105 h 2133089"/>
              <a:gd name="connsiteX8" fmla="*/ 157166 w 1358949"/>
              <a:gd name="connsiteY8" fmla="*/ 2117053 h 2133089"/>
              <a:gd name="connsiteX9" fmla="*/ 627429 w 1358949"/>
              <a:gd name="connsiteY9" fmla="*/ 1999488 h 2133089"/>
              <a:gd name="connsiteX10" fmla="*/ 1176069 w 1358949"/>
              <a:gd name="connsiteY10" fmla="*/ 1516162 h 2133089"/>
              <a:gd name="connsiteX0" fmla="*/ 1390577 w 1390577"/>
              <a:gd name="connsiteY0" fmla="*/ 800701 h 2149148"/>
              <a:gd name="connsiteX1" fmla="*/ 58165 w 1390577"/>
              <a:gd name="connsiteY1" fmla="*/ 16929 h 2149148"/>
              <a:gd name="connsiteX2" fmla="*/ 267171 w 1390577"/>
              <a:gd name="connsiteY2" fmla="*/ 291250 h 2149148"/>
              <a:gd name="connsiteX3" fmla="*/ 528428 w 1390577"/>
              <a:gd name="connsiteY3" fmla="*/ 630884 h 2149148"/>
              <a:gd name="connsiteX4" fmla="*/ 606805 w 1390577"/>
              <a:gd name="connsiteY4" fmla="*/ 996644 h 2149148"/>
              <a:gd name="connsiteX5" fmla="*/ 567617 w 1390577"/>
              <a:gd name="connsiteY5" fmla="*/ 1323215 h 2149148"/>
              <a:gd name="connsiteX6" fmla="*/ 410863 w 1390577"/>
              <a:gd name="connsiteY6" fmla="*/ 1728164 h 2149148"/>
              <a:gd name="connsiteX7" fmla="*/ 188794 w 1390577"/>
              <a:gd name="connsiteY7" fmla="*/ 2133112 h 2149148"/>
              <a:gd name="connsiteX8" fmla="*/ 659057 w 1390577"/>
              <a:gd name="connsiteY8" fmla="*/ 2015547 h 2149148"/>
              <a:gd name="connsiteX9" fmla="*/ 1207697 w 1390577"/>
              <a:gd name="connsiteY9" fmla="*/ 1532221 h 2149148"/>
              <a:gd name="connsiteX0" fmla="*/ 1390577 w 1390577"/>
              <a:gd name="connsiteY0" fmla="*/ 800701 h 2135559"/>
              <a:gd name="connsiteX1" fmla="*/ 58165 w 1390577"/>
              <a:gd name="connsiteY1" fmla="*/ 16929 h 2135559"/>
              <a:gd name="connsiteX2" fmla="*/ 267171 w 1390577"/>
              <a:gd name="connsiteY2" fmla="*/ 291250 h 2135559"/>
              <a:gd name="connsiteX3" fmla="*/ 528428 w 1390577"/>
              <a:gd name="connsiteY3" fmla="*/ 630884 h 2135559"/>
              <a:gd name="connsiteX4" fmla="*/ 606805 w 1390577"/>
              <a:gd name="connsiteY4" fmla="*/ 996644 h 2135559"/>
              <a:gd name="connsiteX5" fmla="*/ 567617 w 1390577"/>
              <a:gd name="connsiteY5" fmla="*/ 1323215 h 2135559"/>
              <a:gd name="connsiteX6" fmla="*/ 410863 w 1390577"/>
              <a:gd name="connsiteY6" fmla="*/ 1728164 h 2135559"/>
              <a:gd name="connsiteX7" fmla="*/ 188794 w 1390577"/>
              <a:gd name="connsiteY7" fmla="*/ 2133112 h 2135559"/>
              <a:gd name="connsiteX8" fmla="*/ 1207697 w 1390577"/>
              <a:gd name="connsiteY8" fmla="*/ 1532221 h 2135559"/>
              <a:gd name="connsiteX0" fmla="*/ 1390577 w 2861484"/>
              <a:gd name="connsiteY0" fmla="*/ 800701 h 2143388"/>
              <a:gd name="connsiteX1" fmla="*/ 58165 w 2861484"/>
              <a:gd name="connsiteY1" fmla="*/ 16929 h 2143388"/>
              <a:gd name="connsiteX2" fmla="*/ 267171 w 2861484"/>
              <a:gd name="connsiteY2" fmla="*/ 291250 h 2143388"/>
              <a:gd name="connsiteX3" fmla="*/ 528428 w 2861484"/>
              <a:gd name="connsiteY3" fmla="*/ 630884 h 2143388"/>
              <a:gd name="connsiteX4" fmla="*/ 606805 w 2861484"/>
              <a:gd name="connsiteY4" fmla="*/ 996644 h 2143388"/>
              <a:gd name="connsiteX5" fmla="*/ 567617 w 2861484"/>
              <a:gd name="connsiteY5" fmla="*/ 1323215 h 2143388"/>
              <a:gd name="connsiteX6" fmla="*/ 410863 w 2861484"/>
              <a:gd name="connsiteY6" fmla="*/ 1728164 h 2143388"/>
              <a:gd name="connsiteX7" fmla="*/ 188794 w 2861484"/>
              <a:gd name="connsiteY7" fmla="*/ 2133112 h 2143388"/>
              <a:gd name="connsiteX8" fmla="*/ 2861484 w 2861484"/>
              <a:gd name="connsiteY8" fmla="*/ 1285051 h 2143388"/>
              <a:gd name="connsiteX0" fmla="*/ 2966758 w 2966758"/>
              <a:gd name="connsiteY0" fmla="*/ 947199 h 2150853"/>
              <a:gd name="connsiteX1" fmla="*/ 161797 w 2966758"/>
              <a:gd name="connsiteY1" fmla="*/ 24394 h 2150853"/>
              <a:gd name="connsiteX2" fmla="*/ 370803 w 2966758"/>
              <a:gd name="connsiteY2" fmla="*/ 298715 h 2150853"/>
              <a:gd name="connsiteX3" fmla="*/ 632060 w 2966758"/>
              <a:gd name="connsiteY3" fmla="*/ 638349 h 2150853"/>
              <a:gd name="connsiteX4" fmla="*/ 710437 w 2966758"/>
              <a:gd name="connsiteY4" fmla="*/ 1004109 h 2150853"/>
              <a:gd name="connsiteX5" fmla="*/ 671249 w 2966758"/>
              <a:gd name="connsiteY5" fmla="*/ 1330680 h 2150853"/>
              <a:gd name="connsiteX6" fmla="*/ 514495 w 2966758"/>
              <a:gd name="connsiteY6" fmla="*/ 1735629 h 2150853"/>
              <a:gd name="connsiteX7" fmla="*/ 292426 w 2966758"/>
              <a:gd name="connsiteY7" fmla="*/ 2140577 h 2150853"/>
              <a:gd name="connsiteX8" fmla="*/ 2965116 w 2966758"/>
              <a:gd name="connsiteY8" fmla="*/ 1292516 h 2150853"/>
              <a:gd name="connsiteX0" fmla="*/ 2966758 w 2966758"/>
              <a:gd name="connsiteY0" fmla="*/ 947199 h 2140579"/>
              <a:gd name="connsiteX1" fmla="*/ 161797 w 2966758"/>
              <a:gd name="connsiteY1" fmla="*/ 24394 h 2140579"/>
              <a:gd name="connsiteX2" fmla="*/ 370803 w 2966758"/>
              <a:gd name="connsiteY2" fmla="*/ 298715 h 2140579"/>
              <a:gd name="connsiteX3" fmla="*/ 632060 w 2966758"/>
              <a:gd name="connsiteY3" fmla="*/ 638349 h 2140579"/>
              <a:gd name="connsiteX4" fmla="*/ 710437 w 2966758"/>
              <a:gd name="connsiteY4" fmla="*/ 1004109 h 2140579"/>
              <a:gd name="connsiteX5" fmla="*/ 671249 w 2966758"/>
              <a:gd name="connsiteY5" fmla="*/ 1330680 h 2140579"/>
              <a:gd name="connsiteX6" fmla="*/ 514495 w 2966758"/>
              <a:gd name="connsiteY6" fmla="*/ 1735629 h 2140579"/>
              <a:gd name="connsiteX7" fmla="*/ 292426 w 2966758"/>
              <a:gd name="connsiteY7" fmla="*/ 2140577 h 2140579"/>
              <a:gd name="connsiteX8" fmla="*/ 1726900 w 2966758"/>
              <a:gd name="connsiteY8" fmla="*/ 1730499 h 2140579"/>
              <a:gd name="connsiteX9" fmla="*/ 2965116 w 2966758"/>
              <a:gd name="connsiteY9" fmla="*/ 1292516 h 2140579"/>
              <a:gd name="connsiteX0" fmla="*/ 2966758 w 2966758"/>
              <a:gd name="connsiteY0" fmla="*/ 947199 h 2146271"/>
              <a:gd name="connsiteX1" fmla="*/ 161797 w 2966758"/>
              <a:gd name="connsiteY1" fmla="*/ 24394 h 2146271"/>
              <a:gd name="connsiteX2" fmla="*/ 370803 w 2966758"/>
              <a:gd name="connsiteY2" fmla="*/ 298715 h 2146271"/>
              <a:gd name="connsiteX3" fmla="*/ 632060 w 2966758"/>
              <a:gd name="connsiteY3" fmla="*/ 638349 h 2146271"/>
              <a:gd name="connsiteX4" fmla="*/ 710437 w 2966758"/>
              <a:gd name="connsiteY4" fmla="*/ 1004109 h 2146271"/>
              <a:gd name="connsiteX5" fmla="*/ 671249 w 2966758"/>
              <a:gd name="connsiteY5" fmla="*/ 1330680 h 2146271"/>
              <a:gd name="connsiteX6" fmla="*/ 514495 w 2966758"/>
              <a:gd name="connsiteY6" fmla="*/ 1735629 h 2146271"/>
              <a:gd name="connsiteX7" fmla="*/ 292426 w 2966758"/>
              <a:gd name="connsiteY7" fmla="*/ 2140577 h 2146271"/>
              <a:gd name="connsiteX8" fmla="*/ 1590973 w 2966758"/>
              <a:gd name="connsiteY8" fmla="*/ 1421537 h 2146271"/>
              <a:gd name="connsiteX9" fmla="*/ 2965116 w 2966758"/>
              <a:gd name="connsiteY9" fmla="*/ 1292516 h 2146271"/>
              <a:gd name="connsiteX0" fmla="*/ 2855986 w 2855986"/>
              <a:gd name="connsiteY0" fmla="*/ 940295 h 2139367"/>
              <a:gd name="connsiteX1" fmla="*/ 1276309 w 2855986"/>
              <a:gd name="connsiteY1" fmla="*/ 812153 h 2139367"/>
              <a:gd name="connsiteX2" fmla="*/ 51025 w 2855986"/>
              <a:gd name="connsiteY2" fmla="*/ 17490 h 2139367"/>
              <a:gd name="connsiteX3" fmla="*/ 260031 w 2855986"/>
              <a:gd name="connsiteY3" fmla="*/ 291811 h 2139367"/>
              <a:gd name="connsiteX4" fmla="*/ 521288 w 2855986"/>
              <a:gd name="connsiteY4" fmla="*/ 631445 h 2139367"/>
              <a:gd name="connsiteX5" fmla="*/ 599665 w 2855986"/>
              <a:gd name="connsiteY5" fmla="*/ 997205 h 2139367"/>
              <a:gd name="connsiteX6" fmla="*/ 560477 w 2855986"/>
              <a:gd name="connsiteY6" fmla="*/ 1323776 h 2139367"/>
              <a:gd name="connsiteX7" fmla="*/ 403723 w 2855986"/>
              <a:gd name="connsiteY7" fmla="*/ 1728725 h 2139367"/>
              <a:gd name="connsiteX8" fmla="*/ 181654 w 2855986"/>
              <a:gd name="connsiteY8" fmla="*/ 2133673 h 2139367"/>
              <a:gd name="connsiteX9" fmla="*/ 1480201 w 2855986"/>
              <a:gd name="connsiteY9" fmla="*/ 1414633 h 2139367"/>
              <a:gd name="connsiteX10" fmla="*/ 2854344 w 2855986"/>
              <a:gd name="connsiteY10" fmla="*/ 1285612 h 2139367"/>
              <a:gd name="connsiteX0" fmla="*/ 2855986 w 2855986"/>
              <a:gd name="connsiteY0" fmla="*/ 940295 h 2134713"/>
              <a:gd name="connsiteX1" fmla="*/ 1276309 w 2855986"/>
              <a:gd name="connsiteY1" fmla="*/ 812153 h 2134713"/>
              <a:gd name="connsiteX2" fmla="*/ 51025 w 2855986"/>
              <a:gd name="connsiteY2" fmla="*/ 17490 h 2134713"/>
              <a:gd name="connsiteX3" fmla="*/ 260031 w 2855986"/>
              <a:gd name="connsiteY3" fmla="*/ 291811 h 2134713"/>
              <a:gd name="connsiteX4" fmla="*/ 521288 w 2855986"/>
              <a:gd name="connsiteY4" fmla="*/ 631445 h 2134713"/>
              <a:gd name="connsiteX5" fmla="*/ 599665 w 2855986"/>
              <a:gd name="connsiteY5" fmla="*/ 997205 h 2134713"/>
              <a:gd name="connsiteX6" fmla="*/ 560477 w 2855986"/>
              <a:gd name="connsiteY6" fmla="*/ 1323776 h 2134713"/>
              <a:gd name="connsiteX7" fmla="*/ 403723 w 2855986"/>
              <a:gd name="connsiteY7" fmla="*/ 1728725 h 2134713"/>
              <a:gd name="connsiteX8" fmla="*/ 181654 w 2855986"/>
              <a:gd name="connsiteY8" fmla="*/ 2133673 h 2134713"/>
              <a:gd name="connsiteX9" fmla="*/ 936490 w 2855986"/>
              <a:gd name="connsiteY9" fmla="*/ 1831731 h 2134713"/>
              <a:gd name="connsiteX10" fmla="*/ 1480201 w 2855986"/>
              <a:gd name="connsiteY10" fmla="*/ 1414633 h 2134713"/>
              <a:gd name="connsiteX11" fmla="*/ 2854344 w 2855986"/>
              <a:gd name="connsiteY11" fmla="*/ 1285612 h 2134713"/>
              <a:gd name="connsiteX0" fmla="*/ 3045284 w 3045284"/>
              <a:gd name="connsiteY0" fmla="*/ 797067 h 1991485"/>
              <a:gd name="connsiteX1" fmla="*/ 1465607 w 3045284"/>
              <a:gd name="connsiteY1" fmla="*/ 668925 h 1991485"/>
              <a:gd name="connsiteX2" fmla="*/ 36432 w 3045284"/>
              <a:gd name="connsiteY2" fmla="*/ 28743 h 1991485"/>
              <a:gd name="connsiteX3" fmla="*/ 449329 w 3045284"/>
              <a:gd name="connsiteY3" fmla="*/ 148583 h 1991485"/>
              <a:gd name="connsiteX4" fmla="*/ 710586 w 3045284"/>
              <a:gd name="connsiteY4" fmla="*/ 488217 h 1991485"/>
              <a:gd name="connsiteX5" fmla="*/ 788963 w 3045284"/>
              <a:gd name="connsiteY5" fmla="*/ 853977 h 1991485"/>
              <a:gd name="connsiteX6" fmla="*/ 749775 w 3045284"/>
              <a:gd name="connsiteY6" fmla="*/ 1180548 h 1991485"/>
              <a:gd name="connsiteX7" fmla="*/ 593021 w 3045284"/>
              <a:gd name="connsiteY7" fmla="*/ 1585497 h 1991485"/>
              <a:gd name="connsiteX8" fmla="*/ 370952 w 3045284"/>
              <a:gd name="connsiteY8" fmla="*/ 1990445 h 1991485"/>
              <a:gd name="connsiteX9" fmla="*/ 1125788 w 3045284"/>
              <a:gd name="connsiteY9" fmla="*/ 1688503 h 1991485"/>
              <a:gd name="connsiteX10" fmla="*/ 1669499 w 3045284"/>
              <a:gd name="connsiteY10" fmla="*/ 1271405 h 1991485"/>
              <a:gd name="connsiteX11" fmla="*/ 3043642 w 3045284"/>
              <a:gd name="connsiteY11" fmla="*/ 1142384 h 1991485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788963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403836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2554 w 3042554"/>
              <a:gd name="connsiteY0" fmla="*/ 806686 h 1834642"/>
              <a:gd name="connsiteX1" fmla="*/ 1462877 w 3042554"/>
              <a:gd name="connsiteY1" fmla="*/ 678544 h 1834642"/>
              <a:gd name="connsiteX2" fmla="*/ 33702 w 3042554"/>
              <a:gd name="connsiteY2" fmla="*/ 38362 h 1834642"/>
              <a:gd name="connsiteX3" fmla="*/ 446599 w 3042554"/>
              <a:gd name="connsiteY3" fmla="*/ 158202 h 1834642"/>
              <a:gd name="connsiteX4" fmla="*/ 401106 w 3042554"/>
              <a:gd name="connsiteY4" fmla="*/ 863596 h 1834642"/>
              <a:gd name="connsiteX5" fmla="*/ 747045 w 3042554"/>
              <a:gd name="connsiteY5" fmla="*/ 1190167 h 1834642"/>
              <a:gd name="connsiteX6" fmla="*/ 590291 w 3042554"/>
              <a:gd name="connsiteY6" fmla="*/ 1595116 h 1834642"/>
              <a:gd name="connsiteX7" fmla="*/ 254949 w 3042554"/>
              <a:gd name="connsiteY7" fmla="*/ 1830135 h 1834642"/>
              <a:gd name="connsiteX8" fmla="*/ 1123058 w 3042554"/>
              <a:gd name="connsiteY8" fmla="*/ 1698122 h 1834642"/>
              <a:gd name="connsiteX9" fmla="*/ 1666769 w 3042554"/>
              <a:gd name="connsiteY9" fmla="*/ 1281024 h 1834642"/>
              <a:gd name="connsiteX10" fmla="*/ 3040912 w 3042554"/>
              <a:gd name="connsiteY10" fmla="*/ 1152003 h 1834642"/>
              <a:gd name="connsiteX0" fmla="*/ 3051342 w 3051342"/>
              <a:gd name="connsiteY0" fmla="*/ 769647 h 1797603"/>
              <a:gd name="connsiteX1" fmla="*/ 1471665 w 3051342"/>
              <a:gd name="connsiteY1" fmla="*/ 641505 h 1797603"/>
              <a:gd name="connsiteX2" fmla="*/ 42490 w 3051342"/>
              <a:gd name="connsiteY2" fmla="*/ 1323 h 1797603"/>
              <a:gd name="connsiteX3" fmla="*/ 409894 w 3051342"/>
              <a:gd name="connsiteY3" fmla="*/ 826557 h 1797603"/>
              <a:gd name="connsiteX4" fmla="*/ 755833 w 3051342"/>
              <a:gd name="connsiteY4" fmla="*/ 1153128 h 1797603"/>
              <a:gd name="connsiteX5" fmla="*/ 599079 w 3051342"/>
              <a:gd name="connsiteY5" fmla="*/ 1558077 h 1797603"/>
              <a:gd name="connsiteX6" fmla="*/ 263737 w 3051342"/>
              <a:gd name="connsiteY6" fmla="*/ 1793096 h 1797603"/>
              <a:gd name="connsiteX7" fmla="*/ 1131846 w 3051342"/>
              <a:gd name="connsiteY7" fmla="*/ 1661083 h 1797603"/>
              <a:gd name="connsiteX8" fmla="*/ 1675557 w 3051342"/>
              <a:gd name="connsiteY8" fmla="*/ 1243985 h 1797603"/>
              <a:gd name="connsiteX9" fmla="*/ 3049700 w 3051342"/>
              <a:gd name="connsiteY9" fmla="*/ 1114964 h 1797603"/>
              <a:gd name="connsiteX0" fmla="*/ 3051342 w 3051342"/>
              <a:gd name="connsiteY0" fmla="*/ 769647 h 1825114"/>
              <a:gd name="connsiteX1" fmla="*/ 1471665 w 3051342"/>
              <a:gd name="connsiteY1" fmla="*/ 641505 h 1825114"/>
              <a:gd name="connsiteX2" fmla="*/ 42490 w 3051342"/>
              <a:gd name="connsiteY2" fmla="*/ 1323 h 1825114"/>
              <a:gd name="connsiteX3" fmla="*/ 409894 w 3051342"/>
              <a:gd name="connsiteY3" fmla="*/ 826557 h 1825114"/>
              <a:gd name="connsiteX4" fmla="*/ 755833 w 3051342"/>
              <a:gd name="connsiteY4" fmla="*/ 1153128 h 1825114"/>
              <a:gd name="connsiteX5" fmla="*/ 263737 w 3051342"/>
              <a:gd name="connsiteY5" fmla="*/ 1793096 h 1825114"/>
              <a:gd name="connsiteX6" fmla="*/ 1131846 w 3051342"/>
              <a:gd name="connsiteY6" fmla="*/ 1661083 h 1825114"/>
              <a:gd name="connsiteX7" fmla="*/ 1675557 w 3051342"/>
              <a:gd name="connsiteY7" fmla="*/ 1243985 h 1825114"/>
              <a:gd name="connsiteX8" fmla="*/ 3049700 w 3051342"/>
              <a:gd name="connsiteY8" fmla="*/ 1114964 h 1825114"/>
              <a:gd name="connsiteX0" fmla="*/ 3021029 w 3021029"/>
              <a:gd name="connsiteY0" fmla="*/ 776945 h 1832412"/>
              <a:gd name="connsiteX1" fmla="*/ 1441352 w 3021029"/>
              <a:gd name="connsiteY1" fmla="*/ 648803 h 1832412"/>
              <a:gd name="connsiteX2" fmla="*/ 12177 w 3021029"/>
              <a:gd name="connsiteY2" fmla="*/ 8621 h 1832412"/>
              <a:gd name="connsiteX3" fmla="*/ 725520 w 3021029"/>
              <a:gd name="connsiteY3" fmla="*/ 1160426 h 1832412"/>
              <a:gd name="connsiteX4" fmla="*/ 233424 w 3021029"/>
              <a:gd name="connsiteY4" fmla="*/ 1800394 h 1832412"/>
              <a:gd name="connsiteX5" fmla="*/ 1101533 w 3021029"/>
              <a:gd name="connsiteY5" fmla="*/ 1668381 h 1832412"/>
              <a:gd name="connsiteX6" fmla="*/ 1645244 w 3021029"/>
              <a:gd name="connsiteY6" fmla="*/ 1251283 h 1832412"/>
              <a:gd name="connsiteX7" fmla="*/ 3019387 w 3021029"/>
              <a:gd name="connsiteY7" fmla="*/ 1122262 h 1832412"/>
              <a:gd name="connsiteX0" fmla="*/ 3021029 w 3021029"/>
              <a:gd name="connsiteY0" fmla="*/ 776945 h 1806895"/>
              <a:gd name="connsiteX1" fmla="*/ 1441352 w 3021029"/>
              <a:gd name="connsiteY1" fmla="*/ 648803 h 1806895"/>
              <a:gd name="connsiteX2" fmla="*/ 12177 w 3021029"/>
              <a:gd name="connsiteY2" fmla="*/ 8621 h 1806895"/>
              <a:gd name="connsiteX3" fmla="*/ 725520 w 3021029"/>
              <a:gd name="connsiteY3" fmla="*/ 1160426 h 1806895"/>
              <a:gd name="connsiteX4" fmla="*/ 233424 w 3021029"/>
              <a:gd name="connsiteY4" fmla="*/ 1800394 h 1806895"/>
              <a:gd name="connsiteX5" fmla="*/ 1214805 w 3021029"/>
              <a:gd name="connsiteY5" fmla="*/ 1467555 h 1806895"/>
              <a:gd name="connsiteX6" fmla="*/ 1645244 w 3021029"/>
              <a:gd name="connsiteY6" fmla="*/ 1251283 h 1806895"/>
              <a:gd name="connsiteX7" fmla="*/ 3019387 w 3021029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019387 w 3768630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0764"/>
              <a:gd name="connsiteX1" fmla="*/ 1441352 w 3768630"/>
              <a:gd name="connsiteY1" fmla="*/ 648803 h 1800764"/>
              <a:gd name="connsiteX2" fmla="*/ 12177 w 3768630"/>
              <a:gd name="connsiteY2" fmla="*/ 8621 h 1800764"/>
              <a:gd name="connsiteX3" fmla="*/ 725520 w 3768630"/>
              <a:gd name="connsiteY3" fmla="*/ 1160426 h 1800764"/>
              <a:gd name="connsiteX4" fmla="*/ 233424 w 3768630"/>
              <a:gd name="connsiteY4" fmla="*/ 1800394 h 1800764"/>
              <a:gd name="connsiteX5" fmla="*/ 1645244 w 3768630"/>
              <a:gd name="connsiteY5" fmla="*/ 1251283 h 1800764"/>
              <a:gd name="connsiteX6" fmla="*/ 3766988 w 3768630"/>
              <a:gd name="connsiteY6" fmla="*/ 1137710 h 1800764"/>
              <a:gd name="connsiteX0" fmla="*/ 3775852 w 3775852"/>
              <a:gd name="connsiteY0" fmla="*/ 771509 h 1798693"/>
              <a:gd name="connsiteX1" fmla="*/ 1448574 w 3775852"/>
              <a:gd name="connsiteY1" fmla="*/ 643367 h 1798693"/>
              <a:gd name="connsiteX2" fmla="*/ 19399 w 3775852"/>
              <a:gd name="connsiteY2" fmla="*/ 3185 h 1798693"/>
              <a:gd name="connsiteX3" fmla="*/ 596815 w 3775852"/>
              <a:gd name="connsiteY3" fmla="*/ 938716 h 1798693"/>
              <a:gd name="connsiteX4" fmla="*/ 240646 w 3775852"/>
              <a:gd name="connsiteY4" fmla="*/ 1794958 h 1798693"/>
              <a:gd name="connsiteX5" fmla="*/ 1652466 w 3775852"/>
              <a:gd name="connsiteY5" fmla="*/ 1245847 h 1798693"/>
              <a:gd name="connsiteX6" fmla="*/ 3774210 w 3775852"/>
              <a:gd name="connsiteY6" fmla="*/ 1132274 h 1798693"/>
              <a:gd name="connsiteX0" fmla="*/ 3731534 w 3731534"/>
              <a:gd name="connsiteY0" fmla="*/ 664110 h 1691295"/>
              <a:gd name="connsiteX1" fmla="*/ 1404256 w 3731534"/>
              <a:gd name="connsiteY1" fmla="*/ 535968 h 1691295"/>
              <a:gd name="connsiteX2" fmla="*/ 20391 w 3731534"/>
              <a:gd name="connsiteY2" fmla="*/ 3923 h 1691295"/>
              <a:gd name="connsiteX3" fmla="*/ 552497 w 3731534"/>
              <a:gd name="connsiteY3" fmla="*/ 831317 h 1691295"/>
              <a:gd name="connsiteX4" fmla="*/ 196328 w 3731534"/>
              <a:gd name="connsiteY4" fmla="*/ 1687559 h 1691295"/>
              <a:gd name="connsiteX5" fmla="*/ 1608148 w 3731534"/>
              <a:gd name="connsiteY5" fmla="*/ 1138448 h 1691295"/>
              <a:gd name="connsiteX6" fmla="*/ 3729892 w 3731534"/>
              <a:gd name="connsiteY6" fmla="*/ 1024875 h 1691295"/>
              <a:gd name="connsiteX0" fmla="*/ 3687324 w 3687324"/>
              <a:gd name="connsiteY0" fmla="*/ 618197 h 1645382"/>
              <a:gd name="connsiteX1" fmla="*/ 1360046 w 3687324"/>
              <a:gd name="connsiteY1" fmla="*/ 490055 h 1645382"/>
              <a:gd name="connsiteX2" fmla="*/ 21491 w 3687324"/>
              <a:gd name="connsiteY2" fmla="*/ 4355 h 1645382"/>
              <a:gd name="connsiteX3" fmla="*/ 508287 w 3687324"/>
              <a:gd name="connsiteY3" fmla="*/ 785404 h 1645382"/>
              <a:gd name="connsiteX4" fmla="*/ 152118 w 3687324"/>
              <a:gd name="connsiteY4" fmla="*/ 1641646 h 1645382"/>
              <a:gd name="connsiteX5" fmla="*/ 1563938 w 3687324"/>
              <a:gd name="connsiteY5" fmla="*/ 1092535 h 1645382"/>
              <a:gd name="connsiteX6" fmla="*/ 3685682 w 3687324"/>
              <a:gd name="connsiteY6" fmla="*/ 978962 h 1645382"/>
              <a:gd name="connsiteX0" fmla="*/ 3687324 w 3687324"/>
              <a:gd name="connsiteY0" fmla="*/ 618196 h 1645381"/>
              <a:gd name="connsiteX1" fmla="*/ 1360046 w 3687324"/>
              <a:gd name="connsiteY1" fmla="*/ 490054 h 1645381"/>
              <a:gd name="connsiteX2" fmla="*/ 21491 w 3687324"/>
              <a:gd name="connsiteY2" fmla="*/ 4355 h 1645381"/>
              <a:gd name="connsiteX3" fmla="*/ 508287 w 3687324"/>
              <a:gd name="connsiteY3" fmla="*/ 785403 h 1645381"/>
              <a:gd name="connsiteX4" fmla="*/ 152118 w 3687324"/>
              <a:gd name="connsiteY4" fmla="*/ 1641645 h 1645381"/>
              <a:gd name="connsiteX5" fmla="*/ 1563938 w 3687324"/>
              <a:gd name="connsiteY5" fmla="*/ 1092534 h 1645381"/>
              <a:gd name="connsiteX6" fmla="*/ 3685682 w 3687324"/>
              <a:gd name="connsiteY6" fmla="*/ 978961 h 1645381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8" fmla="*/ 3685682 w 3687324"/>
              <a:gd name="connsiteY8" fmla="*/ 978447 h 1644842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0" fmla="*/ 2879769 w 2902424"/>
              <a:gd name="connsiteY0" fmla="*/ 582487 h 1644842"/>
              <a:gd name="connsiteX1" fmla="*/ 1360046 w 2902424"/>
              <a:gd name="connsiteY1" fmla="*/ 489540 h 1644842"/>
              <a:gd name="connsiteX2" fmla="*/ 21491 w 2902424"/>
              <a:gd name="connsiteY2" fmla="*/ 3841 h 1644842"/>
              <a:gd name="connsiteX3" fmla="*/ 508287 w 2902424"/>
              <a:gd name="connsiteY3" fmla="*/ 784889 h 1644842"/>
              <a:gd name="connsiteX4" fmla="*/ 152118 w 2902424"/>
              <a:gd name="connsiteY4" fmla="*/ 1641131 h 1644842"/>
              <a:gd name="connsiteX5" fmla="*/ 1563938 w 2902424"/>
              <a:gd name="connsiteY5" fmla="*/ 1092020 h 1644842"/>
              <a:gd name="connsiteX6" fmla="*/ 2902424 w 2902424"/>
              <a:gd name="connsiteY6" fmla="*/ 999585 h 1644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02424" h="1644842">
                <a:moveTo>
                  <a:pt x="2879769" y="582487"/>
                </a:moveTo>
                <a:cubicBezTo>
                  <a:pt x="2491889" y="561130"/>
                  <a:pt x="1836426" y="585981"/>
                  <a:pt x="1360046" y="489540"/>
                </a:cubicBezTo>
                <a:cubicBezTo>
                  <a:pt x="883666" y="393099"/>
                  <a:pt x="163451" y="-45384"/>
                  <a:pt x="21491" y="3841"/>
                </a:cubicBezTo>
                <a:cubicBezTo>
                  <a:pt x="-120469" y="53066"/>
                  <a:pt x="486516" y="512007"/>
                  <a:pt x="508287" y="784889"/>
                </a:cubicBezTo>
                <a:cubicBezTo>
                  <a:pt x="530058" y="1057771"/>
                  <a:pt x="-23824" y="1589943"/>
                  <a:pt x="152118" y="1641131"/>
                </a:cubicBezTo>
                <a:cubicBezTo>
                  <a:pt x="328060" y="1692320"/>
                  <a:pt x="1105554" y="1198944"/>
                  <a:pt x="1563938" y="1092020"/>
                </a:cubicBezTo>
                <a:cubicBezTo>
                  <a:pt x="2022322" y="985096"/>
                  <a:pt x="2548800" y="1018514"/>
                  <a:pt x="2902424" y="999585"/>
                </a:cubicBezTo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grpSp>
        <p:nvGrpSpPr>
          <p:cNvPr id="4" name="لوحة قماشية 305">
            <a:extLst>
              <a:ext uri="{FF2B5EF4-FFF2-40B4-BE49-F238E27FC236}">
                <a16:creationId xmlns:a16="http://schemas.microsoft.com/office/drawing/2014/main" id="{4589684B-AC55-448C-897D-3EEA26008986}"/>
              </a:ext>
            </a:extLst>
          </p:cNvPr>
          <p:cNvGrpSpPr/>
          <p:nvPr/>
        </p:nvGrpSpPr>
        <p:grpSpPr>
          <a:xfrm>
            <a:off x="1060265" y="586069"/>
            <a:ext cx="8911687" cy="5763627"/>
            <a:chOff x="0" y="0"/>
            <a:chExt cx="4559935" cy="2219960"/>
          </a:xfrm>
        </p:grpSpPr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97A367FC-6CD5-4563-B23A-666DAFA5F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094" y="390844"/>
              <a:ext cx="1371243" cy="1716146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  <a:gd name="connsiteX0" fmla="*/ 8135 w 9909"/>
                <a:gd name="connsiteY0" fmla="*/ 3436 h 9936"/>
                <a:gd name="connsiteX1" fmla="*/ 6540 w 9909"/>
                <a:gd name="connsiteY1" fmla="*/ 1778 h 9936"/>
                <a:gd name="connsiteX2" fmla="*/ 6177 w 9909"/>
                <a:gd name="connsiteY2" fmla="*/ 2 h 9936"/>
                <a:gd name="connsiteX3" fmla="*/ 6092 w 9909"/>
                <a:gd name="connsiteY3" fmla="*/ 2127 h 9936"/>
                <a:gd name="connsiteX4" fmla="*/ 4792 w 9909"/>
                <a:gd name="connsiteY4" fmla="*/ 2510 h 9936"/>
                <a:gd name="connsiteX5" fmla="*/ 2344 w 9909"/>
                <a:gd name="connsiteY5" fmla="*/ 1741 h 9936"/>
                <a:gd name="connsiteX6" fmla="*/ 4298 w 9909"/>
                <a:gd name="connsiteY6" fmla="*/ 3032 h 9936"/>
                <a:gd name="connsiteX7" fmla="*/ 3976 w 9909"/>
                <a:gd name="connsiteY7" fmla="*/ 4712 h 9936"/>
                <a:gd name="connsiteX8" fmla="*/ 1 w 9909"/>
                <a:gd name="connsiteY8" fmla="*/ 5326 h 9936"/>
                <a:gd name="connsiteX9" fmla="*/ 3915 w 9909"/>
                <a:gd name="connsiteY9" fmla="*/ 5675 h 9936"/>
                <a:gd name="connsiteX10" fmla="*/ 4278 w 9909"/>
                <a:gd name="connsiteY10" fmla="*/ 6870 h 9936"/>
                <a:gd name="connsiteX11" fmla="*/ 1397 w 9909"/>
                <a:gd name="connsiteY11" fmla="*/ 9723 h 9936"/>
                <a:gd name="connsiteX12" fmla="*/ 4752 w 9909"/>
                <a:gd name="connsiteY12" fmla="*/ 7546 h 9936"/>
                <a:gd name="connsiteX13" fmla="*/ 5830 w 9909"/>
                <a:gd name="connsiteY13" fmla="*/ 8006 h 9936"/>
                <a:gd name="connsiteX14" fmla="*/ 5724 w 9909"/>
                <a:gd name="connsiteY14" fmla="*/ 9936 h 9936"/>
                <a:gd name="connsiteX15" fmla="*/ 6434 w 9909"/>
                <a:gd name="connsiteY15" fmla="*/ 7929 h 9936"/>
                <a:gd name="connsiteX16" fmla="*/ 6822 w 9909"/>
                <a:gd name="connsiteY16" fmla="*/ 7502 h 9936"/>
                <a:gd name="connsiteX17" fmla="*/ 8021 w 9909"/>
                <a:gd name="connsiteY17" fmla="*/ 7215 h 9936"/>
                <a:gd name="connsiteX18" fmla="*/ 9905 w 9909"/>
                <a:gd name="connsiteY18" fmla="*/ 8932 h 9936"/>
                <a:gd name="connsiteX19" fmla="*/ 8550 w 9909"/>
                <a:gd name="connsiteY19" fmla="*/ 6660 h 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909" h="9936">
                  <a:moveTo>
                    <a:pt x="8135" y="3436"/>
                  </a:moveTo>
                  <a:cubicBezTo>
                    <a:pt x="7919" y="3226"/>
                    <a:pt x="6807" y="2282"/>
                    <a:pt x="6540" y="1778"/>
                  </a:cubicBezTo>
                  <a:cubicBezTo>
                    <a:pt x="6278" y="1274"/>
                    <a:pt x="6248" y="-53"/>
                    <a:pt x="6177" y="2"/>
                  </a:cubicBezTo>
                  <a:cubicBezTo>
                    <a:pt x="6102" y="61"/>
                    <a:pt x="6318" y="1708"/>
                    <a:pt x="6092" y="2127"/>
                  </a:cubicBezTo>
                  <a:cubicBezTo>
                    <a:pt x="5860" y="2546"/>
                    <a:pt x="5422" y="2576"/>
                    <a:pt x="4792" y="2510"/>
                  </a:cubicBezTo>
                  <a:cubicBezTo>
                    <a:pt x="4167" y="2447"/>
                    <a:pt x="2424" y="1653"/>
                    <a:pt x="2344" y="1741"/>
                  </a:cubicBezTo>
                  <a:cubicBezTo>
                    <a:pt x="2258" y="1826"/>
                    <a:pt x="4026" y="2535"/>
                    <a:pt x="4298" y="3032"/>
                  </a:cubicBezTo>
                  <a:cubicBezTo>
                    <a:pt x="4570" y="3524"/>
                    <a:pt x="4691" y="4326"/>
                    <a:pt x="3976" y="4712"/>
                  </a:cubicBezTo>
                  <a:cubicBezTo>
                    <a:pt x="3261" y="5090"/>
                    <a:pt x="16" y="5164"/>
                    <a:pt x="1" y="5326"/>
                  </a:cubicBezTo>
                  <a:cubicBezTo>
                    <a:pt x="-9" y="5487"/>
                    <a:pt x="3200" y="5418"/>
                    <a:pt x="3915" y="5675"/>
                  </a:cubicBezTo>
                  <a:cubicBezTo>
                    <a:pt x="4626" y="5932"/>
                    <a:pt x="4696" y="6197"/>
                    <a:pt x="4278" y="6870"/>
                  </a:cubicBezTo>
                  <a:cubicBezTo>
                    <a:pt x="3860" y="7546"/>
                    <a:pt x="1316" y="9609"/>
                    <a:pt x="1397" y="9723"/>
                  </a:cubicBezTo>
                  <a:cubicBezTo>
                    <a:pt x="1477" y="9837"/>
                    <a:pt x="4011" y="7829"/>
                    <a:pt x="4752" y="7546"/>
                  </a:cubicBezTo>
                  <a:cubicBezTo>
                    <a:pt x="5492" y="7260"/>
                    <a:pt x="5669" y="7605"/>
                    <a:pt x="5830" y="8006"/>
                  </a:cubicBezTo>
                  <a:cubicBezTo>
                    <a:pt x="5996" y="8403"/>
                    <a:pt x="5623" y="9947"/>
                    <a:pt x="5724" y="9936"/>
                  </a:cubicBezTo>
                  <a:cubicBezTo>
                    <a:pt x="5825" y="9921"/>
                    <a:pt x="6248" y="8333"/>
                    <a:pt x="6434" y="7929"/>
                  </a:cubicBezTo>
                  <a:cubicBezTo>
                    <a:pt x="6616" y="7524"/>
                    <a:pt x="6555" y="7623"/>
                    <a:pt x="6822" y="7502"/>
                  </a:cubicBezTo>
                  <a:cubicBezTo>
                    <a:pt x="7084" y="7385"/>
                    <a:pt x="7507" y="6980"/>
                    <a:pt x="8021" y="7215"/>
                  </a:cubicBezTo>
                  <a:cubicBezTo>
                    <a:pt x="8535" y="7451"/>
                    <a:pt x="9820" y="9024"/>
                    <a:pt x="9905" y="8932"/>
                  </a:cubicBezTo>
                  <a:cubicBezTo>
                    <a:pt x="9991" y="8840"/>
                    <a:pt x="8832" y="7135"/>
                    <a:pt x="8550" y="6660"/>
                  </a:cubicBezTo>
                </a:path>
              </a:pathLst>
            </a:cu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3175">
              <a:noFill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>
                <a:solidFill>
                  <a:srgbClr val="7030A0"/>
                </a:solidFill>
              </a:endParaRPr>
            </a:p>
          </p:txBody>
        </p:sp>
        <p:sp>
          <p:nvSpPr>
            <p:cNvPr id="5" name="AutoShape 25">
              <a:extLst>
                <a:ext uri="{FF2B5EF4-FFF2-40B4-BE49-F238E27FC236}">
                  <a16:creationId xmlns:a16="http://schemas.microsoft.com/office/drawing/2014/main" id="{1A946B09-BE1D-4058-9D4D-776916E9C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641" y="1062205"/>
              <a:ext cx="943088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44E37603-AFC6-4976-9205-69CDB2C53F76}"/>
                </a:ext>
              </a:extLst>
            </p:cNvPr>
            <p:cNvSpPr>
              <a:spLocks/>
            </p:cNvSpPr>
            <p:nvPr/>
          </p:nvSpPr>
          <p:spPr bwMode="auto">
            <a:xfrm rot="21050469">
              <a:off x="1355686" y="1354075"/>
              <a:ext cx="212710" cy="53333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  <a:gd name="connsiteX0" fmla="*/ 6594 w 6594"/>
                <a:gd name="connsiteY0" fmla="*/ 0 h 2809"/>
                <a:gd name="connsiteX1" fmla="*/ 0 w 6594"/>
                <a:gd name="connsiteY1" fmla="*/ 2809 h 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4" h="2809">
                  <a:moveTo>
                    <a:pt x="6594" y="0"/>
                  </a:moveTo>
                  <a:cubicBezTo>
                    <a:pt x="5492" y="468"/>
                    <a:pt x="1673" y="1137"/>
                    <a:pt x="0" y="2809"/>
                  </a:cubicBezTo>
                </a:path>
              </a:pathLst>
            </a:custGeom>
            <a:noFill/>
            <a:ln w="3175">
              <a:solidFill>
                <a:srgbClr val="7030A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6D1049CB-BF08-457F-9493-68AA0934D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612" y="1060251"/>
              <a:ext cx="934894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7" name="مستطيل 6">
              <a:extLst>
                <a:ext uri="{FF2B5EF4-FFF2-40B4-BE49-F238E27FC236}">
                  <a16:creationId xmlns:a16="http://schemas.microsoft.com/office/drawing/2014/main" id="{90875F5E-237F-4C8A-A675-95499CB9511E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74947E38-8723-4B99-8C62-F2FD2553C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206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11" name="Freeform 32">
              <a:extLst>
                <a:ext uri="{FF2B5EF4-FFF2-40B4-BE49-F238E27FC236}">
                  <a16:creationId xmlns:a16="http://schemas.microsoft.com/office/drawing/2014/main" id="{7EF85B50-3F59-44B1-A384-56BD855FDA6F}"/>
                </a:ext>
              </a:extLst>
            </p:cNvPr>
            <p:cNvSpPr>
              <a:spLocks/>
            </p:cNvSpPr>
            <p:nvPr/>
          </p:nvSpPr>
          <p:spPr bwMode="auto">
            <a:xfrm rot="318282">
              <a:off x="1367090" y="1066451"/>
              <a:ext cx="203831" cy="59045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  <a:gd name="connsiteX0" fmla="*/ 0 w 5341"/>
                <a:gd name="connsiteY0" fmla="*/ 0 h 3019"/>
                <a:gd name="connsiteX1" fmla="*/ 5341 w 5341"/>
                <a:gd name="connsiteY1" fmla="*/ 3019 h 3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41" h="3019">
                  <a:moveTo>
                    <a:pt x="0" y="0"/>
                  </a:moveTo>
                  <a:lnTo>
                    <a:pt x="5341" y="3019"/>
                  </a:lnTo>
                </a:path>
              </a:pathLst>
            </a:custGeom>
            <a:solidFill>
              <a:srgbClr val="FFFFFF"/>
            </a:solidFill>
            <a:ln w="3175" cmpd="sng">
              <a:solidFill>
                <a:srgbClr val="7030A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</p:grpSp>
      <p:sp>
        <p:nvSpPr>
          <p:cNvPr id="16" name="Oval 29">
            <a:extLst>
              <a:ext uri="{FF2B5EF4-FFF2-40B4-BE49-F238E27FC236}">
                <a16:creationId xmlns:a16="http://schemas.microsoft.com/office/drawing/2014/main" id="{799D6619-E046-42DE-AD3F-7FB2742E9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0995" y="3406295"/>
            <a:ext cx="374785" cy="746832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754C4FFE-17AE-4388-9C4C-587F5FA8E332}"/>
              </a:ext>
            </a:extLst>
          </p:cNvPr>
          <p:cNvCxnSpPr/>
          <p:nvPr/>
        </p:nvCxnSpPr>
        <p:spPr>
          <a:xfrm>
            <a:off x="5972959" y="3467883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78837CA6-66C3-4E8A-9530-ACC4A490CDCF}"/>
              </a:ext>
            </a:extLst>
          </p:cNvPr>
          <p:cNvCxnSpPr/>
          <p:nvPr/>
        </p:nvCxnSpPr>
        <p:spPr>
          <a:xfrm>
            <a:off x="5968603" y="4064425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مستطيل 36">
            <a:extLst>
              <a:ext uri="{FF2B5EF4-FFF2-40B4-BE49-F238E27FC236}">
                <a16:creationId xmlns:a16="http://schemas.microsoft.com/office/drawing/2014/main" id="{F86AFD37-8485-4916-BE7D-6D78261E95F7}"/>
              </a:ext>
            </a:extLst>
          </p:cNvPr>
          <p:cNvSpPr/>
          <p:nvPr/>
        </p:nvSpPr>
        <p:spPr>
          <a:xfrm>
            <a:off x="4401845" y="2470358"/>
            <a:ext cx="2847703" cy="811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Ca</a:t>
            </a:r>
            <a:r>
              <a:rPr lang="en-US" baseline="30000" dirty="0"/>
              <a:t>++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1" name="انفجار: 14 نقطة 20">
            <a:extLst>
              <a:ext uri="{FF2B5EF4-FFF2-40B4-BE49-F238E27FC236}">
                <a16:creationId xmlns:a16="http://schemas.microsoft.com/office/drawing/2014/main" id="{B8E61C4A-A97F-4CCB-9510-F34AA9FF3164}"/>
              </a:ext>
            </a:extLst>
          </p:cNvPr>
          <p:cNvSpPr/>
          <p:nvPr/>
        </p:nvSpPr>
        <p:spPr>
          <a:xfrm>
            <a:off x="2082887" y="2352608"/>
            <a:ext cx="222069" cy="209374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4" name="Freeform 34">
            <a:extLst>
              <a:ext uri="{FF2B5EF4-FFF2-40B4-BE49-F238E27FC236}">
                <a16:creationId xmlns:a16="http://schemas.microsoft.com/office/drawing/2014/main" id="{DDBF114D-A969-48F6-9ACD-C664271C4FD7}"/>
              </a:ext>
            </a:extLst>
          </p:cNvPr>
          <p:cNvSpPr>
            <a:spLocks/>
          </p:cNvSpPr>
          <p:nvPr/>
        </p:nvSpPr>
        <p:spPr bwMode="auto">
          <a:xfrm>
            <a:off x="3598390" y="3370900"/>
            <a:ext cx="665638" cy="864612"/>
          </a:xfrm>
          <a:custGeom>
            <a:avLst/>
            <a:gdLst>
              <a:gd name="T0" fmla="*/ 50 w 509"/>
              <a:gd name="T1" fmla="*/ 4 h 526"/>
              <a:gd name="T2" fmla="*/ 508 w 509"/>
              <a:gd name="T3" fmla="*/ 229 h 526"/>
              <a:gd name="T4" fmla="*/ 58 w 509"/>
              <a:gd name="T5" fmla="*/ 522 h 526"/>
              <a:gd name="T6" fmla="*/ 163 w 509"/>
              <a:gd name="T7" fmla="*/ 252 h 526"/>
              <a:gd name="T8" fmla="*/ 50 w 509"/>
              <a:gd name="T9" fmla="*/ 4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9" h="526">
                <a:moveTo>
                  <a:pt x="50" y="4"/>
                </a:moveTo>
                <a:cubicBezTo>
                  <a:pt x="108" y="0"/>
                  <a:pt x="507" y="143"/>
                  <a:pt x="508" y="229"/>
                </a:cubicBezTo>
                <a:cubicBezTo>
                  <a:pt x="509" y="315"/>
                  <a:pt x="116" y="518"/>
                  <a:pt x="58" y="522"/>
                </a:cubicBezTo>
                <a:cubicBezTo>
                  <a:pt x="0" y="526"/>
                  <a:pt x="164" y="338"/>
                  <a:pt x="163" y="252"/>
                </a:cubicBezTo>
                <a:cubicBezTo>
                  <a:pt x="162" y="166"/>
                  <a:pt x="74" y="56"/>
                  <a:pt x="50" y="4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sp>
        <p:nvSpPr>
          <p:cNvPr id="25" name="سهم: مسنن إلى اليمين 24">
            <a:extLst>
              <a:ext uri="{FF2B5EF4-FFF2-40B4-BE49-F238E27FC236}">
                <a16:creationId xmlns:a16="http://schemas.microsoft.com/office/drawing/2014/main" id="{527516D5-6923-4365-BDC8-DFE4131A417A}"/>
              </a:ext>
            </a:extLst>
          </p:cNvPr>
          <p:cNvSpPr/>
          <p:nvPr/>
        </p:nvSpPr>
        <p:spPr>
          <a:xfrm>
            <a:off x="4244110" y="3316074"/>
            <a:ext cx="610234" cy="902793"/>
          </a:xfrm>
          <a:prstGeom prst="notchedRightArrow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6" name="سهم: مسنن إلى اليمين 25">
            <a:extLst>
              <a:ext uri="{FF2B5EF4-FFF2-40B4-BE49-F238E27FC236}">
                <a16:creationId xmlns:a16="http://schemas.microsoft.com/office/drawing/2014/main" id="{1D3B9A78-955E-427F-847A-B9F71DA4BBC3}"/>
              </a:ext>
            </a:extLst>
          </p:cNvPr>
          <p:cNvSpPr/>
          <p:nvPr/>
        </p:nvSpPr>
        <p:spPr>
          <a:xfrm>
            <a:off x="5943260" y="3491427"/>
            <a:ext cx="576229" cy="573284"/>
          </a:xfrm>
          <a:prstGeom prst="notchedRightArrow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" name="انفجار: 8 نقاط 1">
            <a:extLst>
              <a:ext uri="{FF2B5EF4-FFF2-40B4-BE49-F238E27FC236}">
                <a16:creationId xmlns:a16="http://schemas.microsoft.com/office/drawing/2014/main" id="{B99D9ED5-4DF4-4B76-8A9B-87ED2E6F7BDA}"/>
              </a:ext>
            </a:extLst>
          </p:cNvPr>
          <p:cNvSpPr/>
          <p:nvPr/>
        </p:nvSpPr>
        <p:spPr>
          <a:xfrm>
            <a:off x="8712926" y="3633499"/>
            <a:ext cx="213855" cy="268592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356445620"/>
      </p:ext>
    </p:extLst>
  </p:cSld>
  <p:clrMapOvr>
    <a:masterClrMapping/>
  </p:clrMapOvr>
  <p:transition spd="slow" advClick="0" advTm="1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33333E-6 L 0.13932 0.1923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96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35" presetClass="path" presetSubtype="0" decel="100000" autoRev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05352 1.85185E-6 " pathEditMode="relative" rAng="0" ptsTypes="AA">
                                      <p:cBhvr>
                                        <p:cTn id="13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70"/>
                            </p:stCondLst>
                            <p:childTnLst>
                              <p:par>
                                <p:cTn id="15" presetID="21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8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0.09778 0.00162 " pathEditMode="relative" rAng="0" ptsTypes="AA">
                                      <p:cBhvr>
                                        <p:cTn id="20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8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3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3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44444E-6 L 0.18854 -4.44444E-6 " pathEditMode="relative" rAng="0" ptsTypes="AA">
                                      <p:cBhvr>
                                        <p:cTn id="2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27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80"/>
                            </p:stCondLst>
                            <p:childTnLst>
                              <p:par>
                                <p:cTn id="3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2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animBg="1" autoUpdateAnimBg="0"/>
      <p:bldP spid="21" grpId="1" animBg="1"/>
      <p:bldP spid="24" grpId="0" animBg="1"/>
      <p:bldP spid="25" grpId="0" animBg="1"/>
      <p:bldP spid="25" grpId="1" animBg="1"/>
      <p:bldP spid="26" grpId="0" animBg="1"/>
      <p:bldP spid="26" grpId="1" animBg="1"/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3EF2866A-A458-4448-956D-0A6C092075AB}"/>
              </a:ext>
            </a:extLst>
          </p:cNvPr>
          <p:cNvSpPr/>
          <p:nvPr/>
        </p:nvSpPr>
        <p:spPr>
          <a:xfrm>
            <a:off x="4121831" y="3467883"/>
            <a:ext cx="4388306" cy="615305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id="{4BF47CC2-2D51-4DCA-85D5-235D2DC72FA3}"/>
              </a:ext>
            </a:extLst>
          </p:cNvPr>
          <p:cNvSpPr/>
          <p:nvPr/>
        </p:nvSpPr>
        <p:spPr>
          <a:xfrm>
            <a:off x="3437165" y="3052612"/>
            <a:ext cx="727901" cy="1529286"/>
          </a:xfrm>
          <a:custGeom>
            <a:avLst/>
            <a:gdLst>
              <a:gd name="connsiteX0" fmla="*/ 4697 w 845079"/>
              <a:gd name="connsiteY0" fmla="*/ 48083 h 1719597"/>
              <a:gd name="connsiteX1" fmla="*/ 383520 w 845079"/>
              <a:gd name="connsiteY1" fmla="*/ 439968 h 1719597"/>
              <a:gd name="connsiteX2" fmla="*/ 762343 w 845079"/>
              <a:gd name="connsiteY2" fmla="*/ 570597 h 1719597"/>
              <a:gd name="connsiteX3" fmla="*/ 814594 w 845079"/>
              <a:gd name="connsiteY3" fmla="*/ 1158425 h 1719597"/>
              <a:gd name="connsiteX4" fmla="*/ 383520 w 845079"/>
              <a:gd name="connsiteY4" fmla="*/ 1315180 h 1719597"/>
              <a:gd name="connsiteX5" fmla="*/ 187577 w 845079"/>
              <a:gd name="connsiteY5" fmla="*/ 1667877 h 1719597"/>
              <a:gd name="connsiteX6" fmla="*/ 4697 w 845079"/>
              <a:gd name="connsiteY6" fmla="*/ 48083 h 1719597"/>
              <a:gd name="connsiteX0" fmla="*/ 2919 w 960867"/>
              <a:gd name="connsiteY0" fmla="*/ 49740 h 1695128"/>
              <a:gd name="connsiteX1" fmla="*/ 499308 w 960867"/>
              <a:gd name="connsiteY1" fmla="*/ 415499 h 1695128"/>
              <a:gd name="connsiteX2" fmla="*/ 878131 w 960867"/>
              <a:gd name="connsiteY2" fmla="*/ 546128 h 1695128"/>
              <a:gd name="connsiteX3" fmla="*/ 930382 w 960867"/>
              <a:gd name="connsiteY3" fmla="*/ 1133956 h 1695128"/>
              <a:gd name="connsiteX4" fmla="*/ 499308 w 960867"/>
              <a:gd name="connsiteY4" fmla="*/ 1290711 h 1695128"/>
              <a:gd name="connsiteX5" fmla="*/ 303365 w 960867"/>
              <a:gd name="connsiteY5" fmla="*/ 1643408 h 1695128"/>
              <a:gd name="connsiteX6" fmla="*/ 2919 w 960867"/>
              <a:gd name="connsiteY6" fmla="*/ 49740 h 1695128"/>
              <a:gd name="connsiteX0" fmla="*/ 2919 w 950089"/>
              <a:gd name="connsiteY0" fmla="*/ 50380 h 1695768"/>
              <a:gd name="connsiteX1" fmla="*/ 499308 w 950089"/>
              <a:gd name="connsiteY1" fmla="*/ 416139 h 1695768"/>
              <a:gd name="connsiteX2" fmla="*/ 838942 w 950089"/>
              <a:gd name="connsiteY2" fmla="*/ 599019 h 1695768"/>
              <a:gd name="connsiteX3" fmla="*/ 930382 w 950089"/>
              <a:gd name="connsiteY3" fmla="*/ 1134596 h 1695768"/>
              <a:gd name="connsiteX4" fmla="*/ 499308 w 950089"/>
              <a:gd name="connsiteY4" fmla="*/ 1291351 h 1695768"/>
              <a:gd name="connsiteX5" fmla="*/ 303365 w 950089"/>
              <a:gd name="connsiteY5" fmla="*/ 1644048 h 1695768"/>
              <a:gd name="connsiteX6" fmla="*/ 2919 w 950089"/>
              <a:gd name="connsiteY6" fmla="*/ 50380 h 1695768"/>
              <a:gd name="connsiteX0" fmla="*/ 2919 w 889207"/>
              <a:gd name="connsiteY0" fmla="*/ 50380 h 1695768"/>
              <a:gd name="connsiteX1" fmla="*/ 499308 w 889207"/>
              <a:gd name="connsiteY1" fmla="*/ 416139 h 1695768"/>
              <a:gd name="connsiteX2" fmla="*/ 838942 w 889207"/>
              <a:gd name="connsiteY2" fmla="*/ 599019 h 1695768"/>
              <a:gd name="connsiteX3" fmla="*/ 852005 w 889207"/>
              <a:gd name="connsiteY3" fmla="*/ 1134596 h 1695768"/>
              <a:gd name="connsiteX4" fmla="*/ 499308 w 889207"/>
              <a:gd name="connsiteY4" fmla="*/ 1291351 h 1695768"/>
              <a:gd name="connsiteX5" fmla="*/ 303365 w 889207"/>
              <a:gd name="connsiteY5" fmla="*/ 1644048 h 1695768"/>
              <a:gd name="connsiteX6" fmla="*/ 2919 w 889207"/>
              <a:gd name="connsiteY6" fmla="*/ 50380 h 1695768"/>
              <a:gd name="connsiteX0" fmla="*/ 7157 w 893445"/>
              <a:gd name="connsiteY0" fmla="*/ 48838 h 1670337"/>
              <a:gd name="connsiteX1" fmla="*/ 503546 w 893445"/>
              <a:gd name="connsiteY1" fmla="*/ 414597 h 1670337"/>
              <a:gd name="connsiteX2" fmla="*/ 843180 w 893445"/>
              <a:gd name="connsiteY2" fmla="*/ 597477 h 1670337"/>
              <a:gd name="connsiteX3" fmla="*/ 856243 w 893445"/>
              <a:gd name="connsiteY3" fmla="*/ 1133054 h 1670337"/>
              <a:gd name="connsiteX4" fmla="*/ 503546 w 893445"/>
              <a:gd name="connsiteY4" fmla="*/ 1289809 h 1670337"/>
              <a:gd name="connsiteX5" fmla="*/ 229226 w 893445"/>
              <a:gd name="connsiteY5" fmla="*/ 1616380 h 1670337"/>
              <a:gd name="connsiteX6" fmla="*/ 7157 w 893445"/>
              <a:gd name="connsiteY6" fmla="*/ 48838 h 1670337"/>
              <a:gd name="connsiteX0" fmla="*/ 10665 w 896953"/>
              <a:gd name="connsiteY0" fmla="*/ 46543 h 1632589"/>
              <a:gd name="connsiteX1" fmla="*/ 507054 w 896953"/>
              <a:gd name="connsiteY1" fmla="*/ 412302 h 1632589"/>
              <a:gd name="connsiteX2" fmla="*/ 846688 w 896953"/>
              <a:gd name="connsiteY2" fmla="*/ 595182 h 1632589"/>
              <a:gd name="connsiteX3" fmla="*/ 859751 w 896953"/>
              <a:gd name="connsiteY3" fmla="*/ 1130759 h 1632589"/>
              <a:gd name="connsiteX4" fmla="*/ 507054 w 896953"/>
              <a:gd name="connsiteY4" fmla="*/ 1287514 h 1632589"/>
              <a:gd name="connsiteX5" fmla="*/ 193546 w 896953"/>
              <a:gd name="connsiteY5" fmla="*/ 1574897 h 1632589"/>
              <a:gd name="connsiteX6" fmla="*/ 10665 w 896953"/>
              <a:gd name="connsiteY6" fmla="*/ 46543 h 1632589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31521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05396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8453 w 920867"/>
              <a:gd name="connsiteY0" fmla="*/ 54054 h 1554724"/>
              <a:gd name="connsiteX1" fmla="*/ 530968 w 920867"/>
              <a:gd name="connsiteY1" fmla="*/ 328373 h 1554724"/>
              <a:gd name="connsiteX2" fmla="*/ 870602 w 920867"/>
              <a:gd name="connsiteY2" fmla="*/ 511253 h 1554724"/>
              <a:gd name="connsiteX3" fmla="*/ 883665 w 920867"/>
              <a:gd name="connsiteY3" fmla="*/ 1020705 h 1554724"/>
              <a:gd name="connsiteX4" fmla="*/ 530968 w 920867"/>
              <a:gd name="connsiteY4" fmla="*/ 1203585 h 1554724"/>
              <a:gd name="connsiteX5" fmla="*/ 230523 w 920867"/>
              <a:gd name="connsiteY5" fmla="*/ 1504031 h 1554724"/>
              <a:gd name="connsiteX6" fmla="*/ 8453 w 920867"/>
              <a:gd name="connsiteY6" fmla="*/ 54054 h 1554724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49980 h 1606146"/>
              <a:gd name="connsiteX1" fmla="*/ 530968 w 920867"/>
              <a:gd name="connsiteY1" fmla="*/ 376550 h 1606146"/>
              <a:gd name="connsiteX2" fmla="*/ 870602 w 920867"/>
              <a:gd name="connsiteY2" fmla="*/ 559430 h 1606146"/>
              <a:gd name="connsiteX3" fmla="*/ 883665 w 920867"/>
              <a:gd name="connsiteY3" fmla="*/ 1068882 h 1606146"/>
              <a:gd name="connsiteX4" fmla="*/ 530968 w 920867"/>
              <a:gd name="connsiteY4" fmla="*/ 1251762 h 1606146"/>
              <a:gd name="connsiteX5" fmla="*/ 230523 w 920867"/>
              <a:gd name="connsiteY5" fmla="*/ 1552208 h 1606146"/>
              <a:gd name="connsiteX6" fmla="*/ 8453 w 920867"/>
              <a:gd name="connsiteY6" fmla="*/ 49980 h 1606146"/>
              <a:gd name="connsiteX0" fmla="*/ 9886 w 883111"/>
              <a:gd name="connsiteY0" fmla="*/ 47305 h 1645114"/>
              <a:gd name="connsiteX1" fmla="*/ 493212 w 883111"/>
              <a:gd name="connsiteY1" fmla="*/ 413064 h 1645114"/>
              <a:gd name="connsiteX2" fmla="*/ 832846 w 883111"/>
              <a:gd name="connsiteY2" fmla="*/ 595944 h 1645114"/>
              <a:gd name="connsiteX3" fmla="*/ 845909 w 883111"/>
              <a:gd name="connsiteY3" fmla="*/ 1105396 h 1645114"/>
              <a:gd name="connsiteX4" fmla="*/ 493212 w 883111"/>
              <a:gd name="connsiteY4" fmla="*/ 1288276 h 1645114"/>
              <a:gd name="connsiteX5" fmla="*/ 192767 w 883111"/>
              <a:gd name="connsiteY5" fmla="*/ 1588722 h 1645114"/>
              <a:gd name="connsiteX6" fmla="*/ 9886 w 883111"/>
              <a:gd name="connsiteY6" fmla="*/ 47305 h 1645114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32362 w 735770"/>
              <a:gd name="connsiteY0" fmla="*/ 57572 h 1516643"/>
              <a:gd name="connsiteX1" fmla="*/ 345871 w 735770"/>
              <a:gd name="connsiteY1" fmla="*/ 292703 h 1516643"/>
              <a:gd name="connsiteX2" fmla="*/ 685505 w 735770"/>
              <a:gd name="connsiteY2" fmla="*/ 475583 h 1516643"/>
              <a:gd name="connsiteX3" fmla="*/ 698568 w 735770"/>
              <a:gd name="connsiteY3" fmla="*/ 985035 h 1516643"/>
              <a:gd name="connsiteX4" fmla="*/ 345871 w 735770"/>
              <a:gd name="connsiteY4" fmla="*/ 1167915 h 1516643"/>
              <a:gd name="connsiteX5" fmla="*/ 45426 w 735770"/>
              <a:gd name="connsiteY5" fmla="*/ 1468361 h 1516643"/>
              <a:gd name="connsiteX6" fmla="*/ 32362 w 735770"/>
              <a:gd name="connsiteY6" fmla="*/ 57572 h 1516643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37556 w 727901"/>
              <a:gd name="connsiteY0" fmla="*/ 56350 h 1529286"/>
              <a:gd name="connsiteX1" fmla="*/ 338002 w 727901"/>
              <a:gd name="connsiteY1" fmla="*/ 304544 h 1529286"/>
              <a:gd name="connsiteX2" fmla="*/ 677636 w 727901"/>
              <a:gd name="connsiteY2" fmla="*/ 487424 h 1529286"/>
              <a:gd name="connsiteX3" fmla="*/ 690699 w 727901"/>
              <a:gd name="connsiteY3" fmla="*/ 996876 h 1529286"/>
              <a:gd name="connsiteX4" fmla="*/ 338002 w 727901"/>
              <a:gd name="connsiteY4" fmla="*/ 1179756 h 1529286"/>
              <a:gd name="connsiteX5" fmla="*/ 37557 w 727901"/>
              <a:gd name="connsiteY5" fmla="*/ 1480202 h 1529286"/>
              <a:gd name="connsiteX6" fmla="*/ 37556 w 727901"/>
              <a:gd name="connsiteY6" fmla="*/ 56350 h 1529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7901" h="1529286">
                <a:moveTo>
                  <a:pt x="37556" y="56350"/>
                </a:moveTo>
                <a:cubicBezTo>
                  <a:pt x="87630" y="-139593"/>
                  <a:pt x="231322" y="232698"/>
                  <a:pt x="338002" y="304544"/>
                </a:cubicBezTo>
                <a:cubicBezTo>
                  <a:pt x="444682" y="376390"/>
                  <a:pt x="618853" y="372035"/>
                  <a:pt x="677636" y="487424"/>
                </a:cubicBezTo>
                <a:cubicBezTo>
                  <a:pt x="736419" y="602813"/>
                  <a:pt x="747305" y="881487"/>
                  <a:pt x="690699" y="996876"/>
                </a:cubicBezTo>
                <a:cubicBezTo>
                  <a:pt x="634093" y="1112265"/>
                  <a:pt x="442505" y="1094847"/>
                  <a:pt x="338002" y="1179756"/>
                </a:cubicBezTo>
                <a:cubicBezTo>
                  <a:pt x="233499" y="1264665"/>
                  <a:pt x="87631" y="1667436"/>
                  <a:pt x="37557" y="1480202"/>
                </a:cubicBezTo>
                <a:cubicBezTo>
                  <a:pt x="-12517" y="1292968"/>
                  <a:pt x="-12518" y="252293"/>
                  <a:pt x="37556" y="56350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E8CB0AA4-6AD0-4BC1-BF4F-E413FCF5EE69}"/>
              </a:ext>
            </a:extLst>
          </p:cNvPr>
          <p:cNvSpPr/>
          <p:nvPr/>
        </p:nvSpPr>
        <p:spPr>
          <a:xfrm>
            <a:off x="8342259" y="3324191"/>
            <a:ext cx="610234" cy="913105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id="{630538AB-DD0D-4DCC-BF21-C6291EA5FE74}"/>
              </a:ext>
            </a:extLst>
          </p:cNvPr>
          <p:cNvSpPr/>
          <p:nvPr/>
        </p:nvSpPr>
        <p:spPr>
          <a:xfrm>
            <a:off x="9154793" y="3080198"/>
            <a:ext cx="1673565" cy="1390869"/>
          </a:xfrm>
          <a:custGeom>
            <a:avLst/>
            <a:gdLst>
              <a:gd name="connsiteX0" fmla="*/ 2365358 w 2365358"/>
              <a:gd name="connsiteY0" fmla="*/ 810084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862336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797110 h 2152302"/>
              <a:gd name="connsiteX1" fmla="*/ 1359518 w 2365358"/>
              <a:gd name="connsiteY1" fmla="*/ 784047 h 2152302"/>
              <a:gd name="connsiteX2" fmla="*/ 876192 w 2365358"/>
              <a:gd name="connsiteY2" fmla="*/ 235407 h 2152302"/>
              <a:gd name="connsiteX3" fmla="*/ 27106 w 2365358"/>
              <a:gd name="connsiteY3" fmla="*/ 275 h 2152302"/>
              <a:gd name="connsiteX4" fmla="*/ 236112 w 2365358"/>
              <a:gd name="connsiteY4" fmla="*/ 274596 h 2152302"/>
              <a:gd name="connsiteX5" fmla="*/ 497369 w 2365358"/>
              <a:gd name="connsiteY5" fmla="*/ 614230 h 2152302"/>
              <a:gd name="connsiteX6" fmla="*/ 575746 w 2365358"/>
              <a:gd name="connsiteY6" fmla="*/ 979990 h 2152302"/>
              <a:gd name="connsiteX7" fmla="*/ 536558 w 2365358"/>
              <a:gd name="connsiteY7" fmla="*/ 1306561 h 2152302"/>
              <a:gd name="connsiteX8" fmla="*/ 379804 w 2365358"/>
              <a:gd name="connsiteY8" fmla="*/ 1711510 h 2152302"/>
              <a:gd name="connsiteX9" fmla="*/ 157735 w 2365358"/>
              <a:gd name="connsiteY9" fmla="*/ 2116458 h 2152302"/>
              <a:gd name="connsiteX10" fmla="*/ 641061 w 2365358"/>
              <a:gd name="connsiteY10" fmla="*/ 2064207 h 2152302"/>
              <a:gd name="connsiteX11" fmla="*/ 1176638 w 2365358"/>
              <a:gd name="connsiteY11" fmla="*/ 1515567 h 2152302"/>
              <a:gd name="connsiteX12" fmla="*/ 2339232 w 2365358"/>
              <a:gd name="connsiteY12" fmla="*/ 1358813 h 2152302"/>
              <a:gd name="connsiteX0" fmla="*/ 2365358 w 2365358"/>
              <a:gd name="connsiteY0" fmla="*/ 797110 h 2132494"/>
              <a:gd name="connsiteX1" fmla="*/ 1359518 w 2365358"/>
              <a:gd name="connsiteY1" fmla="*/ 784047 h 2132494"/>
              <a:gd name="connsiteX2" fmla="*/ 876192 w 2365358"/>
              <a:gd name="connsiteY2" fmla="*/ 235407 h 2132494"/>
              <a:gd name="connsiteX3" fmla="*/ 27106 w 2365358"/>
              <a:gd name="connsiteY3" fmla="*/ 275 h 2132494"/>
              <a:gd name="connsiteX4" fmla="*/ 236112 w 2365358"/>
              <a:gd name="connsiteY4" fmla="*/ 274596 h 2132494"/>
              <a:gd name="connsiteX5" fmla="*/ 497369 w 2365358"/>
              <a:gd name="connsiteY5" fmla="*/ 614230 h 2132494"/>
              <a:gd name="connsiteX6" fmla="*/ 575746 w 2365358"/>
              <a:gd name="connsiteY6" fmla="*/ 979990 h 2132494"/>
              <a:gd name="connsiteX7" fmla="*/ 536558 w 2365358"/>
              <a:gd name="connsiteY7" fmla="*/ 1306561 h 2132494"/>
              <a:gd name="connsiteX8" fmla="*/ 379804 w 2365358"/>
              <a:gd name="connsiteY8" fmla="*/ 1711510 h 2132494"/>
              <a:gd name="connsiteX9" fmla="*/ 157735 w 2365358"/>
              <a:gd name="connsiteY9" fmla="*/ 2116458 h 2132494"/>
              <a:gd name="connsiteX10" fmla="*/ 627998 w 2365358"/>
              <a:gd name="connsiteY10" fmla="*/ 1998893 h 2132494"/>
              <a:gd name="connsiteX11" fmla="*/ 1176638 w 2365358"/>
              <a:gd name="connsiteY11" fmla="*/ 1515567 h 2132494"/>
              <a:gd name="connsiteX12" fmla="*/ 2339232 w 2365358"/>
              <a:gd name="connsiteY12" fmla="*/ 1358813 h 2132494"/>
              <a:gd name="connsiteX0" fmla="*/ 2365358 w 2365358"/>
              <a:gd name="connsiteY0" fmla="*/ 796856 h 2132240"/>
              <a:gd name="connsiteX1" fmla="*/ 1359518 w 2365358"/>
              <a:gd name="connsiteY1" fmla="*/ 783793 h 2132240"/>
              <a:gd name="connsiteX2" fmla="*/ 876192 w 2365358"/>
              <a:gd name="connsiteY2" fmla="*/ 287404 h 2132240"/>
              <a:gd name="connsiteX3" fmla="*/ 27106 w 2365358"/>
              <a:gd name="connsiteY3" fmla="*/ 21 h 2132240"/>
              <a:gd name="connsiteX4" fmla="*/ 236112 w 2365358"/>
              <a:gd name="connsiteY4" fmla="*/ 274342 h 2132240"/>
              <a:gd name="connsiteX5" fmla="*/ 497369 w 2365358"/>
              <a:gd name="connsiteY5" fmla="*/ 613976 h 2132240"/>
              <a:gd name="connsiteX6" fmla="*/ 575746 w 2365358"/>
              <a:gd name="connsiteY6" fmla="*/ 979736 h 2132240"/>
              <a:gd name="connsiteX7" fmla="*/ 536558 w 2365358"/>
              <a:gd name="connsiteY7" fmla="*/ 1306307 h 2132240"/>
              <a:gd name="connsiteX8" fmla="*/ 379804 w 2365358"/>
              <a:gd name="connsiteY8" fmla="*/ 1711256 h 2132240"/>
              <a:gd name="connsiteX9" fmla="*/ 157735 w 2365358"/>
              <a:gd name="connsiteY9" fmla="*/ 2116204 h 2132240"/>
              <a:gd name="connsiteX10" fmla="*/ 627998 w 2365358"/>
              <a:gd name="connsiteY10" fmla="*/ 1998639 h 2132240"/>
              <a:gd name="connsiteX11" fmla="*/ 1176638 w 2365358"/>
              <a:gd name="connsiteY11" fmla="*/ 1515313 h 2132240"/>
              <a:gd name="connsiteX12" fmla="*/ 2339232 w 2365358"/>
              <a:gd name="connsiteY12" fmla="*/ 1358559 h 2132240"/>
              <a:gd name="connsiteX0" fmla="*/ 2365358 w 2378421"/>
              <a:gd name="connsiteY0" fmla="*/ 796856 h 2132240"/>
              <a:gd name="connsiteX1" fmla="*/ 1359518 w 2378421"/>
              <a:gd name="connsiteY1" fmla="*/ 783793 h 2132240"/>
              <a:gd name="connsiteX2" fmla="*/ 876192 w 2378421"/>
              <a:gd name="connsiteY2" fmla="*/ 287404 h 2132240"/>
              <a:gd name="connsiteX3" fmla="*/ 27106 w 2378421"/>
              <a:gd name="connsiteY3" fmla="*/ 21 h 2132240"/>
              <a:gd name="connsiteX4" fmla="*/ 236112 w 2378421"/>
              <a:gd name="connsiteY4" fmla="*/ 274342 h 2132240"/>
              <a:gd name="connsiteX5" fmla="*/ 497369 w 2378421"/>
              <a:gd name="connsiteY5" fmla="*/ 613976 h 2132240"/>
              <a:gd name="connsiteX6" fmla="*/ 575746 w 2378421"/>
              <a:gd name="connsiteY6" fmla="*/ 979736 h 2132240"/>
              <a:gd name="connsiteX7" fmla="*/ 536558 w 2378421"/>
              <a:gd name="connsiteY7" fmla="*/ 1306307 h 2132240"/>
              <a:gd name="connsiteX8" fmla="*/ 379804 w 2378421"/>
              <a:gd name="connsiteY8" fmla="*/ 1711256 h 2132240"/>
              <a:gd name="connsiteX9" fmla="*/ 157735 w 2378421"/>
              <a:gd name="connsiteY9" fmla="*/ 2116204 h 2132240"/>
              <a:gd name="connsiteX10" fmla="*/ 627998 w 2378421"/>
              <a:gd name="connsiteY10" fmla="*/ 1998639 h 2132240"/>
              <a:gd name="connsiteX11" fmla="*/ 1176638 w 2378421"/>
              <a:gd name="connsiteY11" fmla="*/ 1515313 h 2132240"/>
              <a:gd name="connsiteX12" fmla="*/ 2378421 w 2378421"/>
              <a:gd name="connsiteY12" fmla="*/ 1384685 h 2132240"/>
              <a:gd name="connsiteX0" fmla="*/ 2364789 w 2377852"/>
              <a:gd name="connsiteY0" fmla="*/ 797705 h 2133089"/>
              <a:gd name="connsiteX1" fmla="*/ 1358949 w 2377852"/>
              <a:gd name="connsiteY1" fmla="*/ 784642 h 2133089"/>
              <a:gd name="connsiteX2" fmla="*/ 866125 w 2377852"/>
              <a:gd name="connsiteY2" fmla="*/ 366309 h 2133089"/>
              <a:gd name="connsiteX3" fmla="*/ 26537 w 2377852"/>
              <a:gd name="connsiteY3" fmla="*/ 870 h 2133089"/>
              <a:gd name="connsiteX4" fmla="*/ 235543 w 2377852"/>
              <a:gd name="connsiteY4" fmla="*/ 275191 h 2133089"/>
              <a:gd name="connsiteX5" fmla="*/ 496800 w 2377852"/>
              <a:gd name="connsiteY5" fmla="*/ 614825 h 2133089"/>
              <a:gd name="connsiteX6" fmla="*/ 575177 w 2377852"/>
              <a:gd name="connsiteY6" fmla="*/ 980585 h 2133089"/>
              <a:gd name="connsiteX7" fmla="*/ 535989 w 2377852"/>
              <a:gd name="connsiteY7" fmla="*/ 1307156 h 2133089"/>
              <a:gd name="connsiteX8" fmla="*/ 379235 w 2377852"/>
              <a:gd name="connsiteY8" fmla="*/ 1712105 h 2133089"/>
              <a:gd name="connsiteX9" fmla="*/ 157166 w 2377852"/>
              <a:gd name="connsiteY9" fmla="*/ 2117053 h 2133089"/>
              <a:gd name="connsiteX10" fmla="*/ 627429 w 2377852"/>
              <a:gd name="connsiteY10" fmla="*/ 1999488 h 2133089"/>
              <a:gd name="connsiteX11" fmla="*/ 1176069 w 2377852"/>
              <a:gd name="connsiteY11" fmla="*/ 1516162 h 2133089"/>
              <a:gd name="connsiteX12" fmla="*/ 2377852 w 2377852"/>
              <a:gd name="connsiteY12" fmla="*/ 1385534 h 2133089"/>
              <a:gd name="connsiteX0" fmla="*/ 1358949 w 2377852"/>
              <a:gd name="connsiteY0" fmla="*/ 784642 h 2133089"/>
              <a:gd name="connsiteX1" fmla="*/ 866125 w 2377852"/>
              <a:gd name="connsiteY1" fmla="*/ 366309 h 2133089"/>
              <a:gd name="connsiteX2" fmla="*/ 26537 w 2377852"/>
              <a:gd name="connsiteY2" fmla="*/ 870 h 2133089"/>
              <a:gd name="connsiteX3" fmla="*/ 235543 w 2377852"/>
              <a:gd name="connsiteY3" fmla="*/ 275191 h 2133089"/>
              <a:gd name="connsiteX4" fmla="*/ 496800 w 2377852"/>
              <a:gd name="connsiteY4" fmla="*/ 614825 h 2133089"/>
              <a:gd name="connsiteX5" fmla="*/ 575177 w 2377852"/>
              <a:gd name="connsiteY5" fmla="*/ 980585 h 2133089"/>
              <a:gd name="connsiteX6" fmla="*/ 535989 w 2377852"/>
              <a:gd name="connsiteY6" fmla="*/ 1307156 h 2133089"/>
              <a:gd name="connsiteX7" fmla="*/ 379235 w 2377852"/>
              <a:gd name="connsiteY7" fmla="*/ 1712105 h 2133089"/>
              <a:gd name="connsiteX8" fmla="*/ 157166 w 2377852"/>
              <a:gd name="connsiteY8" fmla="*/ 2117053 h 2133089"/>
              <a:gd name="connsiteX9" fmla="*/ 627429 w 2377852"/>
              <a:gd name="connsiteY9" fmla="*/ 1999488 h 2133089"/>
              <a:gd name="connsiteX10" fmla="*/ 1176069 w 2377852"/>
              <a:gd name="connsiteY10" fmla="*/ 1516162 h 2133089"/>
              <a:gd name="connsiteX11" fmla="*/ 2377852 w 2377852"/>
              <a:gd name="connsiteY11" fmla="*/ 1385534 h 2133089"/>
              <a:gd name="connsiteX0" fmla="*/ 1358949 w 1358949"/>
              <a:gd name="connsiteY0" fmla="*/ 784642 h 2133089"/>
              <a:gd name="connsiteX1" fmla="*/ 866125 w 1358949"/>
              <a:gd name="connsiteY1" fmla="*/ 366309 h 2133089"/>
              <a:gd name="connsiteX2" fmla="*/ 26537 w 1358949"/>
              <a:gd name="connsiteY2" fmla="*/ 870 h 2133089"/>
              <a:gd name="connsiteX3" fmla="*/ 235543 w 1358949"/>
              <a:gd name="connsiteY3" fmla="*/ 275191 h 2133089"/>
              <a:gd name="connsiteX4" fmla="*/ 496800 w 1358949"/>
              <a:gd name="connsiteY4" fmla="*/ 614825 h 2133089"/>
              <a:gd name="connsiteX5" fmla="*/ 575177 w 1358949"/>
              <a:gd name="connsiteY5" fmla="*/ 980585 h 2133089"/>
              <a:gd name="connsiteX6" fmla="*/ 535989 w 1358949"/>
              <a:gd name="connsiteY6" fmla="*/ 1307156 h 2133089"/>
              <a:gd name="connsiteX7" fmla="*/ 379235 w 1358949"/>
              <a:gd name="connsiteY7" fmla="*/ 1712105 h 2133089"/>
              <a:gd name="connsiteX8" fmla="*/ 157166 w 1358949"/>
              <a:gd name="connsiteY8" fmla="*/ 2117053 h 2133089"/>
              <a:gd name="connsiteX9" fmla="*/ 627429 w 1358949"/>
              <a:gd name="connsiteY9" fmla="*/ 1999488 h 2133089"/>
              <a:gd name="connsiteX10" fmla="*/ 1176069 w 1358949"/>
              <a:gd name="connsiteY10" fmla="*/ 1516162 h 2133089"/>
              <a:gd name="connsiteX0" fmla="*/ 1390577 w 1390577"/>
              <a:gd name="connsiteY0" fmla="*/ 800701 h 2149148"/>
              <a:gd name="connsiteX1" fmla="*/ 58165 w 1390577"/>
              <a:gd name="connsiteY1" fmla="*/ 16929 h 2149148"/>
              <a:gd name="connsiteX2" fmla="*/ 267171 w 1390577"/>
              <a:gd name="connsiteY2" fmla="*/ 291250 h 2149148"/>
              <a:gd name="connsiteX3" fmla="*/ 528428 w 1390577"/>
              <a:gd name="connsiteY3" fmla="*/ 630884 h 2149148"/>
              <a:gd name="connsiteX4" fmla="*/ 606805 w 1390577"/>
              <a:gd name="connsiteY4" fmla="*/ 996644 h 2149148"/>
              <a:gd name="connsiteX5" fmla="*/ 567617 w 1390577"/>
              <a:gd name="connsiteY5" fmla="*/ 1323215 h 2149148"/>
              <a:gd name="connsiteX6" fmla="*/ 410863 w 1390577"/>
              <a:gd name="connsiteY6" fmla="*/ 1728164 h 2149148"/>
              <a:gd name="connsiteX7" fmla="*/ 188794 w 1390577"/>
              <a:gd name="connsiteY7" fmla="*/ 2133112 h 2149148"/>
              <a:gd name="connsiteX8" fmla="*/ 659057 w 1390577"/>
              <a:gd name="connsiteY8" fmla="*/ 2015547 h 2149148"/>
              <a:gd name="connsiteX9" fmla="*/ 1207697 w 1390577"/>
              <a:gd name="connsiteY9" fmla="*/ 1532221 h 2149148"/>
              <a:gd name="connsiteX0" fmla="*/ 1390577 w 1390577"/>
              <a:gd name="connsiteY0" fmla="*/ 800701 h 2135559"/>
              <a:gd name="connsiteX1" fmla="*/ 58165 w 1390577"/>
              <a:gd name="connsiteY1" fmla="*/ 16929 h 2135559"/>
              <a:gd name="connsiteX2" fmla="*/ 267171 w 1390577"/>
              <a:gd name="connsiteY2" fmla="*/ 291250 h 2135559"/>
              <a:gd name="connsiteX3" fmla="*/ 528428 w 1390577"/>
              <a:gd name="connsiteY3" fmla="*/ 630884 h 2135559"/>
              <a:gd name="connsiteX4" fmla="*/ 606805 w 1390577"/>
              <a:gd name="connsiteY4" fmla="*/ 996644 h 2135559"/>
              <a:gd name="connsiteX5" fmla="*/ 567617 w 1390577"/>
              <a:gd name="connsiteY5" fmla="*/ 1323215 h 2135559"/>
              <a:gd name="connsiteX6" fmla="*/ 410863 w 1390577"/>
              <a:gd name="connsiteY6" fmla="*/ 1728164 h 2135559"/>
              <a:gd name="connsiteX7" fmla="*/ 188794 w 1390577"/>
              <a:gd name="connsiteY7" fmla="*/ 2133112 h 2135559"/>
              <a:gd name="connsiteX8" fmla="*/ 1207697 w 1390577"/>
              <a:gd name="connsiteY8" fmla="*/ 1532221 h 2135559"/>
              <a:gd name="connsiteX0" fmla="*/ 1390577 w 2861484"/>
              <a:gd name="connsiteY0" fmla="*/ 800701 h 2143388"/>
              <a:gd name="connsiteX1" fmla="*/ 58165 w 2861484"/>
              <a:gd name="connsiteY1" fmla="*/ 16929 h 2143388"/>
              <a:gd name="connsiteX2" fmla="*/ 267171 w 2861484"/>
              <a:gd name="connsiteY2" fmla="*/ 291250 h 2143388"/>
              <a:gd name="connsiteX3" fmla="*/ 528428 w 2861484"/>
              <a:gd name="connsiteY3" fmla="*/ 630884 h 2143388"/>
              <a:gd name="connsiteX4" fmla="*/ 606805 w 2861484"/>
              <a:gd name="connsiteY4" fmla="*/ 996644 h 2143388"/>
              <a:gd name="connsiteX5" fmla="*/ 567617 w 2861484"/>
              <a:gd name="connsiteY5" fmla="*/ 1323215 h 2143388"/>
              <a:gd name="connsiteX6" fmla="*/ 410863 w 2861484"/>
              <a:gd name="connsiteY6" fmla="*/ 1728164 h 2143388"/>
              <a:gd name="connsiteX7" fmla="*/ 188794 w 2861484"/>
              <a:gd name="connsiteY7" fmla="*/ 2133112 h 2143388"/>
              <a:gd name="connsiteX8" fmla="*/ 2861484 w 2861484"/>
              <a:gd name="connsiteY8" fmla="*/ 1285051 h 2143388"/>
              <a:gd name="connsiteX0" fmla="*/ 2966758 w 2966758"/>
              <a:gd name="connsiteY0" fmla="*/ 947199 h 2150853"/>
              <a:gd name="connsiteX1" fmla="*/ 161797 w 2966758"/>
              <a:gd name="connsiteY1" fmla="*/ 24394 h 2150853"/>
              <a:gd name="connsiteX2" fmla="*/ 370803 w 2966758"/>
              <a:gd name="connsiteY2" fmla="*/ 298715 h 2150853"/>
              <a:gd name="connsiteX3" fmla="*/ 632060 w 2966758"/>
              <a:gd name="connsiteY3" fmla="*/ 638349 h 2150853"/>
              <a:gd name="connsiteX4" fmla="*/ 710437 w 2966758"/>
              <a:gd name="connsiteY4" fmla="*/ 1004109 h 2150853"/>
              <a:gd name="connsiteX5" fmla="*/ 671249 w 2966758"/>
              <a:gd name="connsiteY5" fmla="*/ 1330680 h 2150853"/>
              <a:gd name="connsiteX6" fmla="*/ 514495 w 2966758"/>
              <a:gd name="connsiteY6" fmla="*/ 1735629 h 2150853"/>
              <a:gd name="connsiteX7" fmla="*/ 292426 w 2966758"/>
              <a:gd name="connsiteY7" fmla="*/ 2140577 h 2150853"/>
              <a:gd name="connsiteX8" fmla="*/ 2965116 w 2966758"/>
              <a:gd name="connsiteY8" fmla="*/ 1292516 h 2150853"/>
              <a:gd name="connsiteX0" fmla="*/ 2966758 w 2966758"/>
              <a:gd name="connsiteY0" fmla="*/ 947199 h 2140579"/>
              <a:gd name="connsiteX1" fmla="*/ 161797 w 2966758"/>
              <a:gd name="connsiteY1" fmla="*/ 24394 h 2140579"/>
              <a:gd name="connsiteX2" fmla="*/ 370803 w 2966758"/>
              <a:gd name="connsiteY2" fmla="*/ 298715 h 2140579"/>
              <a:gd name="connsiteX3" fmla="*/ 632060 w 2966758"/>
              <a:gd name="connsiteY3" fmla="*/ 638349 h 2140579"/>
              <a:gd name="connsiteX4" fmla="*/ 710437 w 2966758"/>
              <a:gd name="connsiteY4" fmla="*/ 1004109 h 2140579"/>
              <a:gd name="connsiteX5" fmla="*/ 671249 w 2966758"/>
              <a:gd name="connsiteY5" fmla="*/ 1330680 h 2140579"/>
              <a:gd name="connsiteX6" fmla="*/ 514495 w 2966758"/>
              <a:gd name="connsiteY6" fmla="*/ 1735629 h 2140579"/>
              <a:gd name="connsiteX7" fmla="*/ 292426 w 2966758"/>
              <a:gd name="connsiteY7" fmla="*/ 2140577 h 2140579"/>
              <a:gd name="connsiteX8" fmla="*/ 1726900 w 2966758"/>
              <a:gd name="connsiteY8" fmla="*/ 1730499 h 2140579"/>
              <a:gd name="connsiteX9" fmla="*/ 2965116 w 2966758"/>
              <a:gd name="connsiteY9" fmla="*/ 1292516 h 2140579"/>
              <a:gd name="connsiteX0" fmla="*/ 2966758 w 2966758"/>
              <a:gd name="connsiteY0" fmla="*/ 947199 h 2146271"/>
              <a:gd name="connsiteX1" fmla="*/ 161797 w 2966758"/>
              <a:gd name="connsiteY1" fmla="*/ 24394 h 2146271"/>
              <a:gd name="connsiteX2" fmla="*/ 370803 w 2966758"/>
              <a:gd name="connsiteY2" fmla="*/ 298715 h 2146271"/>
              <a:gd name="connsiteX3" fmla="*/ 632060 w 2966758"/>
              <a:gd name="connsiteY3" fmla="*/ 638349 h 2146271"/>
              <a:gd name="connsiteX4" fmla="*/ 710437 w 2966758"/>
              <a:gd name="connsiteY4" fmla="*/ 1004109 h 2146271"/>
              <a:gd name="connsiteX5" fmla="*/ 671249 w 2966758"/>
              <a:gd name="connsiteY5" fmla="*/ 1330680 h 2146271"/>
              <a:gd name="connsiteX6" fmla="*/ 514495 w 2966758"/>
              <a:gd name="connsiteY6" fmla="*/ 1735629 h 2146271"/>
              <a:gd name="connsiteX7" fmla="*/ 292426 w 2966758"/>
              <a:gd name="connsiteY7" fmla="*/ 2140577 h 2146271"/>
              <a:gd name="connsiteX8" fmla="*/ 1590973 w 2966758"/>
              <a:gd name="connsiteY8" fmla="*/ 1421537 h 2146271"/>
              <a:gd name="connsiteX9" fmla="*/ 2965116 w 2966758"/>
              <a:gd name="connsiteY9" fmla="*/ 1292516 h 2146271"/>
              <a:gd name="connsiteX0" fmla="*/ 2855986 w 2855986"/>
              <a:gd name="connsiteY0" fmla="*/ 940295 h 2139367"/>
              <a:gd name="connsiteX1" fmla="*/ 1276309 w 2855986"/>
              <a:gd name="connsiteY1" fmla="*/ 812153 h 2139367"/>
              <a:gd name="connsiteX2" fmla="*/ 51025 w 2855986"/>
              <a:gd name="connsiteY2" fmla="*/ 17490 h 2139367"/>
              <a:gd name="connsiteX3" fmla="*/ 260031 w 2855986"/>
              <a:gd name="connsiteY3" fmla="*/ 291811 h 2139367"/>
              <a:gd name="connsiteX4" fmla="*/ 521288 w 2855986"/>
              <a:gd name="connsiteY4" fmla="*/ 631445 h 2139367"/>
              <a:gd name="connsiteX5" fmla="*/ 599665 w 2855986"/>
              <a:gd name="connsiteY5" fmla="*/ 997205 h 2139367"/>
              <a:gd name="connsiteX6" fmla="*/ 560477 w 2855986"/>
              <a:gd name="connsiteY6" fmla="*/ 1323776 h 2139367"/>
              <a:gd name="connsiteX7" fmla="*/ 403723 w 2855986"/>
              <a:gd name="connsiteY7" fmla="*/ 1728725 h 2139367"/>
              <a:gd name="connsiteX8" fmla="*/ 181654 w 2855986"/>
              <a:gd name="connsiteY8" fmla="*/ 2133673 h 2139367"/>
              <a:gd name="connsiteX9" fmla="*/ 1480201 w 2855986"/>
              <a:gd name="connsiteY9" fmla="*/ 1414633 h 2139367"/>
              <a:gd name="connsiteX10" fmla="*/ 2854344 w 2855986"/>
              <a:gd name="connsiteY10" fmla="*/ 1285612 h 2139367"/>
              <a:gd name="connsiteX0" fmla="*/ 2855986 w 2855986"/>
              <a:gd name="connsiteY0" fmla="*/ 940295 h 2134713"/>
              <a:gd name="connsiteX1" fmla="*/ 1276309 w 2855986"/>
              <a:gd name="connsiteY1" fmla="*/ 812153 h 2134713"/>
              <a:gd name="connsiteX2" fmla="*/ 51025 w 2855986"/>
              <a:gd name="connsiteY2" fmla="*/ 17490 h 2134713"/>
              <a:gd name="connsiteX3" fmla="*/ 260031 w 2855986"/>
              <a:gd name="connsiteY3" fmla="*/ 291811 h 2134713"/>
              <a:gd name="connsiteX4" fmla="*/ 521288 w 2855986"/>
              <a:gd name="connsiteY4" fmla="*/ 631445 h 2134713"/>
              <a:gd name="connsiteX5" fmla="*/ 599665 w 2855986"/>
              <a:gd name="connsiteY5" fmla="*/ 997205 h 2134713"/>
              <a:gd name="connsiteX6" fmla="*/ 560477 w 2855986"/>
              <a:gd name="connsiteY6" fmla="*/ 1323776 h 2134713"/>
              <a:gd name="connsiteX7" fmla="*/ 403723 w 2855986"/>
              <a:gd name="connsiteY7" fmla="*/ 1728725 h 2134713"/>
              <a:gd name="connsiteX8" fmla="*/ 181654 w 2855986"/>
              <a:gd name="connsiteY8" fmla="*/ 2133673 h 2134713"/>
              <a:gd name="connsiteX9" fmla="*/ 936490 w 2855986"/>
              <a:gd name="connsiteY9" fmla="*/ 1831731 h 2134713"/>
              <a:gd name="connsiteX10" fmla="*/ 1480201 w 2855986"/>
              <a:gd name="connsiteY10" fmla="*/ 1414633 h 2134713"/>
              <a:gd name="connsiteX11" fmla="*/ 2854344 w 2855986"/>
              <a:gd name="connsiteY11" fmla="*/ 1285612 h 2134713"/>
              <a:gd name="connsiteX0" fmla="*/ 3045284 w 3045284"/>
              <a:gd name="connsiteY0" fmla="*/ 797067 h 1991485"/>
              <a:gd name="connsiteX1" fmla="*/ 1465607 w 3045284"/>
              <a:gd name="connsiteY1" fmla="*/ 668925 h 1991485"/>
              <a:gd name="connsiteX2" fmla="*/ 36432 w 3045284"/>
              <a:gd name="connsiteY2" fmla="*/ 28743 h 1991485"/>
              <a:gd name="connsiteX3" fmla="*/ 449329 w 3045284"/>
              <a:gd name="connsiteY3" fmla="*/ 148583 h 1991485"/>
              <a:gd name="connsiteX4" fmla="*/ 710586 w 3045284"/>
              <a:gd name="connsiteY4" fmla="*/ 488217 h 1991485"/>
              <a:gd name="connsiteX5" fmla="*/ 788963 w 3045284"/>
              <a:gd name="connsiteY5" fmla="*/ 853977 h 1991485"/>
              <a:gd name="connsiteX6" fmla="*/ 749775 w 3045284"/>
              <a:gd name="connsiteY6" fmla="*/ 1180548 h 1991485"/>
              <a:gd name="connsiteX7" fmla="*/ 593021 w 3045284"/>
              <a:gd name="connsiteY7" fmla="*/ 1585497 h 1991485"/>
              <a:gd name="connsiteX8" fmla="*/ 370952 w 3045284"/>
              <a:gd name="connsiteY8" fmla="*/ 1990445 h 1991485"/>
              <a:gd name="connsiteX9" fmla="*/ 1125788 w 3045284"/>
              <a:gd name="connsiteY9" fmla="*/ 1688503 h 1991485"/>
              <a:gd name="connsiteX10" fmla="*/ 1669499 w 3045284"/>
              <a:gd name="connsiteY10" fmla="*/ 1271405 h 1991485"/>
              <a:gd name="connsiteX11" fmla="*/ 3043642 w 3045284"/>
              <a:gd name="connsiteY11" fmla="*/ 1142384 h 1991485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788963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403836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2554 w 3042554"/>
              <a:gd name="connsiteY0" fmla="*/ 806686 h 1834642"/>
              <a:gd name="connsiteX1" fmla="*/ 1462877 w 3042554"/>
              <a:gd name="connsiteY1" fmla="*/ 678544 h 1834642"/>
              <a:gd name="connsiteX2" fmla="*/ 33702 w 3042554"/>
              <a:gd name="connsiteY2" fmla="*/ 38362 h 1834642"/>
              <a:gd name="connsiteX3" fmla="*/ 446599 w 3042554"/>
              <a:gd name="connsiteY3" fmla="*/ 158202 h 1834642"/>
              <a:gd name="connsiteX4" fmla="*/ 401106 w 3042554"/>
              <a:gd name="connsiteY4" fmla="*/ 863596 h 1834642"/>
              <a:gd name="connsiteX5" fmla="*/ 747045 w 3042554"/>
              <a:gd name="connsiteY5" fmla="*/ 1190167 h 1834642"/>
              <a:gd name="connsiteX6" fmla="*/ 590291 w 3042554"/>
              <a:gd name="connsiteY6" fmla="*/ 1595116 h 1834642"/>
              <a:gd name="connsiteX7" fmla="*/ 254949 w 3042554"/>
              <a:gd name="connsiteY7" fmla="*/ 1830135 h 1834642"/>
              <a:gd name="connsiteX8" fmla="*/ 1123058 w 3042554"/>
              <a:gd name="connsiteY8" fmla="*/ 1698122 h 1834642"/>
              <a:gd name="connsiteX9" fmla="*/ 1666769 w 3042554"/>
              <a:gd name="connsiteY9" fmla="*/ 1281024 h 1834642"/>
              <a:gd name="connsiteX10" fmla="*/ 3040912 w 3042554"/>
              <a:gd name="connsiteY10" fmla="*/ 1152003 h 1834642"/>
              <a:gd name="connsiteX0" fmla="*/ 3051342 w 3051342"/>
              <a:gd name="connsiteY0" fmla="*/ 769647 h 1797603"/>
              <a:gd name="connsiteX1" fmla="*/ 1471665 w 3051342"/>
              <a:gd name="connsiteY1" fmla="*/ 641505 h 1797603"/>
              <a:gd name="connsiteX2" fmla="*/ 42490 w 3051342"/>
              <a:gd name="connsiteY2" fmla="*/ 1323 h 1797603"/>
              <a:gd name="connsiteX3" fmla="*/ 409894 w 3051342"/>
              <a:gd name="connsiteY3" fmla="*/ 826557 h 1797603"/>
              <a:gd name="connsiteX4" fmla="*/ 755833 w 3051342"/>
              <a:gd name="connsiteY4" fmla="*/ 1153128 h 1797603"/>
              <a:gd name="connsiteX5" fmla="*/ 599079 w 3051342"/>
              <a:gd name="connsiteY5" fmla="*/ 1558077 h 1797603"/>
              <a:gd name="connsiteX6" fmla="*/ 263737 w 3051342"/>
              <a:gd name="connsiteY6" fmla="*/ 1793096 h 1797603"/>
              <a:gd name="connsiteX7" fmla="*/ 1131846 w 3051342"/>
              <a:gd name="connsiteY7" fmla="*/ 1661083 h 1797603"/>
              <a:gd name="connsiteX8" fmla="*/ 1675557 w 3051342"/>
              <a:gd name="connsiteY8" fmla="*/ 1243985 h 1797603"/>
              <a:gd name="connsiteX9" fmla="*/ 3049700 w 3051342"/>
              <a:gd name="connsiteY9" fmla="*/ 1114964 h 1797603"/>
              <a:gd name="connsiteX0" fmla="*/ 3051342 w 3051342"/>
              <a:gd name="connsiteY0" fmla="*/ 769647 h 1825114"/>
              <a:gd name="connsiteX1" fmla="*/ 1471665 w 3051342"/>
              <a:gd name="connsiteY1" fmla="*/ 641505 h 1825114"/>
              <a:gd name="connsiteX2" fmla="*/ 42490 w 3051342"/>
              <a:gd name="connsiteY2" fmla="*/ 1323 h 1825114"/>
              <a:gd name="connsiteX3" fmla="*/ 409894 w 3051342"/>
              <a:gd name="connsiteY3" fmla="*/ 826557 h 1825114"/>
              <a:gd name="connsiteX4" fmla="*/ 755833 w 3051342"/>
              <a:gd name="connsiteY4" fmla="*/ 1153128 h 1825114"/>
              <a:gd name="connsiteX5" fmla="*/ 263737 w 3051342"/>
              <a:gd name="connsiteY5" fmla="*/ 1793096 h 1825114"/>
              <a:gd name="connsiteX6" fmla="*/ 1131846 w 3051342"/>
              <a:gd name="connsiteY6" fmla="*/ 1661083 h 1825114"/>
              <a:gd name="connsiteX7" fmla="*/ 1675557 w 3051342"/>
              <a:gd name="connsiteY7" fmla="*/ 1243985 h 1825114"/>
              <a:gd name="connsiteX8" fmla="*/ 3049700 w 3051342"/>
              <a:gd name="connsiteY8" fmla="*/ 1114964 h 1825114"/>
              <a:gd name="connsiteX0" fmla="*/ 3021029 w 3021029"/>
              <a:gd name="connsiteY0" fmla="*/ 776945 h 1832412"/>
              <a:gd name="connsiteX1" fmla="*/ 1441352 w 3021029"/>
              <a:gd name="connsiteY1" fmla="*/ 648803 h 1832412"/>
              <a:gd name="connsiteX2" fmla="*/ 12177 w 3021029"/>
              <a:gd name="connsiteY2" fmla="*/ 8621 h 1832412"/>
              <a:gd name="connsiteX3" fmla="*/ 725520 w 3021029"/>
              <a:gd name="connsiteY3" fmla="*/ 1160426 h 1832412"/>
              <a:gd name="connsiteX4" fmla="*/ 233424 w 3021029"/>
              <a:gd name="connsiteY4" fmla="*/ 1800394 h 1832412"/>
              <a:gd name="connsiteX5" fmla="*/ 1101533 w 3021029"/>
              <a:gd name="connsiteY5" fmla="*/ 1668381 h 1832412"/>
              <a:gd name="connsiteX6" fmla="*/ 1645244 w 3021029"/>
              <a:gd name="connsiteY6" fmla="*/ 1251283 h 1832412"/>
              <a:gd name="connsiteX7" fmla="*/ 3019387 w 3021029"/>
              <a:gd name="connsiteY7" fmla="*/ 1122262 h 1832412"/>
              <a:gd name="connsiteX0" fmla="*/ 3021029 w 3021029"/>
              <a:gd name="connsiteY0" fmla="*/ 776945 h 1806895"/>
              <a:gd name="connsiteX1" fmla="*/ 1441352 w 3021029"/>
              <a:gd name="connsiteY1" fmla="*/ 648803 h 1806895"/>
              <a:gd name="connsiteX2" fmla="*/ 12177 w 3021029"/>
              <a:gd name="connsiteY2" fmla="*/ 8621 h 1806895"/>
              <a:gd name="connsiteX3" fmla="*/ 725520 w 3021029"/>
              <a:gd name="connsiteY3" fmla="*/ 1160426 h 1806895"/>
              <a:gd name="connsiteX4" fmla="*/ 233424 w 3021029"/>
              <a:gd name="connsiteY4" fmla="*/ 1800394 h 1806895"/>
              <a:gd name="connsiteX5" fmla="*/ 1214805 w 3021029"/>
              <a:gd name="connsiteY5" fmla="*/ 1467555 h 1806895"/>
              <a:gd name="connsiteX6" fmla="*/ 1645244 w 3021029"/>
              <a:gd name="connsiteY6" fmla="*/ 1251283 h 1806895"/>
              <a:gd name="connsiteX7" fmla="*/ 3019387 w 3021029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019387 w 3768630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0764"/>
              <a:gd name="connsiteX1" fmla="*/ 1441352 w 3768630"/>
              <a:gd name="connsiteY1" fmla="*/ 648803 h 1800764"/>
              <a:gd name="connsiteX2" fmla="*/ 12177 w 3768630"/>
              <a:gd name="connsiteY2" fmla="*/ 8621 h 1800764"/>
              <a:gd name="connsiteX3" fmla="*/ 725520 w 3768630"/>
              <a:gd name="connsiteY3" fmla="*/ 1160426 h 1800764"/>
              <a:gd name="connsiteX4" fmla="*/ 233424 w 3768630"/>
              <a:gd name="connsiteY4" fmla="*/ 1800394 h 1800764"/>
              <a:gd name="connsiteX5" fmla="*/ 1645244 w 3768630"/>
              <a:gd name="connsiteY5" fmla="*/ 1251283 h 1800764"/>
              <a:gd name="connsiteX6" fmla="*/ 3766988 w 3768630"/>
              <a:gd name="connsiteY6" fmla="*/ 1137710 h 1800764"/>
              <a:gd name="connsiteX0" fmla="*/ 3775852 w 3775852"/>
              <a:gd name="connsiteY0" fmla="*/ 771509 h 1798693"/>
              <a:gd name="connsiteX1" fmla="*/ 1448574 w 3775852"/>
              <a:gd name="connsiteY1" fmla="*/ 643367 h 1798693"/>
              <a:gd name="connsiteX2" fmla="*/ 19399 w 3775852"/>
              <a:gd name="connsiteY2" fmla="*/ 3185 h 1798693"/>
              <a:gd name="connsiteX3" fmla="*/ 596815 w 3775852"/>
              <a:gd name="connsiteY3" fmla="*/ 938716 h 1798693"/>
              <a:gd name="connsiteX4" fmla="*/ 240646 w 3775852"/>
              <a:gd name="connsiteY4" fmla="*/ 1794958 h 1798693"/>
              <a:gd name="connsiteX5" fmla="*/ 1652466 w 3775852"/>
              <a:gd name="connsiteY5" fmla="*/ 1245847 h 1798693"/>
              <a:gd name="connsiteX6" fmla="*/ 3774210 w 3775852"/>
              <a:gd name="connsiteY6" fmla="*/ 1132274 h 1798693"/>
              <a:gd name="connsiteX0" fmla="*/ 3731534 w 3731534"/>
              <a:gd name="connsiteY0" fmla="*/ 664110 h 1691295"/>
              <a:gd name="connsiteX1" fmla="*/ 1404256 w 3731534"/>
              <a:gd name="connsiteY1" fmla="*/ 535968 h 1691295"/>
              <a:gd name="connsiteX2" fmla="*/ 20391 w 3731534"/>
              <a:gd name="connsiteY2" fmla="*/ 3923 h 1691295"/>
              <a:gd name="connsiteX3" fmla="*/ 552497 w 3731534"/>
              <a:gd name="connsiteY3" fmla="*/ 831317 h 1691295"/>
              <a:gd name="connsiteX4" fmla="*/ 196328 w 3731534"/>
              <a:gd name="connsiteY4" fmla="*/ 1687559 h 1691295"/>
              <a:gd name="connsiteX5" fmla="*/ 1608148 w 3731534"/>
              <a:gd name="connsiteY5" fmla="*/ 1138448 h 1691295"/>
              <a:gd name="connsiteX6" fmla="*/ 3729892 w 3731534"/>
              <a:gd name="connsiteY6" fmla="*/ 1024875 h 1691295"/>
              <a:gd name="connsiteX0" fmla="*/ 3687324 w 3687324"/>
              <a:gd name="connsiteY0" fmla="*/ 618197 h 1645382"/>
              <a:gd name="connsiteX1" fmla="*/ 1360046 w 3687324"/>
              <a:gd name="connsiteY1" fmla="*/ 490055 h 1645382"/>
              <a:gd name="connsiteX2" fmla="*/ 21491 w 3687324"/>
              <a:gd name="connsiteY2" fmla="*/ 4355 h 1645382"/>
              <a:gd name="connsiteX3" fmla="*/ 508287 w 3687324"/>
              <a:gd name="connsiteY3" fmla="*/ 785404 h 1645382"/>
              <a:gd name="connsiteX4" fmla="*/ 152118 w 3687324"/>
              <a:gd name="connsiteY4" fmla="*/ 1641646 h 1645382"/>
              <a:gd name="connsiteX5" fmla="*/ 1563938 w 3687324"/>
              <a:gd name="connsiteY5" fmla="*/ 1092535 h 1645382"/>
              <a:gd name="connsiteX6" fmla="*/ 3685682 w 3687324"/>
              <a:gd name="connsiteY6" fmla="*/ 978962 h 1645382"/>
              <a:gd name="connsiteX0" fmla="*/ 3687324 w 3687324"/>
              <a:gd name="connsiteY0" fmla="*/ 618196 h 1645381"/>
              <a:gd name="connsiteX1" fmla="*/ 1360046 w 3687324"/>
              <a:gd name="connsiteY1" fmla="*/ 490054 h 1645381"/>
              <a:gd name="connsiteX2" fmla="*/ 21491 w 3687324"/>
              <a:gd name="connsiteY2" fmla="*/ 4355 h 1645381"/>
              <a:gd name="connsiteX3" fmla="*/ 508287 w 3687324"/>
              <a:gd name="connsiteY3" fmla="*/ 785403 h 1645381"/>
              <a:gd name="connsiteX4" fmla="*/ 152118 w 3687324"/>
              <a:gd name="connsiteY4" fmla="*/ 1641645 h 1645381"/>
              <a:gd name="connsiteX5" fmla="*/ 1563938 w 3687324"/>
              <a:gd name="connsiteY5" fmla="*/ 1092534 h 1645381"/>
              <a:gd name="connsiteX6" fmla="*/ 3685682 w 3687324"/>
              <a:gd name="connsiteY6" fmla="*/ 978961 h 1645381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8" fmla="*/ 3685682 w 3687324"/>
              <a:gd name="connsiteY8" fmla="*/ 978447 h 1644842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0" fmla="*/ 2879769 w 2902424"/>
              <a:gd name="connsiteY0" fmla="*/ 582487 h 1644842"/>
              <a:gd name="connsiteX1" fmla="*/ 1360046 w 2902424"/>
              <a:gd name="connsiteY1" fmla="*/ 489540 h 1644842"/>
              <a:gd name="connsiteX2" fmla="*/ 21491 w 2902424"/>
              <a:gd name="connsiteY2" fmla="*/ 3841 h 1644842"/>
              <a:gd name="connsiteX3" fmla="*/ 508287 w 2902424"/>
              <a:gd name="connsiteY3" fmla="*/ 784889 h 1644842"/>
              <a:gd name="connsiteX4" fmla="*/ 152118 w 2902424"/>
              <a:gd name="connsiteY4" fmla="*/ 1641131 h 1644842"/>
              <a:gd name="connsiteX5" fmla="*/ 1563938 w 2902424"/>
              <a:gd name="connsiteY5" fmla="*/ 1092020 h 1644842"/>
              <a:gd name="connsiteX6" fmla="*/ 2902424 w 2902424"/>
              <a:gd name="connsiteY6" fmla="*/ 999585 h 1644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02424" h="1644842">
                <a:moveTo>
                  <a:pt x="2879769" y="582487"/>
                </a:moveTo>
                <a:cubicBezTo>
                  <a:pt x="2491889" y="561130"/>
                  <a:pt x="1836426" y="585981"/>
                  <a:pt x="1360046" y="489540"/>
                </a:cubicBezTo>
                <a:cubicBezTo>
                  <a:pt x="883666" y="393099"/>
                  <a:pt x="163451" y="-45384"/>
                  <a:pt x="21491" y="3841"/>
                </a:cubicBezTo>
                <a:cubicBezTo>
                  <a:pt x="-120469" y="53066"/>
                  <a:pt x="486516" y="512007"/>
                  <a:pt x="508287" y="784889"/>
                </a:cubicBezTo>
                <a:cubicBezTo>
                  <a:pt x="530058" y="1057771"/>
                  <a:pt x="-23824" y="1589943"/>
                  <a:pt x="152118" y="1641131"/>
                </a:cubicBezTo>
                <a:cubicBezTo>
                  <a:pt x="328060" y="1692320"/>
                  <a:pt x="1105554" y="1198944"/>
                  <a:pt x="1563938" y="1092020"/>
                </a:cubicBezTo>
                <a:cubicBezTo>
                  <a:pt x="2022322" y="985096"/>
                  <a:pt x="2548800" y="1018514"/>
                  <a:pt x="2902424" y="999585"/>
                </a:cubicBezTo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grpSp>
        <p:nvGrpSpPr>
          <p:cNvPr id="4" name="لوحة قماشية 305">
            <a:extLst>
              <a:ext uri="{FF2B5EF4-FFF2-40B4-BE49-F238E27FC236}">
                <a16:creationId xmlns:a16="http://schemas.microsoft.com/office/drawing/2014/main" id="{4589684B-AC55-448C-897D-3EEA26008986}"/>
              </a:ext>
            </a:extLst>
          </p:cNvPr>
          <p:cNvGrpSpPr/>
          <p:nvPr/>
        </p:nvGrpSpPr>
        <p:grpSpPr>
          <a:xfrm>
            <a:off x="1060265" y="586069"/>
            <a:ext cx="8911687" cy="5763627"/>
            <a:chOff x="0" y="0"/>
            <a:chExt cx="4559935" cy="2219960"/>
          </a:xfrm>
        </p:grpSpPr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97A367FC-6CD5-4563-B23A-666DAFA5F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094" y="390844"/>
              <a:ext cx="1371243" cy="1716146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  <a:gd name="connsiteX0" fmla="*/ 8135 w 9909"/>
                <a:gd name="connsiteY0" fmla="*/ 3436 h 9936"/>
                <a:gd name="connsiteX1" fmla="*/ 6540 w 9909"/>
                <a:gd name="connsiteY1" fmla="*/ 1778 h 9936"/>
                <a:gd name="connsiteX2" fmla="*/ 6177 w 9909"/>
                <a:gd name="connsiteY2" fmla="*/ 2 h 9936"/>
                <a:gd name="connsiteX3" fmla="*/ 6092 w 9909"/>
                <a:gd name="connsiteY3" fmla="*/ 2127 h 9936"/>
                <a:gd name="connsiteX4" fmla="*/ 4792 w 9909"/>
                <a:gd name="connsiteY4" fmla="*/ 2510 h 9936"/>
                <a:gd name="connsiteX5" fmla="*/ 2344 w 9909"/>
                <a:gd name="connsiteY5" fmla="*/ 1741 h 9936"/>
                <a:gd name="connsiteX6" fmla="*/ 4298 w 9909"/>
                <a:gd name="connsiteY6" fmla="*/ 3032 h 9936"/>
                <a:gd name="connsiteX7" fmla="*/ 3976 w 9909"/>
                <a:gd name="connsiteY7" fmla="*/ 4712 h 9936"/>
                <a:gd name="connsiteX8" fmla="*/ 1 w 9909"/>
                <a:gd name="connsiteY8" fmla="*/ 5326 h 9936"/>
                <a:gd name="connsiteX9" fmla="*/ 3915 w 9909"/>
                <a:gd name="connsiteY9" fmla="*/ 5675 h 9936"/>
                <a:gd name="connsiteX10" fmla="*/ 4278 w 9909"/>
                <a:gd name="connsiteY10" fmla="*/ 6870 h 9936"/>
                <a:gd name="connsiteX11" fmla="*/ 1397 w 9909"/>
                <a:gd name="connsiteY11" fmla="*/ 9723 h 9936"/>
                <a:gd name="connsiteX12" fmla="*/ 4752 w 9909"/>
                <a:gd name="connsiteY12" fmla="*/ 7546 h 9936"/>
                <a:gd name="connsiteX13" fmla="*/ 5830 w 9909"/>
                <a:gd name="connsiteY13" fmla="*/ 8006 h 9936"/>
                <a:gd name="connsiteX14" fmla="*/ 5724 w 9909"/>
                <a:gd name="connsiteY14" fmla="*/ 9936 h 9936"/>
                <a:gd name="connsiteX15" fmla="*/ 6434 w 9909"/>
                <a:gd name="connsiteY15" fmla="*/ 7929 h 9936"/>
                <a:gd name="connsiteX16" fmla="*/ 6822 w 9909"/>
                <a:gd name="connsiteY16" fmla="*/ 7502 h 9936"/>
                <a:gd name="connsiteX17" fmla="*/ 8021 w 9909"/>
                <a:gd name="connsiteY17" fmla="*/ 7215 h 9936"/>
                <a:gd name="connsiteX18" fmla="*/ 9905 w 9909"/>
                <a:gd name="connsiteY18" fmla="*/ 8932 h 9936"/>
                <a:gd name="connsiteX19" fmla="*/ 8550 w 9909"/>
                <a:gd name="connsiteY19" fmla="*/ 6660 h 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909" h="9936">
                  <a:moveTo>
                    <a:pt x="8135" y="3436"/>
                  </a:moveTo>
                  <a:cubicBezTo>
                    <a:pt x="7919" y="3226"/>
                    <a:pt x="6807" y="2282"/>
                    <a:pt x="6540" y="1778"/>
                  </a:cubicBezTo>
                  <a:cubicBezTo>
                    <a:pt x="6278" y="1274"/>
                    <a:pt x="6248" y="-53"/>
                    <a:pt x="6177" y="2"/>
                  </a:cubicBezTo>
                  <a:cubicBezTo>
                    <a:pt x="6102" y="61"/>
                    <a:pt x="6318" y="1708"/>
                    <a:pt x="6092" y="2127"/>
                  </a:cubicBezTo>
                  <a:cubicBezTo>
                    <a:pt x="5860" y="2546"/>
                    <a:pt x="5422" y="2576"/>
                    <a:pt x="4792" y="2510"/>
                  </a:cubicBezTo>
                  <a:cubicBezTo>
                    <a:pt x="4167" y="2447"/>
                    <a:pt x="2424" y="1653"/>
                    <a:pt x="2344" y="1741"/>
                  </a:cubicBezTo>
                  <a:cubicBezTo>
                    <a:pt x="2258" y="1826"/>
                    <a:pt x="4026" y="2535"/>
                    <a:pt x="4298" y="3032"/>
                  </a:cubicBezTo>
                  <a:cubicBezTo>
                    <a:pt x="4570" y="3524"/>
                    <a:pt x="4691" y="4326"/>
                    <a:pt x="3976" y="4712"/>
                  </a:cubicBezTo>
                  <a:cubicBezTo>
                    <a:pt x="3261" y="5090"/>
                    <a:pt x="16" y="5164"/>
                    <a:pt x="1" y="5326"/>
                  </a:cubicBezTo>
                  <a:cubicBezTo>
                    <a:pt x="-9" y="5487"/>
                    <a:pt x="3200" y="5418"/>
                    <a:pt x="3915" y="5675"/>
                  </a:cubicBezTo>
                  <a:cubicBezTo>
                    <a:pt x="4626" y="5932"/>
                    <a:pt x="4696" y="6197"/>
                    <a:pt x="4278" y="6870"/>
                  </a:cubicBezTo>
                  <a:cubicBezTo>
                    <a:pt x="3860" y="7546"/>
                    <a:pt x="1316" y="9609"/>
                    <a:pt x="1397" y="9723"/>
                  </a:cubicBezTo>
                  <a:cubicBezTo>
                    <a:pt x="1477" y="9837"/>
                    <a:pt x="4011" y="7829"/>
                    <a:pt x="4752" y="7546"/>
                  </a:cubicBezTo>
                  <a:cubicBezTo>
                    <a:pt x="5492" y="7260"/>
                    <a:pt x="5669" y="7605"/>
                    <a:pt x="5830" y="8006"/>
                  </a:cubicBezTo>
                  <a:cubicBezTo>
                    <a:pt x="5996" y="8403"/>
                    <a:pt x="5623" y="9947"/>
                    <a:pt x="5724" y="9936"/>
                  </a:cubicBezTo>
                  <a:cubicBezTo>
                    <a:pt x="5825" y="9921"/>
                    <a:pt x="6248" y="8333"/>
                    <a:pt x="6434" y="7929"/>
                  </a:cubicBezTo>
                  <a:cubicBezTo>
                    <a:pt x="6616" y="7524"/>
                    <a:pt x="6555" y="7623"/>
                    <a:pt x="6822" y="7502"/>
                  </a:cubicBezTo>
                  <a:cubicBezTo>
                    <a:pt x="7084" y="7385"/>
                    <a:pt x="7507" y="6980"/>
                    <a:pt x="8021" y="7215"/>
                  </a:cubicBezTo>
                  <a:cubicBezTo>
                    <a:pt x="8535" y="7451"/>
                    <a:pt x="9820" y="9024"/>
                    <a:pt x="9905" y="8932"/>
                  </a:cubicBezTo>
                  <a:cubicBezTo>
                    <a:pt x="9991" y="8840"/>
                    <a:pt x="8832" y="7135"/>
                    <a:pt x="8550" y="6660"/>
                  </a:cubicBezTo>
                </a:path>
              </a:pathLst>
            </a:cu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3175">
              <a:noFill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>
                <a:solidFill>
                  <a:srgbClr val="7030A0"/>
                </a:solidFill>
              </a:endParaRPr>
            </a:p>
          </p:txBody>
        </p:sp>
        <p:sp>
          <p:nvSpPr>
            <p:cNvPr id="5" name="AutoShape 25">
              <a:extLst>
                <a:ext uri="{FF2B5EF4-FFF2-40B4-BE49-F238E27FC236}">
                  <a16:creationId xmlns:a16="http://schemas.microsoft.com/office/drawing/2014/main" id="{1A946B09-BE1D-4058-9D4D-776916E9C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641" y="1062205"/>
              <a:ext cx="943088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44E37603-AFC6-4976-9205-69CDB2C53F76}"/>
                </a:ext>
              </a:extLst>
            </p:cNvPr>
            <p:cNvSpPr>
              <a:spLocks/>
            </p:cNvSpPr>
            <p:nvPr/>
          </p:nvSpPr>
          <p:spPr bwMode="auto">
            <a:xfrm rot="21050469">
              <a:off x="1355686" y="1354075"/>
              <a:ext cx="212710" cy="53333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  <a:gd name="connsiteX0" fmla="*/ 6594 w 6594"/>
                <a:gd name="connsiteY0" fmla="*/ 0 h 2809"/>
                <a:gd name="connsiteX1" fmla="*/ 0 w 6594"/>
                <a:gd name="connsiteY1" fmla="*/ 2809 h 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4" h="2809">
                  <a:moveTo>
                    <a:pt x="6594" y="0"/>
                  </a:moveTo>
                  <a:cubicBezTo>
                    <a:pt x="5492" y="468"/>
                    <a:pt x="1673" y="1137"/>
                    <a:pt x="0" y="2809"/>
                  </a:cubicBezTo>
                </a:path>
              </a:pathLst>
            </a:custGeom>
            <a:noFill/>
            <a:ln w="3175">
              <a:solidFill>
                <a:srgbClr val="7030A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6D1049CB-BF08-457F-9493-68AA0934D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612" y="1060251"/>
              <a:ext cx="934894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7" name="مستطيل 6">
              <a:extLst>
                <a:ext uri="{FF2B5EF4-FFF2-40B4-BE49-F238E27FC236}">
                  <a16:creationId xmlns:a16="http://schemas.microsoft.com/office/drawing/2014/main" id="{90875F5E-237F-4C8A-A675-95499CB9511E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74947E38-8723-4B99-8C62-F2FD2553C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206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11" name="Freeform 32">
              <a:extLst>
                <a:ext uri="{FF2B5EF4-FFF2-40B4-BE49-F238E27FC236}">
                  <a16:creationId xmlns:a16="http://schemas.microsoft.com/office/drawing/2014/main" id="{7EF85B50-3F59-44B1-A384-56BD855FDA6F}"/>
                </a:ext>
              </a:extLst>
            </p:cNvPr>
            <p:cNvSpPr>
              <a:spLocks/>
            </p:cNvSpPr>
            <p:nvPr/>
          </p:nvSpPr>
          <p:spPr bwMode="auto">
            <a:xfrm rot="318282">
              <a:off x="1367090" y="1066451"/>
              <a:ext cx="203831" cy="59045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  <a:gd name="connsiteX0" fmla="*/ 0 w 5341"/>
                <a:gd name="connsiteY0" fmla="*/ 0 h 3019"/>
                <a:gd name="connsiteX1" fmla="*/ 5341 w 5341"/>
                <a:gd name="connsiteY1" fmla="*/ 3019 h 3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41" h="3019">
                  <a:moveTo>
                    <a:pt x="0" y="0"/>
                  </a:moveTo>
                  <a:lnTo>
                    <a:pt x="5341" y="3019"/>
                  </a:lnTo>
                </a:path>
              </a:pathLst>
            </a:custGeom>
            <a:solidFill>
              <a:srgbClr val="FFFFFF"/>
            </a:solidFill>
            <a:ln w="3175" cmpd="sng">
              <a:solidFill>
                <a:srgbClr val="7030A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</p:grpSp>
      <p:sp>
        <p:nvSpPr>
          <p:cNvPr id="16" name="Oval 29">
            <a:extLst>
              <a:ext uri="{FF2B5EF4-FFF2-40B4-BE49-F238E27FC236}">
                <a16:creationId xmlns:a16="http://schemas.microsoft.com/office/drawing/2014/main" id="{799D6619-E046-42DE-AD3F-7FB2742E9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0995" y="3406295"/>
            <a:ext cx="374785" cy="746832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754C4FFE-17AE-4388-9C4C-587F5FA8E332}"/>
              </a:ext>
            </a:extLst>
          </p:cNvPr>
          <p:cNvCxnSpPr/>
          <p:nvPr/>
        </p:nvCxnSpPr>
        <p:spPr>
          <a:xfrm>
            <a:off x="5972959" y="3467883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78837CA6-66C3-4E8A-9530-ACC4A490CDCF}"/>
              </a:ext>
            </a:extLst>
          </p:cNvPr>
          <p:cNvCxnSpPr/>
          <p:nvPr/>
        </p:nvCxnSpPr>
        <p:spPr>
          <a:xfrm>
            <a:off x="5968603" y="4064425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مستطيل 36">
            <a:extLst>
              <a:ext uri="{FF2B5EF4-FFF2-40B4-BE49-F238E27FC236}">
                <a16:creationId xmlns:a16="http://schemas.microsoft.com/office/drawing/2014/main" id="{F86AFD37-8485-4916-BE7D-6D78261E95F7}"/>
              </a:ext>
            </a:extLst>
          </p:cNvPr>
          <p:cNvSpPr/>
          <p:nvPr/>
        </p:nvSpPr>
        <p:spPr>
          <a:xfrm>
            <a:off x="4401845" y="2470358"/>
            <a:ext cx="2847703" cy="811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Ca</a:t>
            </a:r>
            <a:r>
              <a:rPr lang="en-US" baseline="30000" dirty="0"/>
              <a:t>++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1" name="انفجار: 14 نقطة 20">
            <a:extLst>
              <a:ext uri="{FF2B5EF4-FFF2-40B4-BE49-F238E27FC236}">
                <a16:creationId xmlns:a16="http://schemas.microsoft.com/office/drawing/2014/main" id="{B8E61C4A-A97F-4CCB-9510-F34AA9FF3164}"/>
              </a:ext>
            </a:extLst>
          </p:cNvPr>
          <p:cNvSpPr/>
          <p:nvPr/>
        </p:nvSpPr>
        <p:spPr>
          <a:xfrm>
            <a:off x="2082887" y="2352608"/>
            <a:ext cx="222069" cy="209374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4" name="Freeform 34">
            <a:extLst>
              <a:ext uri="{FF2B5EF4-FFF2-40B4-BE49-F238E27FC236}">
                <a16:creationId xmlns:a16="http://schemas.microsoft.com/office/drawing/2014/main" id="{DDBF114D-A969-48F6-9ACD-C664271C4FD7}"/>
              </a:ext>
            </a:extLst>
          </p:cNvPr>
          <p:cNvSpPr>
            <a:spLocks/>
          </p:cNvSpPr>
          <p:nvPr/>
        </p:nvSpPr>
        <p:spPr bwMode="auto">
          <a:xfrm>
            <a:off x="3598390" y="3370900"/>
            <a:ext cx="665638" cy="864612"/>
          </a:xfrm>
          <a:custGeom>
            <a:avLst/>
            <a:gdLst>
              <a:gd name="T0" fmla="*/ 50 w 509"/>
              <a:gd name="T1" fmla="*/ 4 h 526"/>
              <a:gd name="T2" fmla="*/ 508 w 509"/>
              <a:gd name="T3" fmla="*/ 229 h 526"/>
              <a:gd name="T4" fmla="*/ 58 w 509"/>
              <a:gd name="T5" fmla="*/ 522 h 526"/>
              <a:gd name="T6" fmla="*/ 163 w 509"/>
              <a:gd name="T7" fmla="*/ 252 h 526"/>
              <a:gd name="T8" fmla="*/ 50 w 509"/>
              <a:gd name="T9" fmla="*/ 4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9" h="526">
                <a:moveTo>
                  <a:pt x="50" y="4"/>
                </a:moveTo>
                <a:cubicBezTo>
                  <a:pt x="108" y="0"/>
                  <a:pt x="507" y="143"/>
                  <a:pt x="508" y="229"/>
                </a:cubicBezTo>
                <a:cubicBezTo>
                  <a:pt x="509" y="315"/>
                  <a:pt x="116" y="518"/>
                  <a:pt x="58" y="522"/>
                </a:cubicBezTo>
                <a:cubicBezTo>
                  <a:pt x="0" y="526"/>
                  <a:pt x="164" y="338"/>
                  <a:pt x="163" y="252"/>
                </a:cubicBezTo>
                <a:cubicBezTo>
                  <a:pt x="162" y="166"/>
                  <a:pt x="74" y="56"/>
                  <a:pt x="50" y="4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sp>
        <p:nvSpPr>
          <p:cNvPr id="25" name="سهم: مسنن إلى اليمين 24">
            <a:extLst>
              <a:ext uri="{FF2B5EF4-FFF2-40B4-BE49-F238E27FC236}">
                <a16:creationId xmlns:a16="http://schemas.microsoft.com/office/drawing/2014/main" id="{527516D5-6923-4365-BDC8-DFE4131A417A}"/>
              </a:ext>
            </a:extLst>
          </p:cNvPr>
          <p:cNvSpPr/>
          <p:nvPr/>
        </p:nvSpPr>
        <p:spPr>
          <a:xfrm>
            <a:off x="4244110" y="3316074"/>
            <a:ext cx="610234" cy="902793"/>
          </a:xfrm>
          <a:prstGeom prst="notchedRightArrow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6" name="سهم: مسنن إلى اليمين 25">
            <a:extLst>
              <a:ext uri="{FF2B5EF4-FFF2-40B4-BE49-F238E27FC236}">
                <a16:creationId xmlns:a16="http://schemas.microsoft.com/office/drawing/2014/main" id="{1D3B9A78-955E-427F-847A-B9F71DA4BBC3}"/>
              </a:ext>
            </a:extLst>
          </p:cNvPr>
          <p:cNvSpPr/>
          <p:nvPr/>
        </p:nvSpPr>
        <p:spPr>
          <a:xfrm>
            <a:off x="5943260" y="3491427"/>
            <a:ext cx="576229" cy="573284"/>
          </a:xfrm>
          <a:prstGeom prst="notchedRightArrow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" name="انفجار: 8 نقاط 1">
            <a:extLst>
              <a:ext uri="{FF2B5EF4-FFF2-40B4-BE49-F238E27FC236}">
                <a16:creationId xmlns:a16="http://schemas.microsoft.com/office/drawing/2014/main" id="{B99D9ED5-4DF4-4B76-8A9B-87ED2E6F7BDA}"/>
              </a:ext>
            </a:extLst>
          </p:cNvPr>
          <p:cNvSpPr/>
          <p:nvPr/>
        </p:nvSpPr>
        <p:spPr>
          <a:xfrm>
            <a:off x="8712926" y="3633499"/>
            <a:ext cx="213855" cy="268592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853546660"/>
      </p:ext>
    </p:extLst>
  </p:cSld>
  <p:clrMapOvr>
    <a:masterClrMapping/>
  </p:clrMapOvr>
  <p:transition spd="slow" advClick="0" advTm="1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33333E-6 L 0.13932 0.1923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96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35" presetClass="path" presetSubtype="0" decel="100000" autoRev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05352 1.85185E-6 " pathEditMode="relative" rAng="0" ptsTypes="AA">
                                      <p:cBhvr>
                                        <p:cTn id="13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70"/>
                            </p:stCondLst>
                            <p:childTnLst>
                              <p:par>
                                <p:cTn id="15" presetID="21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8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0.09778 0.00162 " pathEditMode="relative" rAng="0" ptsTypes="AA">
                                      <p:cBhvr>
                                        <p:cTn id="20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8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3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3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44444E-6 L 0.18854 -4.44444E-6 " pathEditMode="relative" rAng="0" ptsTypes="AA">
                                      <p:cBhvr>
                                        <p:cTn id="2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27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80"/>
                            </p:stCondLst>
                            <p:childTnLst>
                              <p:par>
                                <p:cTn id="3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2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animBg="1" autoUpdateAnimBg="0"/>
      <p:bldP spid="21" grpId="1" animBg="1"/>
      <p:bldP spid="24" grpId="0" animBg="1"/>
      <p:bldP spid="25" grpId="0" animBg="1"/>
      <p:bldP spid="25" grpId="1" animBg="1"/>
      <p:bldP spid="26" grpId="0" animBg="1"/>
      <p:bldP spid="26" grpId="1" animBg="1"/>
      <p:bldP spid="2" grpId="0" animBg="1"/>
      <p:bldP spid="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3EF2866A-A458-4448-956D-0A6C092075AB}"/>
              </a:ext>
            </a:extLst>
          </p:cNvPr>
          <p:cNvSpPr/>
          <p:nvPr/>
        </p:nvSpPr>
        <p:spPr>
          <a:xfrm>
            <a:off x="4121831" y="3467883"/>
            <a:ext cx="4388306" cy="615305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id="{4BF47CC2-2D51-4DCA-85D5-235D2DC72FA3}"/>
              </a:ext>
            </a:extLst>
          </p:cNvPr>
          <p:cNvSpPr/>
          <p:nvPr/>
        </p:nvSpPr>
        <p:spPr>
          <a:xfrm>
            <a:off x="3437165" y="3052612"/>
            <a:ext cx="727901" cy="1529286"/>
          </a:xfrm>
          <a:custGeom>
            <a:avLst/>
            <a:gdLst>
              <a:gd name="connsiteX0" fmla="*/ 4697 w 845079"/>
              <a:gd name="connsiteY0" fmla="*/ 48083 h 1719597"/>
              <a:gd name="connsiteX1" fmla="*/ 383520 w 845079"/>
              <a:gd name="connsiteY1" fmla="*/ 439968 h 1719597"/>
              <a:gd name="connsiteX2" fmla="*/ 762343 w 845079"/>
              <a:gd name="connsiteY2" fmla="*/ 570597 h 1719597"/>
              <a:gd name="connsiteX3" fmla="*/ 814594 w 845079"/>
              <a:gd name="connsiteY3" fmla="*/ 1158425 h 1719597"/>
              <a:gd name="connsiteX4" fmla="*/ 383520 w 845079"/>
              <a:gd name="connsiteY4" fmla="*/ 1315180 h 1719597"/>
              <a:gd name="connsiteX5" fmla="*/ 187577 w 845079"/>
              <a:gd name="connsiteY5" fmla="*/ 1667877 h 1719597"/>
              <a:gd name="connsiteX6" fmla="*/ 4697 w 845079"/>
              <a:gd name="connsiteY6" fmla="*/ 48083 h 1719597"/>
              <a:gd name="connsiteX0" fmla="*/ 2919 w 960867"/>
              <a:gd name="connsiteY0" fmla="*/ 49740 h 1695128"/>
              <a:gd name="connsiteX1" fmla="*/ 499308 w 960867"/>
              <a:gd name="connsiteY1" fmla="*/ 415499 h 1695128"/>
              <a:gd name="connsiteX2" fmla="*/ 878131 w 960867"/>
              <a:gd name="connsiteY2" fmla="*/ 546128 h 1695128"/>
              <a:gd name="connsiteX3" fmla="*/ 930382 w 960867"/>
              <a:gd name="connsiteY3" fmla="*/ 1133956 h 1695128"/>
              <a:gd name="connsiteX4" fmla="*/ 499308 w 960867"/>
              <a:gd name="connsiteY4" fmla="*/ 1290711 h 1695128"/>
              <a:gd name="connsiteX5" fmla="*/ 303365 w 960867"/>
              <a:gd name="connsiteY5" fmla="*/ 1643408 h 1695128"/>
              <a:gd name="connsiteX6" fmla="*/ 2919 w 960867"/>
              <a:gd name="connsiteY6" fmla="*/ 49740 h 1695128"/>
              <a:gd name="connsiteX0" fmla="*/ 2919 w 950089"/>
              <a:gd name="connsiteY0" fmla="*/ 50380 h 1695768"/>
              <a:gd name="connsiteX1" fmla="*/ 499308 w 950089"/>
              <a:gd name="connsiteY1" fmla="*/ 416139 h 1695768"/>
              <a:gd name="connsiteX2" fmla="*/ 838942 w 950089"/>
              <a:gd name="connsiteY2" fmla="*/ 599019 h 1695768"/>
              <a:gd name="connsiteX3" fmla="*/ 930382 w 950089"/>
              <a:gd name="connsiteY3" fmla="*/ 1134596 h 1695768"/>
              <a:gd name="connsiteX4" fmla="*/ 499308 w 950089"/>
              <a:gd name="connsiteY4" fmla="*/ 1291351 h 1695768"/>
              <a:gd name="connsiteX5" fmla="*/ 303365 w 950089"/>
              <a:gd name="connsiteY5" fmla="*/ 1644048 h 1695768"/>
              <a:gd name="connsiteX6" fmla="*/ 2919 w 950089"/>
              <a:gd name="connsiteY6" fmla="*/ 50380 h 1695768"/>
              <a:gd name="connsiteX0" fmla="*/ 2919 w 889207"/>
              <a:gd name="connsiteY0" fmla="*/ 50380 h 1695768"/>
              <a:gd name="connsiteX1" fmla="*/ 499308 w 889207"/>
              <a:gd name="connsiteY1" fmla="*/ 416139 h 1695768"/>
              <a:gd name="connsiteX2" fmla="*/ 838942 w 889207"/>
              <a:gd name="connsiteY2" fmla="*/ 599019 h 1695768"/>
              <a:gd name="connsiteX3" fmla="*/ 852005 w 889207"/>
              <a:gd name="connsiteY3" fmla="*/ 1134596 h 1695768"/>
              <a:gd name="connsiteX4" fmla="*/ 499308 w 889207"/>
              <a:gd name="connsiteY4" fmla="*/ 1291351 h 1695768"/>
              <a:gd name="connsiteX5" fmla="*/ 303365 w 889207"/>
              <a:gd name="connsiteY5" fmla="*/ 1644048 h 1695768"/>
              <a:gd name="connsiteX6" fmla="*/ 2919 w 889207"/>
              <a:gd name="connsiteY6" fmla="*/ 50380 h 1695768"/>
              <a:gd name="connsiteX0" fmla="*/ 7157 w 893445"/>
              <a:gd name="connsiteY0" fmla="*/ 48838 h 1670337"/>
              <a:gd name="connsiteX1" fmla="*/ 503546 w 893445"/>
              <a:gd name="connsiteY1" fmla="*/ 414597 h 1670337"/>
              <a:gd name="connsiteX2" fmla="*/ 843180 w 893445"/>
              <a:gd name="connsiteY2" fmla="*/ 597477 h 1670337"/>
              <a:gd name="connsiteX3" fmla="*/ 856243 w 893445"/>
              <a:gd name="connsiteY3" fmla="*/ 1133054 h 1670337"/>
              <a:gd name="connsiteX4" fmla="*/ 503546 w 893445"/>
              <a:gd name="connsiteY4" fmla="*/ 1289809 h 1670337"/>
              <a:gd name="connsiteX5" fmla="*/ 229226 w 893445"/>
              <a:gd name="connsiteY5" fmla="*/ 1616380 h 1670337"/>
              <a:gd name="connsiteX6" fmla="*/ 7157 w 893445"/>
              <a:gd name="connsiteY6" fmla="*/ 48838 h 1670337"/>
              <a:gd name="connsiteX0" fmla="*/ 10665 w 896953"/>
              <a:gd name="connsiteY0" fmla="*/ 46543 h 1632589"/>
              <a:gd name="connsiteX1" fmla="*/ 507054 w 896953"/>
              <a:gd name="connsiteY1" fmla="*/ 412302 h 1632589"/>
              <a:gd name="connsiteX2" fmla="*/ 846688 w 896953"/>
              <a:gd name="connsiteY2" fmla="*/ 595182 h 1632589"/>
              <a:gd name="connsiteX3" fmla="*/ 859751 w 896953"/>
              <a:gd name="connsiteY3" fmla="*/ 1130759 h 1632589"/>
              <a:gd name="connsiteX4" fmla="*/ 507054 w 896953"/>
              <a:gd name="connsiteY4" fmla="*/ 1287514 h 1632589"/>
              <a:gd name="connsiteX5" fmla="*/ 193546 w 896953"/>
              <a:gd name="connsiteY5" fmla="*/ 1574897 h 1632589"/>
              <a:gd name="connsiteX6" fmla="*/ 10665 w 896953"/>
              <a:gd name="connsiteY6" fmla="*/ 46543 h 1632589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31521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05396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8453 w 920867"/>
              <a:gd name="connsiteY0" fmla="*/ 54054 h 1554724"/>
              <a:gd name="connsiteX1" fmla="*/ 530968 w 920867"/>
              <a:gd name="connsiteY1" fmla="*/ 328373 h 1554724"/>
              <a:gd name="connsiteX2" fmla="*/ 870602 w 920867"/>
              <a:gd name="connsiteY2" fmla="*/ 511253 h 1554724"/>
              <a:gd name="connsiteX3" fmla="*/ 883665 w 920867"/>
              <a:gd name="connsiteY3" fmla="*/ 1020705 h 1554724"/>
              <a:gd name="connsiteX4" fmla="*/ 530968 w 920867"/>
              <a:gd name="connsiteY4" fmla="*/ 1203585 h 1554724"/>
              <a:gd name="connsiteX5" fmla="*/ 230523 w 920867"/>
              <a:gd name="connsiteY5" fmla="*/ 1504031 h 1554724"/>
              <a:gd name="connsiteX6" fmla="*/ 8453 w 920867"/>
              <a:gd name="connsiteY6" fmla="*/ 54054 h 1554724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49980 h 1606146"/>
              <a:gd name="connsiteX1" fmla="*/ 530968 w 920867"/>
              <a:gd name="connsiteY1" fmla="*/ 376550 h 1606146"/>
              <a:gd name="connsiteX2" fmla="*/ 870602 w 920867"/>
              <a:gd name="connsiteY2" fmla="*/ 559430 h 1606146"/>
              <a:gd name="connsiteX3" fmla="*/ 883665 w 920867"/>
              <a:gd name="connsiteY3" fmla="*/ 1068882 h 1606146"/>
              <a:gd name="connsiteX4" fmla="*/ 530968 w 920867"/>
              <a:gd name="connsiteY4" fmla="*/ 1251762 h 1606146"/>
              <a:gd name="connsiteX5" fmla="*/ 230523 w 920867"/>
              <a:gd name="connsiteY5" fmla="*/ 1552208 h 1606146"/>
              <a:gd name="connsiteX6" fmla="*/ 8453 w 920867"/>
              <a:gd name="connsiteY6" fmla="*/ 49980 h 1606146"/>
              <a:gd name="connsiteX0" fmla="*/ 9886 w 883111"/>
              <a:gd name="connsiteY0" fmla="*/ 47305 h 1645114"/>
              <a:gd name="connsiteX1" fmla="*/ 493212 w 883111"/>
              <a:gd name="connsiteY1" fmla="*/ 413064 h 1645114"/>
              <a:gd name="connsiteX2" fmla="*/ 832846 w 883111"/>
              <a:gd name="connsiteY2" fmla="*/ 595944 h 1645114"/>
              <a:gd name="connsiteX3" fmla="*/ 845909 w 883111"/>
              <a:gd name="connsiteY3" fmla="*/ 1105396 h 1645114"/>
              <a:gd name="connsiteX4" fmla="*/ 493212 w 883111"/>
              <a:gd name="connsiteY4" fmla="*/ 1288276 h 1645114"/>
              <a:gd name="connsiteX5" fmla="*/ 192767 w 883111"/>
              <a:gd name="connsiteY5" fmla="*/ 1588722 h 1645114"/>
              <a:gd name="connsiteX6" fmla="*/ 9886 w 883111"/>
              <a:gd name="connsiteY6" fmla="*/ 47305 h 1645114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32362 w 735770"/>
              <a:gd name="connsiteY0" fmla="*/ 57572 h 1516643"/>
              <a:gd name="connsiteX1" fmla="*/ 345871 w 735770"/>
              <a:gd name="connsiteY1" fmla="*/ 292703 h 1516643"/>
              <a:gd name="connsiteX2" fmla="*/ 685505 w 735770"/>
              <a:gd name="connsiteY2" fmla="*/ 475583 h 1516643"/>
              <a:gd name="connsiteX3" fmla="*/ 698568 w 735770"/>
              <a:gd name="connsiteY3" fmla="*/ 985035 h 1516643"/>
              <a:gd name="connsiteX4" fmla="*/ 345871 w 735770"/>
              <a:gd name="connsiteY4" fmla="*/ 1167915 h 1516643"/>
              <a:gd name="connsiteX5" fmla="*/ 45426 w 735770"/>
              <a:gd name="connsiteY5" fmla="*/ 1468361 h 1516643"/>
              <a:gd name="connsiteX6" fmla="*/ 32362 w 735770"/>
              <a:gd name="connsiteY6" fmla="*/ 57572 h 1516643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37556 w 727901"/>
              <a:gd name="connsiteY0" fmla="*/ 56350 h 1529286"/>
              <a:gd name="connsiteX1" fmla="*/ 338002 w 727901"/>
              <a:gd name="connsiteY1" fmla="*/ 304544 h 1529286"/>
              <a:gd name="connsiteX2" fmla="*/ 677636 w 727901"/>
              <a:gd name="connsiteY2" fmla="*/ 487424 h 1529286"/>
              <a:gd name="connsiteX3" fmla="*/ 690699 w 727901"/>
              <a:gd name="connsiteY3" fmla="*/ 996876 h 1529286"/>
              <a:gd name="connsiteX4" fmla="*/ 338002 w 727901"/>
              <a:gd name="connsiteY4" fmla="*/ 1179756 h 1529286"/>
              <a:gd name="connsiteX5" fmla="*/ 37557 w 727901"/>
              <a:gd name="connsiteY5" fmla="*/ 1480202 h 1529286"/>
              <a:gd name="connsiteX6" fmla="*/ 37556 w 727901"/>
              <a:gd name="connsiteY6" fmla="*/ 56350 h 1529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7901" h="1529286">
                <a:moveTo>
                  <a:pt x="37556" y="56350"/>
                </a:moveTo>
                <a:cubicBezTo>
                  <a:pt x="87630" y="-139593"/>
                  <a:pt x="231322" y="232698"/>
                  <a:pt x="338002" y="304544"/>
                </a:cubicBezTo>
                <a:cubicBezTo>
                  <a:pt x="444682" y="376390"/>
                  <a:pt x="618853" y="372035"/>
                  <a:pt x="677636" y="487424"/>
                </a:cubicBezTo>
                <a:cubicBezTo>
                  <a:pt x="736419" y="602813"/>
                  <a:pt x="747305" y="881487"/>
                  <a:pt x="690699" y="996876"/>
                </a:cubicBezTo>
                <a:cubicBezTo>
                  <a:pt x="634093" y="1112265"/>
                  <a:pt x="442505" y="1094847"/>
                  <a:pt x="338002" y="1179756"/>
                </a:cubicBezTo>
                <a:cubicBezTo>
                  <a:pt x="233499" y="1264665"/>
                  <a:pt x="87631" y="1667436"/>
                  <a:pt x="37557" y="1480202"/>
                </a:cubicBezTo>
                <a:cubicBezTo>
                  <a:pt x="-12517" y="1292968"/>
                  <a:pt x="-12518" y="252293"/>
                  <a:pt x="37556" y="56350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E8CB0AA4-6AD0-4BC1-BF4F-E413FCF5EE69}"/>
              </a:ext>
            </a:extLst>
          </p:cNvPr>
          <p:cNvSpPr/>
          <p:nvPr/>
        </p:nvSpPr>
        <p:spPr>
          <a:xfrm>
            <a:off x="8342259" y="3324191"/>
            <a:ext cx="610234" cy="913105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id="{630538AB-DD0D-4DCC-BF21-C6291EA5FE74}"/>
              </a:ext>
            </a:extLst>
          </p:cNvPr>
          <p:cNvSpPr/>
          <p:nvPr/>
        </p:nvSpPr>
        <p:spPr>
          <a:xfrm>
            <a:off x="9154793" y="3080198"/>
            <a:ext cx="1673565" cy="1390869"/>
          </a:xfrm>
          <a:custGeom>
            <a:avLst/>
            <a:gdLst>
              <a:gd name="connsiteX0" fmla="*/ 2365358 w 2365358"/>
              <a:gd name="connsiteY0" fmla="*/ 810084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862336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797110 h 2152302"/>
              <a:gd name="connsiteX1" fmla="*/ 1359518 w 2365358"/>
              <a:gd name="connsiteY1" fmla="*/ 784047 h 2152302"/>
              <a:gd name="connsiteX2" fmla="*/ 876192 w 2365358"/>
              <a:gd name="connsiteY2" fmla="*/ 235407 h 2152302"/>
              <a:gd name="connsiteX3" fmla="*/ 27106 w 2365358"/>
              <a:gd name="connsiteY3" fmla="*/ 275 h 2152302"/>
              <a:gd name="connsiteX4" fmla="*/ 236112 w 2365358"/>
              <a:gd name="connsiteY4" fmla="*/ 274596 h 2152302"/>
              <a:gd name="connsiteX5" fmla="*/ 497369 w 2365358"/>
              <a:gd name="connsiteY5" fmla="*/ 614230 h 2152302"/>
              <a:gd name="connsiteX6" fmla="*/ 575746 w 2365358"/>
              <a:gd name="connsiteY6" fmla="*/ 979990 h 2152302"/>
              <a:gd name="connsiteX7" fmla="*/ 536558 w 2365358"/>
              <a:gd name="connsiteY7" fmla="*/ 1306561 h 2152302"/>
              <a:gd name="connsiteX8" fmla="*/ 379804 w 2365358"/>
              <a:gd name="connsiteY8" fmla="*/ 1711510 h 2152302"/>
              <a:gd name="connsiteX9" fmla="*/ 157735 w 2365358"/>
              <a:gd name="connsiteY9" fmla="*/ 2116458 h 2152302"/>
              <a:gd name="connsiteX10" fmla="*/ 641061 w 2365358"/>
              <a:gd name="connsiteY10" fmla="*/ 2064207 h 2152302"/>
              <a:gd name="connsiteX11" fmla="*/ 1176638 w 2365358"/>
              <a:gd name="connsiteY11" fmla="*/ 1515567 h 2152302"/>
              <a:gd name="connsiteX12" fmla="*/ 2339232 w 2365358"/>
              <a:gd name="connsiteY12" fmla="*/ 1358813 h 2152302"/>
              <a:gd name="connsiteX0" fmla="*/ 2365358 w 2365358"/>
              <a:gd name="connsiteY0" fmla="*/ 797110 h 2132494"/>
              <a:gd name="connsiteX1" fmla="*/ 1359518 w 2365358"/>
              <a:gd name="connsiteY1" fmla="*/ 784047 h 2132494"/>
              <a:gd name="connsiteX2" fmla="*/ 876192 w 2365358"/>
              <a:gd name="connsiteY2" fmla="*/ 235407 h 2132494"/>
              <a:gd name="connsiteX3" fmla="*/ 27106 w 2365358"/>
              <a:gd name="connsiteY3" fmla="*/ 275 h 2132494"/>
              <a:gd name="connsiteX4" fmla="*/ 236112 w 2365358"/>
              <a:gd name="connsiteY4" fmla="*/ 274596 h 2132494"/>
              <a:gd name="connsiteX5" fmla="*/ 497369 w 2365358"/>
              <a:gd name="connsiteY5" fmla="*/ 614230 h 2132494"/>
              <a:gd name="connsiteX6" fmla="*/ 575746 w 2365358"/>
              <a:gd name="connsiteY6" fmla="*/ 979990 h 2132494"/>
              <a:gd name="connsiteX7" fmla="*/ 536558 w 2365358"/>
              <a:gd name="connsiteY7" fmla="*/ 1306561 h 2132494"/>
              <a:gd name="connsiteX8" fmla="*/ 379804 w 2365358"/>
              <a:gd name="connsiteY8" fmla="*/ 1711510 h 2132494"/>
              <a:gd name="connsiteX9" fmla="*/ 157735 w 2365358"/>
              <a:gd name="connsiteY9" fmla="*/ 2116458 h 2132494"/>
              <a:gd name="connsiteX10" fmla="*/ 627998 w 2365358"/>
              <a:gd name="connsiteY10" fmla="*/ 1998893 h 2132494"/>
              <a:gd name="connsiteX11" fmla="*/ 1176638 w 2365358"/>
              <a:gd name="connsiteY11" fmla="*/ 1515567 h 2132494"/>
              <a:gd name="connsiteX12" fmla="*/ 2339232 w 2365358"/>
              <a:gd name="connsiteY12" fmla="*/ 1358813 h 2132494"/>
              <a:gd name="connsiteX0" fmla="*/ 2365358 w 2365358"/>
              <a:gd name="connsiteY0" fmla="*/ 796856 h 2132240"/>
              <a:gd name="connsiteX1" fmla="*/ 1359518 w 2365358"/>
              <a:gd name="connsiteY1" fmla="*/ 783793 h 2132240"/>
              <a:gd name="connsiteX2" fmla="*/ 876192 w 2365358"/>
              <a:gd name="connsiteY2" fmla="*/ 287404 h 2132240"/>
              <a:gd name="connsiteX3" fmla="*/ 27106 w 2365358"/>
              <a:gd name="connsiteY3" fmla="*/ 21 h 2132240"/>
              <a:gd name="connsiteX4" fmla="*/ 236112 w 2365358"/>
              <a:gd name="connsiteY4" fmla="*/ 274342 h 2132240"/>
              <a:gd name="connsiteX5" fmla="*/ 497369 w 2365358"/>
              <a:gd name="connsiteY5" fmla="*/ 613976 h 2132240"/>
              <a:gd name="connsiteX6" fmla="*/ 575746 w 2365358"/>
              <a:gd name="connsiteY6" fmla="*/ 979736 h 2132240"/>
              <a:gd name="connsiteX7" fmla="*/ 536558 w 2365358"/>
              <a:gd name="connsiteY7" fmla="*/ 1306307 h 2132240"/>
              <a:gd name="connsiteX8" fmla="*/ 379804 w 2365358"/>
              <a:gd name="connsiteY8" fmla="*/ 1711256 h 2132240"/>
              <a:gd name="connsiteX9" fmla="*/ 157735 w 2365358"/>
              <a:gd name="connsiteY9" fmla="*/ 2116204 h 2132240"/>
              <a:gd name="connsiteX10" fmla="*/ 627998 w 2365358"/>
              <a:gd name="connsiteY10" fmla="*/ 1998639 h 2132240"/>
              <a:gd name="connsiteX11" fmla="*/ 1176638 w 2365358"/>
              <a:gd name="connsiteY11" fmla="*/ 1515313 h 2132240"/>
              <a:gd name="connsiteX12" fmla="*/ 2339232 w 2365358"/>
              <a:gd name="connsiteY12" fmla="*/ 1358559 h 2132240"/>
              <a:gd name="connsiteX0" fmla="*/ 2365358 w 2378421"/>
              <a:gd name="connsiteY0" fmla="*/ 796856 h 2132240"/>
              <a:gd name="connsiteX1" fmla="*/ 1359518 w 2378421"/>
              <a:gd name="connsiteY1" fmla="*/ 783793 h 2132240"/>
              <a:gd name="connsiteX2" fmla="*/ 876192 w 2378421"/>
              <a:gd name="connsiteY2" fmla="*/ 287404 h 2132240"/>
              <a:gd name="connsiteX3" fmla="*/ 27106 w 2378421"/>
              <a:gd name="connsiteY3" fmla="*/ 21 h 2132240"/>
              <a:gd name="connsiteX4" fmla="*/ 236112 w 2378421"/>
              <a:gd name="connsiteY4" fmla="*/ 274342 h 2132240"/>
              <a:gd name="connsiteX5" fmla="*/ 497369 w 2378421"/>
              <a:gd name="connsiteY5" fmla="*/ 613976 h 2132240"/>
              <a:gd name="connsiteX6" fmla="*/ 575746 w 2378421"/>
              <a:gd name="connsiteY6" fmla="*/ 979736 h 2132240"/>
              <a:gd name="connsiteX7" fmla="*/ 536558 w 2378421"/>
              <a:gd name="connsiteY7" fmla="*/ 1306307 h 2132240"/>
              <a:gd name="connsiteX8" fmla="*/ 379804 w 2378421"/>
              <a:gd name="connsiteY8" fmla="*/ 1711256 h 2132240"/>
              <a:gd name="connsiteX9" fmla="*/ 157735 w 2378421"/>
              <a:gd name="connsiteY9" fmla="*/ 2116204 h 2132240"/>
              <a:gd name="connsiteX10" fmla="*/ 627998 w 2378421"/>
              <a:gd name="connsiteY10" fmla="*/ 1998639 h 2132240"/>
              <a:gd name="connsiteX11" fmla="*/ 1176638 w 2378421"/>
              <a:gd name="connsiteY11" fmla="*/ 1515313 h 2132240"/>
              <a:gd name="connsiteX12" fmla="*/ 2378421 w 2378421"/>
              <a:gd name="connsiteY12" fmla="*/ 1384685 h 2132240"/>
              <a:gd name="connsiteX0" fmla="*/ 2364789 w 2377852"/>
              <a:gd name="connsiteY0" fmla="*/ 797705 h 2133089"/>
              <a:gd name="connsiteX1" fmla="*/ 1358949 w 2377852"/>
              <a:gd name="connsiteY1" fmla="*/ 784642 h 2133089"/>
              <a:gd name="connsiteX2" fmla="*/ 866125 w 2377852"/>
              <a:gd name="connsiteY2" fmla="*/ 366309 h 2133089"/>
              <a:gd name="connsiteX3" fmla="*/ 26537 w 2377852"/>
              <a:gd name="connsiteY3" fmla="*/ 870 h 2133089"/>
              <a:gd name="connsiteX4" fmla="*/ 235543 w 2377852"/>
              <a:gd name="connsiteY4" fmla="*/ 275191 h 2133089"/>
              <a:gd name="connsiteX5" fmla="*/ 496800 w 2377852"/>
              <a:gd name="connsiteY5" fmla="*/ 614825 h 2133089"/>
              <a:gd name="connsiteX6" fmla="*/ 575177 w 2377852"/>
              <a:gd name="connsiteY6" fmla="*/ 980585 h 2133089"/>
              <a:gd name="connsiteX7" fmla="*/ 535989 w 2377852"/>
              <a:gd name="connsiteY7" fmla="*/ 1307156 h 2133089"/>
              <a:gd name="connsiteX8" fmla="*/ 379235 w 2377852"/>
              <a:gd name="connsiteY8" fmla="*/ 1712105 h 2133089"/>
              <a:gd name="connsiteX9" fmla="*/ 157166 w 2377852"/>
              <a:gd name="connsiteY9" fmla="*/ 2117053 h 2133089"/>
              <a:gd name="connsiteX10" fmla="*/ 627429 w 2377852"/>
              <a:gd name="connsiteY10" fmla="*/ 1999488 h 2133089"/>
              <a:gd name="connsiteX11" fmla="*/ 1176069 w 2377852"/>
              <a:gd name="connsiteY11" fmla="*/ 1516162 h 2133089"/>
              <a:gd name="connsiteX12" fmla="*/ 2377852 w 2377852"/>
              <a:gd name="connsiteY12" fmla="*/ 1385534 h 2133089"/>
              <a:gd name="connsiteX0" fmla="*/ 1358949 w 2377852"/>
              <a:gd name="connsiteY0" fmla="*/ 784642 h 2133089"/>
              <a:gd name="connsiteX1" fmla="*/ 866125 w 2377852"/>
              <a:gd name="connsiteY1" fmla="*/ 366309 h 2133089"/>
              <a:gd name="connsiteX2" fmla="*/ 26537 w 2377852"/>
              <a:gd name="connsiteY2" fmla="*/ 870 h 2133089"/>
              <a:gd name="connsiteX3" fmla="*/ 235543 w 2377852"/>
              <a:gd name="connsiteY3" fmla="*/ 275191 h 2133089"/>
              <a:gd name="connsiteX4" fmla="*/ 496800 w 2377852"/>
              <a:gd name="connsiteY4" fmla="*/ 614825 h 2133089"/>
              <a:gd name="connsiteX5" fmla="*/ 575177 w 2377852"/>
              <a:gd name="connsiteY5" fmla="*/ 980585 h 2133089"/>
              <a:gd name="connsiteX6" fmla="*/ 535989 w 2377852"/>
              <a:gd name="connsiteY6" fmla="*/ 1307156 h 2133089"/>
              <a:gd name="connsiteX7" fmla="*/ 379235 w 2377852"/>
              <a:gd name="connsiteY7" fmla="*/ 1712105 h 2133089"/>
              <a:gd name="connsiteX8" fmla="*/ 157166 w 2377852"/>
              <a:gd name="connsiteY8" fmla="*/ 2117053 h 2133089"/>
              <a:gd name="connsiteX9" fmla="*/ 627429 w 2377852"/>
              <a:gd name="connsiteY9" fmla="*/ 1999488 h 2133089"/>
              <a:gd name="connsiteX10" fmla="*/ 1176069 w 2377852"/>
              <a:gd name="connsiteY10" fmla="*/ 1516162 h 2133089"/>
              <a:gd name="connsiteX11" fmla="*/ 2377852 w 2377852"/>
              <a:gd name="connsiteY11" fmla="*/ 1385534 h 2133089"/>
              <a:gd name="connsiteX0" fmla="*/ 1358949 w 1358949"/>
              <a:gd name="connsiteY0" fmla="*/ 784642 h 2133089"/>
              <a:gd name="connsiteX1" fmla="*/ 866125 w 1358949"/>
              <a:gd name="connsiteY1" fmla="*/ 366309 h 2133089"/>
              <a:gd name="connsiteX2" fmla="*/ 26537 w 1358949"/>
              <a:gd name="connsiteY2" fmla="*/ 870 h 2133089"/>
              <a:gd name="connsiteX3" fmla="*/ 235543 w 1358949"/>
              <a:gd name="connsiteY3" fmla="*/ 275191 h 2133089"/>
              <a:gd name="connsiteX4" fmla="*/ 496800 w 1358949"/>
              <a:gd name="connsiteY4" fmla="*/ 614825 h 2133089"/>
              <a:gd name="connsiteX5" fmla="*/ 575177 w 1358949"/>
              <a:gd name="connsiteY5" fmla="*/ 980585 h 2133089"/>
              <a:gd name="connsiteX6" fmla="*/ 535989 w 1358949"/>
              <a:gd name="connsiteY6" fmla="*/ 1307156 h 2133089"/>
              <a:gd name="connsiteX7" fmla="*/ 379235 w 1358949"/>
              <a:gd name="connsiteY7" fmla="*/ 1712105 h 2133089"/>
              <a:gd name="connsiteX8" fmla="*/ 157166 w 1358949"/>
              <a:gd name="connsiteY8" fmla="*/ 2117053 h 2133089"/>
              <a:gd name="connsiteX9" fmla="*/ 627429 w 1358949"/>
              <a:gd name="connsiteY9" fmla="*/ 1999488 h 2133089"/>
              <a:gd name="connsiteX10" fmla="*/ 1176069 w 1358949"/>
              <a:gd name="connsiteY10" fmla="*/ 1516162 h 2133089"/>
              <a:gd name="connsiteX0" fmla="*/ 1390577 w 1390577"/>
              <a:gd name="connsiteY0" fmla="*/ 800701 h 2149148"/>
              <a:gd name="connsiteX1" fmla="*/ 58165 w 1390577"/>
              <a:gd name="connsiteY1" fmla="*/ 16929 h 2149148"/>
              <a:gd name="connsiteX2" fmla="*/ 267171 w 1390577"/>
              <a:gd name="connsiteY2" fmla="*/ 291250 h 2149148"/>
              <a:gd name="connsiteX3" fmla="*/ 528428 w 1390577"/>
              <a:gd name="connsiteY3" fmla="*/ 630884 h 2149148"/>
              <a:gd name="connsiteX4" fmla="*/ 606805 w 1390577"/>
              <a:gd name="connsiteY4" fmla="*/ 996644 h 2149148"/>
              <a:gd name="connsiteX5" fmla="*/ 567617 w 1390577"/>
              <a:gd name="connsiteY5" fmla="*/ 1323215 h 2149148"/>
              <a:gd name="connsiteX6" fmla="*/ 410863 w 1390577"/>
              <a:gd name="connsiteY6" fmla="*/ 1728164 h 2149148"/>
              <a:gd name="connsiteX7" fmla="*/ 188794 w 1390577"/>
              <a:gd name="connsiteY7" fmla="*/ 2133112 h 2149148"/>
              <a:gd name="connsiteX8" fmla="*/ 659057 w 1390577"/>
              <a:gd name="connsiteY8" fmla="*/ 2015547 h 2149148"/>
              <a:gd name="connsiteX9" fmla="*/ 1207697 w 1390577"/>
              <a:gd name="connsiteY9" fmla="*/ 1532221 h 2149148"/>
              <a:gd name="connsiteX0" fmla="*/ 1390577 w 1390577"/>
              <a:gd name="connsiteY0" fmla="*/ 800701 h 2135559"/>
              <a:gd name="connsiteX1" fmla="*/ 58165 w 1390577"/>
              <a:gd name="connsiteY1" fmla="*/ 16929 h 2135559"/>
              <a:gd name="connsiteX2" fmla="*/ 267171 w 1390577"/>
              <a:gd name="connsiteY2" fmla="*/ 291250 h 2135559"/>
              <a:gd name="connsiteX3" fmla="*/ 528428 w 1390577"/>
              <a:gd name="connsiteY3" fmla="*/ 630884 h 2135559"/>
              <a:gd name="connsiteX4" fmla="*/ 606805 w 1390577"/>
              <a:gd name="connsiteY4" fmla="*/ 996644 h 2135559"/>
              <a:gd name="connsiteX5" fmla="*/ 567617 w 1390577"/>
              <a:gd name="connsiteY5" fmla="*/ 1323215 h 2135559"/>
              <a:gd name="connsiteX6" fmla="*/ 410863 w 1390577"/>
              <a:gd name="connsiteY6" fmla="*/ 1728164 h 2135559"/>
              <a:gd name="connsiteX7" fmla="*/ 188794 w 1390577"/>
              <a:gd name="connsiteY7" fmla="*/ 2133112 h 2135559"/>
              <a:gd name="connsiteX8" fmla="*/ 1207697 w 1390577"/>
              <a:gd name="connsiteY8" fmla="*/ 1532221 h 2135559"/>
              <a:gd name="connsiteX0" fmla="*/ 1390577 w 2861484"/>
              <a:gd name="connsiteY0" fmla="*/ 800701 h 2143388"/>
              <a:gd name="connsiteX1" fmla="*/ 58165 w 2861484"/>
              <a:gd name="connsiteY1" fmla="*/ 16929 h 2143388"/>
              <a:gd name="connsiteX2" fmla="*/ 267171 w 2861484"/>
              <a:gd name="connsiteY2" fmla="*/ 291250 h 2143388"/>
              <a:gd name="connsiteX3" fmla="*/ 528428 w 2861484"/>
              <a:gd name="connsiteY3" fmla="*/ 630884 h 2143388"/>
              <a:gd name="connsiteX4" fmla="*/ 606805 w 2861484"/>
              <a:gd name="connsiteY4" fmla="*/ 996644 h 2143388"/>
              <a:gd name="connsiteX5" fmla="*/ 567617 w 2861484"/>
              <a:gd name="connsiteY5" fmla="*/ 1323215 h 2143388"/>
              <a:gd name="connsiteX6" fmla="*/ 410863 w 2861484"/>
              <a:gd name="connsiteY6" fmla="*/ 1728164 h 2143388"/>
              <a:gd name="connsiteX7" fmla="*/ 188794 w 2861484"/>
              <a:gd name="connsiteY7" fmla="*/ 2133112 h 2143388"/>
              <a:gd name="connsiteX8" fmla="*/ 2861484 w 2861484"/>
              <a:gd name="connsiteY8" fmla="*/ 1285051 h 2143388"/>
              <a:gd name="connsiteX0" fmla="*/ 2966758 w 2966758"/>
              <a:gd name="connsiteY0" fmla="*/ 947199 h 2150853"/>
              <a:gd name="connsiteX1" fmla="*/ 161797 w 2966758"/>
              <a:gd name="connsiteY1" fmla="*/ 24394 h 2150853"/>
              <a:gd name="connsiteX2" fmla="*/ 370803 w 2966758"/>
              <a:gd name="connsiteY2" fmla="*/ 298715 h 2150853"/>
              <a:gd name="connsiteX3" fmla="*/ 632060 w 2966758"/>
              <a:gd name="connsiteY3" fmla="*/ 638349 h 2150853"/>
              <a:gd name="connsiteX4" fmla="*/ 710437 w 2966758"/>
              <a:gd name="connsiteY4" fmla="*/ 1004109 h 2150853"/>
              <a:gd name="connsiteX5" fmla="*/ 671249 w 2966758"/>
              <a:gd name="connsiteY5" fmla="*/ 1330680 h 2150853"/>
              <a:gd name="connsiteX6" fmla="*/ 514495 w 2966758"/>
              <a:gd name="connsiteY6" fmla="*/ 1735629 h 2150853"/>
              <a:gd name="connsiteX7" fmla="*/ 292426 w 2966758"/>
              <a:gd name="connsiteY7" fmla="*/ 2140577 h 2150853"/>
              <a:gd name="connsiteX8" fmla="*/ 2965116 w 2966758"/>
              <a:gd name="connsiteY8" fmla="*/ 1292516 h 2150853"/>
              <a:gd name="connsiteX0" fmla="*/ 2966758 w 2966758"/>
              <a:gd name="connsiteY0" fmla="*/ 947199 h 2140579"/>
              <a:gd name="connsiteX1" fmla="*/ 161797 w 2966758"/>
              <a:gd name="connsiteY1" fmla="*/ 24394 h 2140579"/>
              <a:gd name="connsiteX2" fmla="*/ 370803 w 2966758"/>
              <a:gd name="connsiteY2" fmla="*/ 298715 h 2140579"/>
              <a:gd name="connsiteX3" fmla="*/ 632060 w 2966758"/>
              <a:gd name="connsiteY3" fmla="*/ 638349 h 2140579"/>
              <a:gd name="connsiteX4" fmla="*/ 710437 w 2966758"/>
              <a:gd name="connsiteY4" fmla="*/ 1004109 h 2140579"/>
              <a:gd name="connsiteX5" fmla="*/ 671249 w 2966758"/>
              <a:gd name="connsiteY5" fmla="*/ 1330680 h 2140579"/>
              <a:gd name="connsiteX6" fmla="*/ 514495 w 2966758"/>
              <a:gd name="connsiteY6" fmla="*/ 1735629 h 2140579"/>
              <a:gd name="connsiteX7" fmla="*/ 292426 w 2966758"/>
              <a:gd name="connsiteY7" fmla="*/ 2140577 h 2140579"/>
              <a:gd name="connsiteX8" fmla="*/ 1726900 w 2966758"/>
              <a:gd name="connsiteY8" fmla="*/ 1730499 h 2140579"/>
              <a:gd name="connsiteX9" fmla="*/ 2965116 w 2966758"/>
              <a:gd name="connsiteY9" fmla="*/ 1292516 h 2140579"/>
              <a:gd name="connsiteX0" fmla="*/ 2966758 w 2966758"/>
              <a:gd name="connsiteY0" fmla="*/ 947199 h 2146271"/>
              <a:gd name="connsiteX1" fmla="*/ 161797 w 2966758"/>
              <a:gd name="connsiteY1" fmla="*/ 24394 h 2146271"/>
              <a:gd name="connsiteX2" fmla="*/ 370803 w 2966758"/>
              <a:gd name="connsiteY2" fmla="*/ 298715 h 2146271"/>
              <a:gd name="connsiteX3" fmla="*/ 632060 w 2966758"/>
              <a:gd name="connsiteY3" fmla="*/ 638349 h 2146271"/>
              <a:gd name="connsiteX4" fmla="*/ 710437 w 2966758"/>
              <a:gd name="connsiteY4" fmla="*/ 1004109 h 2146271"/>
              <a:gd name="connsiteX5" fmla="*/ 671249 w 2966758"/>
              <a:gd name="connsiteY5" fmla="*/ 1330680 h 2146271"/>
              <a:gd name="connsiteX6" fmla="*/ 514495 w 2966758"/>
              <a:gd name="connsiteY6" fmla="*/ 1735629 h 2146271"/>
              <a:gd name="connsiteX7" fmla="*/ 292426 w 2966758"/>
              <a:gd name="connsiteY7" fmla="*/ 2140577 h 2146271"/>
              <a:gd name="connsiteX8" fmla="*/ 1590973 w 2966758"/>
              <a:gd name="connsiteY8" fmla="*/ 1421537 h 2146271"/>
              <a:gd name="connsiteX9" fmla="*/ 2965116 w 2966758"/>
              <a:gd name="connsiteY9" fmla="*/ 1292516 h 2146271"/>
              <a:gd name="connsiteX0" fmla="*/ 2855986 w 2855986"/>
              <a:gd name="connsiteY0" fmla="*/ 940295 h 2139367"/>
              <a:gd name="connsiteX1" fmla="*/ 1276309 w 2855986"/>
              <a:gd name="connsiteY1" fmla="*/ 812153 h 2139367"/>
              <a:gd name="connsiteX2" fmla="*/ 51025 w 2855986"/>
              <a:gd name="connsiteY2" fmla="*/ 17490 h 2139367"/>
              <a:gd name="connsiteX3" fmla="*/ 260031 w 2855986"/>
              <a:gd name="connsiteY3" fmla="*/ 291811 h 2139367"/>
              <a:gd name="connsiteX4" fmla="*/ 521288 w 2855986"/>
              <a:gd name="connsiteY4" fmla="*/ 631445 h 2139367"/>
              <a:gd name="connsiteX5" fmla="*/ 599665 w 2855986"/>
              <a:gd name="connsiteY5" fmla="*/ 997205 h 2139367"/>
              <a:gd name="connsiteX6" fmla="*/ 560477 w 2855986"/>
              <a:gd name="connsiteY6" fmla="*/ 1323776 h 2139367"/>
              <a:gd name="connsiteX7" fmla="*/ 403723 w 2855986"/>
              <a:gd name="connsiteY7" fmla="*/ 1728725 h 2139367"/>
              <a:gd name="connsiteX8" fmla="*/ 181654 w 2855986"/>
              <a:gd name="connsiteY8" fmla="*/ 2133673 h 2139367"/>
              <a:gd name="connsiteX9" fmla="*/ 1480201 w 2855986"/>
              <a:gd name="connsiteY9" fmla="*/ 1414633 h 2139367"/>
              <a:gd name="connsiteX10" fmla="*/ 2854344 w 2855986"/>
              <a:gd name="connsiteY10" fmla="*/ 1285612 h 2139367"/>
              <a:gd name="connsiteX0" fmla="*/ 2855986 w 2855986"/>
              <a:gd name="connsiteY0" fmla="*/ 940295 h 2134713"/>
              <a:gd name="connsiteX1" fmla="*/ 1276309 w 2855986"/>
              <a:gd name="connsiteY1" fmla="*/ 812153 h 2134713"/>
              <a:gd name="connsiteX2" fmla="*/ 51025 w 2855986"/>
              <a:gd name="connsiteY2" fmla="*/ 17490 h 2134713"/>
              <a:gd name="connsiteX3" fmla="*/ 260031 w 2855986"/>
              <a:gd name="connsiteY3" fmla="*/ 291811 h 2134713"/>
              <a:gd name="connsiteX4" fmla="*/ 521288 w 2855986"/>
              <a:gd name="connsiteY4" fmla="*/ 631445 h 2134713"/>
              <a:gd name="connsiteX5" fmla="*/ 599665 w 2855986"/>
              <a:gd name="connsiteY5" fmla="*/ 997205 h 2134713"/>
              <a:gd name="connsiteX6" fmla="*/ 560477 w 2855986"/>
              <a:gd name="connsiteY6" fmla="*/ 1323776 h 2134713"/>
              <a:gd name="connsiteX7" fmla="*/ 403723 w 2855986"/>
              <a:gd name="connsiteY7" fmla="*/ 1728725 h 2134713"/>
              <a:gd name="connsiteX8" fmla="*/ 181654 w 2855986"/>
              <a:gd name="connsiteY8" fmla="*/ 2133673 h 2134713"/>
              <a:gd name="connsiteX9" fmla="*/ 936490 w 2855986"/>
              <a:gd name="connsiteY9" fmla="*/ 1831731 h 2134713"/>
              <a:gd name="connsiteX10" fmla="*/ 1480201 w 2855986"/>
              <a:gd name="connsiteY10" fmla="*/ 1414633 h 2134713"/>
              <a:gd name="connsiteX11" fmla="*/ 2854344 w 2855986"/>
              <a:gd name="connsiteY11" fmla="*/ 1285612 h 2134713"/>
              <a:gd name="connsiteX0" fmla="*/ 3045284 w 3045284"/>
              <a:gd name="connsiteY0" fmla="*/ 797067 h 1991485"/>
              <a:gd name="connsiteX1" fmla="*/ 1465607 w 3045284"/>
              <a:gd name="connsiteY1" fmla="*/ 668925 h 1991485"/>
              <a:gd name="connsiteX2" fmla="*/ 36432 w 3045284"/>
              <a:gd name="connsiteY2" fmla="*/ 28743 h 1991485"/>
              <a:gd name="connsiteX3" fmla="*/ 449329 w 3045284"/>
              <a:gd name="connsiteY3" fmla="*/ 148583 h 1991485"/>
              <a:gd name="connsiteX4" fmla="*/ 710586 w 3045284"/>
              <a:gd name="connsiteY4" fmla="*/ 488217 h 1991485"/>
              <a:gd name="connsiteX5" fmla="*/ 788963 w 3045284"/>
              <a:gd name="connsiteY5" fmla="*/ 853977 h 1991485"/>
              <a:gd name="connsiteX6" fmla="*/ 749775 w 3045284"/>
              <a:gd name="connsiteY6" fmla="*/ 1180548 h 1991485"/>
              <a:gd name="connsiteX7" fmla="*/ 593021 w 3045284"/>
              <a:gd name="connsiteY7" fmla="*/ 1585497 h 1991485"/>
              <a:gd name="connsiteX8" fmla="*/ 370952 w 3045284"/>
              <a:gd name="connsiteY8" fmla="*/ 1990445 h 1991485"/>
              <a:gd name="connsiteX9" fmla="*/ 1125788 w 3045284"/>
              <a:gd name="connsiteY9" fmla="*/ 1688503 h 1991485"/>
              <a:gd name="connsiteX10" fmla="*/ 1669499 w 3045284"/>
              <a:gd name="connsiteY10" fmla="*/ 1271405 h 1991485"/>
              <a:gd name="connsiteX11" fmla="*/ 3043642 w 3045284"/>
              <a:gd name="connsiteY11" fmla="*/ 1142384 h 1991485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788963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403836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2554 w 3042554"/>
              <a:gd name="connsiteY0" fmla="*/ 806686 h 1834642"/>
              <a:gd name="connsiteX1" fmla="*/ 1462877 w 3042554"/>
              <a:gd name="connsiteY1" fmla="*/ 678544 h 1834642"/>
              <a:gd name="connsiteX2" fmla="*/ 33702 w 3042554"/>
              <a:gd name="connsiteY2" fmla="*/ 38362 h 1834642"/>
              <a:gd name="connsiteX3" fmla="*/ 446599 w 3042554"/>
              <a:gd name="connsiteY3" fmla="*/ 158202 h 1834642"/>
              <a:gd name="connsiteX4" fmla="*/ 401106 w 3042554"/>
              <a:gd name="connsiteY4" fmla="*/ 863596 h 1834642"/>
              <a:gd name="connsiteX5" fmla="*/ 747045 w 3042554"/>
              <a:gd name="connsiteY5" fmla="*/ 1190167 h 1834642"/>
              <a:gd name="connsiteX6" fmla="*/ 590291 w 3042554"/>
              <a:gd name="connsiteY6" fmla="*/ 1595116 h 1834642"/>
              <a:gd name="connsiteX7" fmla="*/ 254949 w 3042554"/>
              <a:gd name="connsiteY7" fmla="*/ 1830135 h 1834642"/>
              <a:gd name="connsiteX8" fmla="*/ 1123058 w 3042554"/>
              <a:gd name="connsiteY8" fmla="*/ 1698122 h 1834642"/>
              <a:gd name="connsiteX9" fmla="*/ 1666769 w 3042554"/>
              <a:gd name="connsiteY9" fmla="*/ 1281024 h 1834642"/>
              <a:gd name="connsiteX10" fmla="*/ 3040912 w 3042554"/>
              <a:gd name="connsiteY10" fmla="*/ 1152003 h 1834642"/>
              <a:gd name="connsiteX0" fmla="*/ 3051342 w 3051342"/>
              <a:gd name="connsiteY0" fmla="*/ 769647 h 1797603"/>
              <a:gd name="connsiteX1" fmla="*/ 1471665 w 3051342"/>
              <a:gd name="connsiteY1" fmla="*/ 641505 h 1797603"/>
              <a:gd name="connsiteX2" fmla="*/ 42490 w 3051342"/>
              <a:gd name="connsiteY2" fmla="*/ 1323 h 1797603"/>
              <a:gd name="connsiteX3" fmla="*/ 409894 w 3051342"/>
              <a:gd name="connsiteY3" fmla="*/ 826557 h 1797603"/>
              <a:gd name="connsiteX4" fmla="*/ 755833 w 3051342"/>
              <a:gd name="connsiteY4" fmla="*/ 1153128 h 1797603"/>
              <a:gd name="connsiteX5" fmla="*/ 599079 w 3051342"/>
              <a:gd name="connsiteY5" fmla="*/ 1558077 h 1797603"/>
              <a:gd name="connsiteX6" fmla="*/ 263737 w 3051342"/>
              <a:gd name="connsiteY6" fmla="*/ 1793096 h 1797603"/>
              <a:gd name="connsiteX7" fmla="*/ 1131846 w 3051342"/>
              <a:gd name="connsiteY7" fmla="*/ 1661083 h 1797603"/>
              <a:gd name="connsiteX8" fmla="*/ 1675557 w 3051342"/>
              <a:gd name="connsiteY8" fmla="*/ 1243985 h 1797603"/>
              <a:gd name="connsiteX9" fmla="*/ 3049700 w 3051342"/>
              <a:gd name="connsiteY9" fmla="*/ 1114964 h 1797603"/>
              <a:gd name="connsiteX0" fmla="*/ 3051342 w 3051342"/>
              <a:gd name="connsiteY0" fmla="*/ 769647 h 1825114"/>
              <a:gd name="connsiteX1" fmla="*/ 1471665 w 3051342"/>
              <a:gd name="connsiteY1" fmla="*/ 641505 h 1825114"/>
              <a:gd name="connsiteX2" fmla="*/ 42490 w 3051342"/>
              <a:gd name="connsiteY2" fmla="*/ 1323 h 1825114"/>
              <a:gd name="connsiteX3" fmla="*/ 409894 w 3051342"/>
              <a:gd name="connsiteY3" fmla="*/ 826557 h 1825114"/>
              <a:gd name="connsiteX4" fmla="*/ 755833 w 3051342"/>
              <a:gd name="connsiteY4" fmla="*/ 1153128 h 1825114"/>
              <a:gd name="connsiteX5" fmla="*/ 263737 w 3051342"/>
              <a:gd name="connsiteY5" fmla="*/ 1793096 h 1825114"/>
              <a:gd name="connsiteX6" fmla="*/ 1131846 w 3051342"/>
              <a:gd name="connsiteY6" fmla="*/ 1661083 h 1825114"/>
              <a:gd name="connsiteX7" fmla="*/ 1675557 w 3051342"/>
              <a:gd name="connsiteY7" fmla="*/ 1243985 h 1825114"/>
              <a:gd name="connsiteX8" fmla="*/ 3049700 w 3051342"/>
              <a:gd name="connsiteY8" fmla="*/ 1114964 h 1825114"/>
              <a:gd name="connsiteX0" fmla="*/ 3021029 w 3021029"/>
              <a:gd name="connsiteY0" fmla="*/ 776945 h 1832412"/>
              <a:gd name="connsiteX1" fmla="*/ 1441352 w 3021029"/>
              <a:gd name="connsiteY1" fmla="*/ 648803 h 1832412"/>
              <a:gd name="connsiteX2" fmla="*/ 12177 w 3021029"/>
              <a:gd name="connsiteY2" fmla="*/ 8621 h 1832412"/>
              <a:gd name="connsiteX3" fmla="*/ 725520 w 3021029"/>
              <a:gd name="connsiteY3" fmla="*/ 1160426 h 1832412"/>
              <a:gd name="connsiteX4" fmla="*/ 233424 w 3021029"/>
              <a:gd name="connsiteY4" fmla="*/ 1800394 h 1832412"/>
              <a:gd name="connsiteX5" fmla="*/ 1101533 w 3021029"/>
              <a:gd name="connsiteY5" fmla="*/ 1668381 h 1832412"/>
              <a:gd name="connsiteX6" fmla="*/ 1645244 w 3021029"/>
              <a:gd name="connsiteY6" fmla="*/ 1251283 h 1832412"/>
              <a:gd name="connsiteX7" fmla="*/ 3019387 w 3021029"/>
              <a:gd name="connsiteY7" fmla="*/ 1122262 h 1832412"/>
              <a:gd name="connsiteX0" fmla="*/ 3021029 w 3021029"/>
              <a:gd name="connsiteY0" fmla="*/ 776945 h 1806895"/>
              <a:gd name="connsiteX1" fmla="*/ 1441352 w 3021029"/>
              <a:gd name="connsiteY1" fmla="*/ 648803 h 1806895"/>
              <a:gd name="connsiteX2" fmla="*/ 12177 w 3021029"/>
              <a:gd name="connsiteY2" fmla="*/ 8621 h 1806895"/>
              <a:gd name="connsiteX3" fmla="*/ 725520 w 3021029"/>
              <a:gd name="connsiteY3" fmla="*/ 1160426 h 1806895"/>
              <a:gd name="connsiteX4" fmla="*/ 233424 w 3021029"/>
              <a:gd name="connsiteY4" fmla="*/ 1800394 h 1806895"/>
              <a:gd name="connsiteX5" fmla="*/ 1214805 w 3021029"/>
              <a:gd name="connsiteY5" fmla="*/ 1467555 h 1806895"/>
              <a:gd name="connsiteX6" fmla="*/ 1645244 w 3021029"/>
              <a:gd name="connsiteY6" fmla="*/ 1251283 h 1806895"/>
              <a:gd name="connsiteX7" fmla="*/ 3019387 w 3021029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019387 w 3768630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0764"/>
              <a:gd name="connsiteX1" fmla="*/ 1441352 w 3768630"/>
              <a:gd name="connsiteY1" fmla="*/ 648803 h 1800764"/>
              <a:gd name="connsiteX2" fmla="*/ 12177 w 3768630"/>
              <a:gd name="connsiteY2" fmla="*/ 8621 h 1800764"/>
              <a:gd name="connsiteX3" fmla="*/ 725520 w 3768630"/>
              <a:gd name="connsiteY3" fmla="*/ 1160426 h 1800764"/>
              <a:gd name="connsiteX4" fmla="*/ 233424 w 3768630"/>
              <a:gd name="connsiteY4" fmla="*/ 1800394 h 1800764"/>
              <a:gd name="connsiteX5" fmla="*/ 1645244 w 3768630"/>
              <a:gd name="connsiteY5" fmla="*/ 1251283 h 1800764"/>
              <a:gd name="connsiteX6" fmla="*/ 3766988 w 3768630"/>
              <a:gd name="connsiteY6" fmla="*/ 1137710 h 1800764"/>
              <a:gd name="connsiteX0" fmla="*/ 3775852 w 3775852"/>
              <a:gd name="connsiteY0" fmla="*/ 771509 h 1798693"/>
              <a:gd name="connsiteX1" fmla="*/ 1448574 w 3775852"/>
              <a:gd name="connsiteY1" fmla="*/ 643367 h 1798693"/>
              <a:gd name="connsiteX2" fmla="*/ 19399 w 3775852"/>
              <a:gd name="connsiteY2" fmla="*/ 3185 h 1798693"/>
              <a:gd name="connsiteX3" fmla="*/ 596815 w 3775852"/>
              <a:gd name="connsiteY3" fmla="*/ 938716 h 1798693"/>
              <a:gd name="connsiteX4" fmla="*/ 240646 w 3775852"/>
              <a:gd name="connsiteY4" fmla="*/ 1794958 h 1798693"/>
              <a:gd name="connsiteX5" fmla="*/ 1652466 w 3775852"/>
              <a:gd name="connsiteY5" fmla="*/ 1245847 h 1798693"/>
              <a:gd name="connsiteX6" fmla="*/ 3774210 w 3775852"/>
              <a:gd name="connsiteY6" fmla="*/ 1132274 h 1798693"/>
              <a:gd name="connsiteX0" fmla="*/ 3731534 w 3731534"/>
              <a:gd name="connsiteY0" fmla="*/ 664110 h 1691295"/>
              <a:gd name="connsiteX1" fmla="*/ 1404256 w 3731534"/>
              <a:gd name="connsiteY1" fmla="*/ 535968 h 1691295"/>
              <a:gd name="connsiteX2" fmla="*/ 20391 w 3731534"/>
              <a:gd name="connsiteY2" fmla="*/ 3923 h 1691295"/>
              <a:gd name="connsiteX3" fmla="*/ 552497 w 3731534"/>
              <a:gd name="connsiteY3" fmla="*/ 831317 h 1691295"/>
              <a:gd name="connsiteX4" fmla="*/ 196328 w 3731534"/>
              <a:gd name="connsiteY4" fmla="*/ 1687559 h 1691295"/>
              <a:gd name="connsiteX5" fmla="*/ 1608148 w 3731534"/>
              <a:gd name="connsiteY5" fmla="*/ 1138448 h 1691295"/>
              <a:gd name="connsiteX6" fmla="*/ 3729892 w 3731534"/>
              <a:gd name="connsiteY6" fmla="*/ 1024875 h 1691295"/>
              <a:gd name="connsiteX0" fmla="*/ 3687324 w 3687324"/>
              <a:gd name="connsiteY0" fmla="*/ 618197 h 1645382"/>
              <a:gd name="connsiteX1" fmla="*/ 1360046 w 3687324"/>
              <a:gd name="connsiteY1" fmla="*/ 490055 h 1645382"/>
              <a:gd name="connsiteX2" fmla="*/ 21491 w 3687324"/>
              <a:gd name="connsiteY2" fmla="*/ 4355 h 1645382"/>
              <a:gd name="connsiteX3" fmla="*/ 508287 w 3687324"/>
              <a:gd name="connsiteY3" fmla="*/ 785404 h 1645382"/>
              <a:gd name="connsiteX4" fmla="*/ 152118 w 3687324"/>
              <a:gd name="connsiteY4" fmla="*/ 1641646 h 1645382"/>
              <a:gd name="connsiteX5" fmla="*/ 1563938 w 3687324"/>
              <a:gd name="connsiteY5" fmla="*/ 1092535 h 1645382"/>
              <a:gd name="connsiteX6" fmla="*/ 3685682 w 3687324"/>
              <a:gd name="connsiteY6" fmla="*/ 978962 h 1645382"/>
              <a:gd name="connsiteX0" fmla="*/ 3687324 w 3687324"/>
              <a:gd name="connsiteY0" fmla="*/ 618196 h 1645381"/>
              <a:gd name="connsiteX1" fmla="*/ 1360046 w 3687324"/>
              <a:gd name="connsiteY1" fmla="*/ 490054 h 1645381"/>
              <a:gd name="connsiteX2" fmla="*/ 21491 w 3687324"/>
              <a:gd name="connsiteY2" fmla="*/ 4355 h 1645381"/>
              <a:gd name="connsiteX3" fmla="*/ 508287 w 3687324"/>
              <a:gd name="connsiteY3" fmla="*/ 785403 h 1645381"/>
              <a:gd name="connsiteX4" fmla="*/ 152118 w 3687324"/>
              <a:gd name="connsiteY4" fmla="*/ 1641645 h 1645381"/>
              <a:gd name="connsiteX5" fmla="*/ 1563938 w 3687324"/>
              <a:gd name="connsiteY5" fmla="*/ 1092534 h 1645381"/>
              <a:gd name="connsiteX6" fmla="*/ 3685682 w 3687324"/>
              <a:gd name="connsiteY6" fmla="*/ 978961 h 1645381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8" fmla="*/ 3685682 w 3687324"/>
              <a:gd name="connsiteY8" fmla="*/ 978447 h 1644842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0" fmla="*/ 2879769 w 2902424"/>
              <a:gd name="connsiteY0" fmla="*/ 582487 h 1644842"/>
              <a:gd name="connsiteX1" fmla="*/ 1360046 w 2902424"/>
              <a:gd name="connsiteY1" fmla="*/ 489540 h 1644842"/>
              <a:gd name="connsiteX2" fmla="*/ 21491 w 2902424"/>
              <a:gd name="connsiteY2" fmla="*/ 3841 h 1644842"/>
              <a:gd name="connsiteX3" fmla="*/ 508287 w 2902424"/>
              <a:gd name="connsiteY3" fmla="*/ 784889 h 1644842"/>
              <a:gd name="connsiteX4" fmla="*/ 152118 w 2902424"/>
              <a:gd name="connsiteY4" fmla="*/ 1641131 h 1644842"/>
              <a:gd name="connsiteX5" fmla="*/ 1563938 w 2902424"/>
              <a:gd name="connsiteY5" fmla="*/ 1092020 h 1644842"/>
              <a:gd name="connsiteX6" fmla="*/ 2902424 w 2902424"/>
              <a:gd name="connsiteY6" fmla="*/ 999585 h 1644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02424" h="1644842">
                <a:moveTo>
                  <a:pt x="2879769" y="582487"/>
                </a:moveTo>
                <a:cubicBezTo>
                  <a:pt x="2491889" y="561130"/>
                  <a:pt x="1836426" y="585981"/>
                  <a:pt x="1360046" y="489540"/>
                </a:cubicBezTo>
                <a:cubicBezTo>
                  <a:pt x="883666" y="393099"/>
                  <a:pt x="163451" y="-45384"/>
                  <a:pt x="21491" y="3841"/>
                </a:cubicBezTo>
                <a:cubicBezTo>
                  <a:pt x="-120469" y="53066"/>
                  <a:pt x="486516" y="512007"/>
                  <a:pt x="508287" y="784889"/>
                </a:cubicBezTo>
                <a:cubicBezTo>
                  <a:pt x="530058" y="1057771"/>
                  <a:pt x="-23824" y="1589943"/>
                  <a:pt x="152118" y="1641131"/>
                </a:cubicBezTo>
                <a:cubicBezTo>
                  <a:pt x="328060" y="1692320"/>
                  <a:pt x="1105554" y="1198944"/>
                  <a:pt x="1563938" y="1092020"/>
                </a:cubicBezTo>
                <a:cubicBezTo>
                  <a:pt x="2022322" y="985096"/>
                  <a:pt x="2548800" y="1018514"/>
                  <a:pt x="2902424" y="999585"/>
                </a:cubicBezTo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grpSp>
        <p:nvGrpSpPr>
          <p:cNvPr id="4" name="لوحة قماشية 305">
            <a:extLst>
              <a:ext uri="{FF2B5EF4-FFF2-40B4-BE49-F238E27FC236}">
                <a16:creationId xmlns:a16="http://schemas.microsoft.com/office/drawing/2014/main" id="{4589684B-AC55-448C-897D-3EEA26008986}"/>
              </a:ext>
            </a:extLst>
          </p:cNvPr>
          <p:cNvGrpSpPr/>
          <p:nvPr/>
        </p:nvGrpSpPr>
        <p:grpSpPr>
          <a:xfrm>
            <a:off x="1060265" y="586069"/>
            <a:ext cx="8911687" cy="5763627"/>
            <a:chOff x="0" y="0"/>
            <a:chExt cx="4559935" cy="2219960"/>
          </a:xfrm>
        </p:grpSpPr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97A367FC-6CD5-4563-B23A-666DAFA5F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094" y="390844"/>
              <a:ext cx="1371243" cy="1716146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  <a:gd name="connsiteX0" fmla="*/ 8135 w 9909"/>
                <a:gd name="connsiteY0" fmla="*/ 3436 h 9936"/>
                <a:gd name="connsiteX1" fmla="*/ 6540 w 9909"/>
                <a:gd name="connsiteY1" fmla="*/ 1778 h 9936"/>
                <a:gd name="connsiteX2" fmla="*/ 6177 w 9909"/>
                <a:gd name="connsiteY2" fmla="*/ 2 h 9936"/>
                <a:gd name="connsiteX3" fmla="*/ 6092 w 9909"/>
                <a:gd name="connsiteY3" fmla="*/ 2127 h 9936"/>
                <a:gd name="connsiteX4" fmla="*/ 4792 w 9909"/>
                <a:gd name="connsiteY4" fmla="*/ 2510 h 9936"/>
                <a:gd name="connsiteX5" fmla="*/ 2344 w 9909"/>
                <a:gd name="connsiteY5" fmla="*/ 1741 h 9936"/>
                <a:gd name="connsiteX6" fmla="*/ 4298 w 9909"/>
                <a:gd name="connsiteY6" fmla="*/ 3032 h 9936"/>
                <a:gd name="connsiteX7" fmla="*/ 3976 w 9909"/>
                <a:gd name="connsiteY7" fmla="*/ 4712 h 9936"/>
                <a:gd name="connsiteX8" fmla="*/ 1 w 9909"/>
                <a:gd name="connsiteY8" fmla="*/ 5326 h 9936"/>
                <a:gd name="connsiteX9" fmla="*/ 3915 w 9909"/>
                <a:gd name="connsiteY9" fmla="*/ 5675 h 9936"/>
                <a:gd name="connsiteX10" fmla="*/ 4278 w 9909"/>
                <a:gd name="connsiteY10" fmla="*/ 6870 h 9936"/>
                <a:gd name="connsiteX11" fmla="*/ 1397 w 9909"/>
                <a:gd name="connsiteY11" fmla="*/ 9723 h 9936"/>
                <a:gd name="connsiteX12" fmla="*/ 4752 w 9909"/>
                <a:gd name="connsiteY12" fmla="*/ 7546 h 9936"/>
                <a:gd name="connsiteX13" fmla="*/ 5830 w 9909"/>
                <a:gd name="connsiteY13" fmla="*/ 8006 h 9936"/>
                <a:gd name="connsiteX14" fmla="*/ 5724 w 9909"/>
                <a:gd name="connsiteY14" fmla="*/ 9936 h 9936"/>
                <a:gd name="connsiteX15" fmla="*/ 6434 w 9909"/>
                <a:gd name="connsiteY15" fmla="*/ 7929 h 9936"/>
                <a:gd name="connsiteX16" fmla="*/ 6822 w 9909"/>
                <a:gd name="connsiteY16" fmla="*/ 7502 h 9936"/>
                <a:gd name="connsiteX17" fmla="*/ 8021 w 9909"/>
                <a:gd name="connsiteY17" fmla="*/ 7215 h 9936"/>
                <a:gd name="connsiteX18" fmla="*/ 9905 w 9909"/>
                <a:gd name="connsiteY18" fmla="*/ 8932 h 9936"/>
                <a:gd name="connsiteX19" fmla="*/ 8550 w 9909"/>
                <a:gd name="connsiteY19" fmla="*/ 6660 h 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909" h="9936">
                  <a:moveTo>
                    <a:pt x="8135" y="3436"/>
                  </a:moveTo>
                  <a:cubicBezTo>
                    <a:pt x="7919" y="3226"/>
                    <a:pt x="6807" y="2282"/>
                    <a:pt x="6540" y="1778"/>
                  </a:cubicBezTo>
                  <a:cubicBezTo>
                    <a:pt x="6278" y="1274"/>
                    <a:pt x="6248" y="-53"/>
                    <a:pt x="6177" y="2"/>
                  </a:cubicBezTo>
                  <a:cubicBezTo>
                    <a:pt x="6102" y="61"/>
                    <a:pt x="6318" y="1708"/>
                    <a:pt x="6092" y="2127"/>
                  </a:cubicBezTo>
                  <a:cubicBezTo>
                    <a:pt x="5860" y="2546"/>
                    <a:pt x="5422" y="2576"/>
                    <a:pt x="4792" y="2510"/>
                  </a:cubicBezTo>
                  <a:cubicBezTo>
                    <a:pt x="4167" y="2447"/>
                    <a:pt x="2424" y="1653"/>
                    <a:pt x="2344" y="1741"/>
                  </a:cubicBezTo>
                  <a:cubicBezTo>
                    <a:pt x="2258" y="1826"/>
                    <a:pt x="4026" y="2535"/>
                    <a:pt x="4298" y="3032"/>
                  </a:cubicBezTo>
                  <a:cubicBezTo>
                    <a:pt x="4570" y="3524"/>
                    <a:pt x="4691" y="4326"/>
                    <a:pt x="3976" y="4712"/>
                  </a:cubicBezTo>
                  <a:cubicBezTo>
                    <a:pt x="3261" y="5090"/>
                    <a:pt x="16" y="5164"/>
                    <a:pt x="1" y="5326"/>
                  </a:cubicBezTo>
                  <a:cubicBezTo>
                    <a:pt x="-9" y="5487"/>
                    <a:pt x="3200" y="5418"/>
                    <a:pt x="3915" y="5675"/>
                  </a:cubicBezTo>
                  <a:cubicBezTo>
                    <a:pt x="4626" y="5932"/>
                    <a:pt x="4696" y="6197"/>
                    <a:pt x="4278" y="6870"/>
                  </a:cubicBezTo>
                  <a:cubicBezTo>
                    <a:pt x="3860" y="7546"/>
                    <a:pt x="1316" y="9609"/>
                    <a:pt x="1397" y="9723"/>
                  </a:cubicBezTo>
                  <a:cubicBezTo>
                    <a:pt x="1477" y="9837"/>
                    <a:pt x="4011" y="7829"/>
                    <a:pt x="4752" y="7546"/>
                  </a:cubicBezTo>
                  <a:cubicBezTo>
                    <a:pt x="5492" y="7260"/>
                    <a:pt x="5669" y="7605"/>
                    <a:pt x="5830" y="8006"/>
                  </a:cubicBezTo>
                  <a:cubicBezTo>
                    <a:pt x="5996" y="8403"/>
                    <a:pt x="5623" y="9947"/>
                    <a:pt x="5724" y="9936"/>
                  </a:cubicBezTo>
                  <a:cubicBezTo>
                    <a:pt x="5825" y="9921"/>
                    <a:pt x="6248" y="8333"/>
                    <a:pt x="6434" y="7929"/>
                  </a:cubicBezTo>
                  <a:cubicBezTo>
                    <a:pt x="6616" y="7524"/>
                    <a:pt x="6555" y="7623"/>
                    <a:pt x="6822" y="7502"/>
                  </a:cubicBezTo>
                  <a:cubicBezTo>
                    <a:pt x="7084" y="7385"/>
                    <a:pt x="7507" y="6980"/>
                    <a:pt x="8021" y="7215"/>
                  </a:cubicBezTo>
                  <a:cubicBezTo>
                    <a:pt x="8535" y="7451"/>
                    <a:pt x="9820" y="9024"/>
                    <a:pt x="9905" y="8932"/>
                  </a:cubicBezTo>
                  <a:cubicBezTo>
                    <a:pt x="9991" y="8840"/>
                    <a:pt x="8832" y="7135"/>
                    <a:pt x="8550" y="6660"/>
                  </a:cubicBezTo>
                </a:path>
              </a:pathLst>
            </a:cu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3175">
              <a:noFill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>
                <a:solidFill>
                  <a:srgbClr val="7030A0"/>
                </a:solidFill>
              </a:endParaRPr>
            </a:p>
          </p:txBody>
        </p:sp>
        <p:sp>
          <p:nvSpPr>
            <p:cNvPr id="5" name="AutoShape 25">
              <a:extLst>
                <a:ext uri="{FF2B5EF4-FFF2-40B4-BE49-F238E27FC236}">
                  <a16:creationId xmlns:a16="http://schemas.microsoft.com/office/drawing/2014/main" id="{1A946B09-BE1D-4058-9D4D-776916E9C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641" y="1062205"/>
              <a:ext cx="943088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44E37603-AFC6-4976-9205-69CDB2C53F76}"/>
                </a:ext>
              </a:extLst>
            </p:cNvPr>
            <p:cNvSpPr>
              <a:spLocks/>
            </p:cNvSpPr>
            <p:nvPr/>
          </p:nvSpPr>
          <p:spPr bwMode="auto">
            <a:xfrm rot="21050469">
              <a:off x="1355686" y="1354075"/>
              <a:ext cx="212710" cy="53333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  <a:gd name="connsiteX0" fmla="*/ 6594 w 6594"/>
                <a:gd name="connsiteY0" fmla="*/ 0 h 2809"/>
                <a:gd name="connsiteX1" fmla="*/ 0 w 6594"/>
                <a:gd name="connsiteY1" fmla="*/ 2809 h 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4" h="2809">
                  <a:moveTo>
                    <a:pt x="6594" y="0"/>
                  </a:moveTo>
                  <a:cubicBezTo>
                    <a:pt x="5492" y="468"/>
                    <a:pt x="1673" y="1137"/>
                    <a:pt x="0" y="2809"/>
                  </a:cubicBezTo>
                </a:path>
              </a:pathLst>
            </a:custGeom>
            <a:noFill/>
            <a:ln w="3175">
              <a:solidFill>
                <a:srgbClr val="7030A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6D1049CB-BF08-457F-9493-68AA0934D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612" y="1060251"/>
              <a:ext cx="934894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7" name="مستطيل 6">
              <a:extLst>
                <a:ext uri="{FF2B5EF4-FFF2-40B4-BE49-F238E27FC236}">
                  <a16:creationId xmlns:a16="http://schemas.microsoft.com/office/drawing/2014/main" id="{90875F5E-237F-4C8A-A675-95499CB9511E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74947E38-8723-4B99-8C62-F2FD2553C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206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11" name="Freeform 32">
              <a:extLst>
                <a:ext uri="{FF2B5EF4-FFF2-40B4-BE49-F238E27FC236}">
                  <a16:creationId xmlns:a16="http://schemas.microsoft.com/office/drawing/2014/main" id="{7EF85B50-3F59-44B1-A384-56BD855FDA6F}"/>
                </a:ext>
              </a:extLst>
            </p:cNvPr>
            <p:cNvSpPr>
              <a:spLocks/>
            </p:cNvSpPr>
            <p:nvPr/>
          </p:nvSpPr>
          <p:spPr bwMode="auto">
            <a:xfrm rot="318282">
              <a:off x="1367090" y="1066451"/>
              <a:ext cx="203831" cy="59045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  <a:gd name="connsiteX0" fmla="*/ 0 w 5341"/>
                <a:gd name="connsiteY0" fmla="*/ 0 h 3019"/>
                <a:gd name="connsiteX1" fmla="*/ 5341 w 5341"/>
                <a:gd name="connsiteY1" fmla="*/ 3019 h 3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41" h="3019">
                  <a:moveTo>
                    <a:pt x="0" y="0"/>
                  </a:moveTo>
                  <a:lnTo>
                    <a:pt x="5341" y="3019"/>
                  </a:lnTo>
                </a:path>
              </a:pathLst>
            </a:custGeom>
            <a:solidFill>
              <a:srgbClr val="FFFFFF"/>
            </a:solidFill>
            <a:ln w="3175" cmpd="sng">
              <a:solidFill>
                <a:srgbClr val="7030A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</p:grpSp>
      <p:sp>
        <p:nvSpPr>
          <p:cNvPr id="16" name="Oval 29">
            <a:extLst>
              <a:ext uri="{FF2B5EF4-FFF2-40B4-BE49-F238E27FC236}">
                <a16:creationId xmlns:a16="http://schemas.microsoft.com/office/drawing/2014/main" id="{799D6619-E046-42DE-AD3F-7FB2742E9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0995" y="3406295"/>
            <a:ext cx="374785" cy="746832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754C4FFE-17AE-4388-9C4C-587F5FA8E332}"/>
              </a:ext>
            </a:extLst>
          </p:cNvPr>
          <p:cNvCxnSpPr/>
          <p:nvPr/>
        </p:nvCxnSpPr>
        <p:spPr>
          <a:xfrm>
            <a:off x="5972959" y="3467883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78837CA6-66C3-4E8A-9530-ACC4A490CDCF}"/>
              </a:ext>
            </a:extLst>
          </p:cNvPr>
          <p:cNvCxnSpPr/>
          <p:nvPr/>
        </p:nvCxnSpPr>
        <p:spPr>
          <a:xfrm>
            <a:off x="5968603" y="4064425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مستطيل 36">
            <a:extLst>
              <a:ext uri="{FF2B5EF4-FFF2-40B4-BE49-F238E27FC236}">
                <a16:creationId xmlns:a16="http://schemas.microsoft.com/office/drawing/2014/main" id="{F86AFD37-8485-4916-BE7D-6D78261E95F7}"/>
              </a:ext>
            </a:extLst>
          </p:cNvPr>
          <p:cNvSpPr/>
          <p:nvPr/>
        </p:nvSpPr>
        <p:spPr>
          <a:xfrm>
            <a:off x="4401845" y="2470358"/>
            <a:ext cx="2847703" cy="811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Ca</a:t>
            </a:r>
            <a:r>
              <a:rPr lang="en-US" baseline="30000" dirty="0"/>
              <a:t>++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1" name="انفجار: 14 نقطة 20">
            <a:extLst>
              <a:ext uri="{FF2B5EF4-FFF2-40B4-BE49-F238E27FC236}">
                <a16:creationId xmlns:a16="http://schemas.microsoft.com/office/drawing/2014/main" id="{B8E61C4A-A97F-4CCB-9510-F34AA9FF3164}"/>
              </a:ext>
            </a:extLst>
          </p:cNvPr>
          <p:cNvSpPr/>
          <p:nvPr/>
        </p:nvSpPr>
        <p:spPr>
          <a:xfrm>
            <a:off x="2082887" y="2352608"/>
            <a:ext cx="222069" cy="209374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4" name="Freeform 34">
            <a:extLst>
              <a:ext uri="{FF2B5EF4-FFF2-40B4-BE49-F238E27FC236}">
                <a16:creationId xmlns:a16="http://schemas.microsoft.com/office/drawing/2014/main" id="{DDBF114D-A969-48F6-9ACD-C664271C4FD7}"/>
              </a:ext>
            </a:extLst>
          </p:cNvPr>
          <p:cNvSpPr>
            <a:spLocks/>
          </p:cNvSpPr>
          <p:nvPr/>
        </p:nvSpPr>
        <p:spPr bwMode="auto">
          <a:xfrm>
            <a:off x="3598390" y="3370900"/>
            <a:ext cx="665638" cy="864612"/>
          </a:xfrm>
          <a:custGeom>
            <a:avLst/>
            <a:gdLst>
              <a:gd name="T0" fmla="*/ 50 w 509"/>
              <a:gd name="T1" fmla="*/ 4 h 526"/>
              <a:gd name="T2" fmla="*/ 508 w 509"/>
              <a:gd name="T3" fmla="*/ 229 h 526"/>
              <a:gd name="T4" fmla="*/ 58 w 509"/>
              <a:gd name="T5" fmla="*/ 522 h 526"/>
              <a:gd name="T6" fmla="*/ 163 w 509"/>
              <a:gd name="T7" fmla="*/ 252 h 526"/>
              <a:gd name="T8" fmla="*/ 50 w 509"/>
              <a:gd name="T9" fmla="*/ 4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9" h="526">
                <a:moveTo>
                  <a:pt x="50" y="4"/>
                </a:moveTo>
                <a:cubicBezTo>
                  <a:pt x="108" y="0"/>
                  <a:pt x="507" y="143"/>
                  <a:pt x="508" y="229"/>
                </a:cubicBezTo>
                <a:cubicBezTo>
                  <a:pt x="509" y="315"/>
                  <a:pt x="116" y="518"/>
                  <a:pt x="58" y="522"/>
                </a:cubicBezTo>
                <a:cubicBezTo>
                  <a:pt x="0" y="526"/>
                  <a:pt x="164" y="338"/>
                  <a:pt x="163" y="252"/>
                </a:cubicBezTo>
                <a:cubicBezTo>
                  <a:pt x="162" y="166"/>
                  <a:pt x="74" y="56"/>
                  <a:pt x="50" y="4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sp>
        <p:nvSpPr>
          <p:cNvPr id="25" name="سهم: مسنن إلى اليمين 24">
            <a:extLst>
              <a:ext uri="{FF2B5EF4-FFF2-40B4-BE49-F238E27FC236}">
                <a16:creationId xmlns:a16="http://schemas.microsoft.com/office/drawing/2014/main" id="{527516D5-6923-4365-BDC8-DFE4131A417A}"/>
              </a:ext>
            </a:extLst>
          </p:cNvPr>
          <p:cNvSpPr/>
          <p:nvPr/>
        </p:nvSpPr>
        <p:spPr>
          <a:xfrm>
            <a:off x="4244110" y="3316074"/>
            <a:ext cx="610234" cy="902793"/>
          </a:xfrm>
          <a:prstGeom prst="notchedRightArrow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6" name="سهم: مسنن إلى اليمين 25">
            <a:extLst>
              <a:ext uri="{FF2B5EF4-FFF2-40B4-BE49-F238E27FC236}">
                <a16:creationId xmlns:a16="http://schemas.microsoft.com/office/drawing/2014/main" id="{1D3B9A78-955E-427F-847A-B9F71DA4BBC3}"/>
              </a:ext>
            </a:extLst>
          </p:cNvPr>
          <p:cNvSpPr/>
          <p:nvPr/>
        </p:nvSpPr>
        <p:spPr>
          <a:xfrm>
            <a:off x="5943260" y="3491427"/>
            <a:ext cx="576229" cy="573284"/>
          </a:xfrm>
          <a:prstGeom prst="notchedRightArrow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" name="انفجار: 8 نقاط 1">
            <a:extLst>
              <a:ext uri="{FF2B5EF4-FFF2-40B4-BE49-F238E27FC236}">
                <a16:creationId xmlns:a16="http://schemas.microsoft.com/office/drawing/2014/main" id="{B99D9ED5-4DF4-4B76-8A9B-87ED2E6F7BDA}"/>
              </a:ext>
            </a:extLst>
          </p:cNvPr>
          <p:cNvSpPr/>
          <p:nvPr/>
        </p:nvSpPr>
        <p:spPr>
          <a:xfrm>
            <a:off x="8712926" y="3633499"/>
            <a:ext cx="213855" cy="268592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18269611"/>
      </p:ext>
    </p:extLst>
  </p:cSld>
  <p:clrMapOvr>
    <a:masterClrMapping/>
  </p:clrMapOvr>
  <p:transition spd="slow" advClick="0" advTm="1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33333E-6 L 0.13932 0.1923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96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35" presetClass="path" presetSubtype="0" decel="100000" autoRev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05352 1.85185E-6 " pathEditMode="relative" rAng="0" ptsTypes="AA">
                                      <p:cBhvr>
                                        <p:cTn id="13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70"/>
                            </p:stCondLst>
                            <p:childTnLst>
                              <p:par>
                                <p:cTn id="15" presetID="21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8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0.09778 0.00162 " pathEditMode="relative" rAng="0" ptsTypes="AA">
                                      <p:cBhvr>
                                        <p:cTn id="20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8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3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3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44444E-6 L 0.18854 -4.44444E-6 " pathEditMode="relative" rAng="0" ptsTypes="AA">
                                      <p:cBhvr>
                                        <p:cTn id="2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27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80"/>
                            </p:stCondLst>
                            <p:childTnLst>
                              <p:par>
                                <p:cTn id="3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2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animBg="1" autoUpdateAnimBg="0"/>
      <p:bldP spid="21" grpId="1" animBg="1"/>
      <p:bldP spid="24" grpId="0" animBg="1"/>
      <p:bldP spid="25" grpId="0" animBg="1"/>
      <p:bldP spid="25" grpId="1" animBg="1"/>
      <p:bldP spid="26" grpId="0" animBg="1"/>
      <p:bldP spid="26" grpId="1" animBg="1"/>
      <p:bldP spid="2" grpId="0" animBg="1"/>
      <p:bldP spid="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3EF2866A-A458-4448-956D-0A6C092075AB}"/>
              </a:ext>
            </a:extLst>
          </p:cNvPr>
          <p:cNvSpPr/>
          <p:nvPr/>
        </p:nvSpPr>
        <p:spPr>
          <a:xfrm>
            <a:off x="4121831" y="3467883"/>
            <a:ext cx="4388306" cy="615305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id="{4BF47CC2-2D51-4DCA-85D5-235D2DC72FA3}"/>
              </a:ext>
            </a:extLst>
          </p:cNvPr>
          <p:cNvSpPr/>
          <p:nvPr/>
        </p:nvSpPr>
        <p:spPr>
          <a:xfrm>
            <a:off x="3437165" y="3052612"/>
            <a:ext cx="727901" cy="1529286"/>
          </a:xfrm>
          <a:custGeom>
            <a:avLst/>
            <a:gdLst>
              <a:gd name="connsiteX0" fmla="*/ 4697 w 845079"/>
              <a:gd name="connsiteY0" fmla="*/ 48083 h 1719597"/>
              <a:gd name="connsiteX1" fmla="*/ 383520 w 845079"/>
              <a:gd name="connsiteY1" fmla="*/ 439968 h 1719597"/>
              <a:gd name="connsiteX2" fmla="*/ 762343 w 845079"/>
              <a:gd name="connsiteY2" fmla="*/ 570597 h 1719597"/>
              <a:gd name="connsiteX3" fmla="*/ 814594 w 845079"/>
              <a:gd name="connsiteY3" fmla="*/ 1158425 h 1719597"/>
              <a:gd name="connsiteX4" fmla="*/ 383520 w 845079"/>
              <a:gd name="connsiteY4" fmla="*/ 1315180 h 1719597"/>
              <a:gd name="connsiteX5" fmla="*/ 187577 w 845079"/>
              <a:gd name="connsiteY5" fmla="*/ 1667877 h 1719597"/>
              <a:gd name="connsiteX6" fmla="*/ 4697 w 845079"/>
              <a:gd name="connsiteY6" fmla="*/ 48083 h 1719597"/>
              <a:gd name="connsiteX0" fmla="*/ 2919 w 960867"/>
              <a:gd name="connsiteY0" fmla="*/ 49740 h 1695128"/>
              <a:gd name="connsiteX1" fmla="*/ 499308 w 960867"/>
              <a:gd name="connsiteY1" fmla="*/ 415499 h 1695128"/>
              <a:gd name="connsiteX2" fmla="*/ 878131 w 960867"/>
              <a:gd name="connsiteY2" fmla="*/ 546128 h 1695128"/>
              <a:gd name="connsiteX3" fmla="*/ 930382 w 960867"/>
              <a:gd name="connsiteY3" fmla="*/ 1133956 h 1695128"/>
              <a:gd name="connsiteX4" fmla="*/ 499308 w 960867"/>
              <a:gd name="connsiteY4" fmla="*/ 1290711 h 1695128"/>
              <a:gd name="connsiteX5" fmla="*/ 303365 w 960867"/>
              <a:gd name="connsiteY5" fmla="*/ 1643408 h 1695128"/>
              <a:gd name="connsiteX6" fmla="*/ 2919 w 960867"/>
              <a:gd name="connsiteY6" fmla="*/ 49740 h 1695128"/>
              <a:gd name="connsiteX0" fmla="*/ 2919 w 950089"/>
              <a:gd name="connsiteY0" fmla="*/ 50380 h 1695768"/>
              <a:gd name="connsiteX1" fmla="*/ 499308 w 950089"/>
              <a:gd name="connsiteY1" fmla="*/ 416139 h 1695768"/>
              <a:gd name="connsiteX2" fmla="*/ 838942 w 950089"/>
              <a:gd name="connsiteY2" fmla="*/ 599019 h 1695768"/>
              <a:gd name="connsiteX3" fmla="*/ 930382 w 950089"/>
              <a:gd name="connsiteY3" fmla="*/ 1134596 h 1695768"/>
              <a:gd name="connsiteX4" fmla="*/ 499308 w 950089"/>
              <a:gd name="connsiteY4" fmla="*/ 1291351 h 1695768"/>
              <a:gd name="connsiteX5" fmla="*/ 303365 w 950089"/>
              <a:gd name="connsiteY5" fmla="*/ 1644048 h 1695768"/>
              <a:gd name="connsiteX6" fmla="*/ 2919 w 950089"/>
              <a:gd name="connsiteY6" fmla="*/ 50380 h 1695768"/>
              <a:gd name="connsiteX0" fmla="*/ 2919 w 889207"/>
              <a:gd name="connsiteY0" fmla="*/ 50380 h 1695768"/>
              <a:gd name="connsiteX1" fmla="*/ 499308 w 889207"/>
              <a:gd name="connsiteY1" fmla="*/ 416139 h 1695768"/>
              <a:gd name="connsiteX2" fmla="*/ 838942 w 889207"/>
              <a:gd name="connsiteY2" fmla="*/ 599019 h 1695768"/>
              <a:gd name="connsiteX3" fmla="*/ 852005 w 889207"/>
              <a:gd name="connsiteY3" fmla="*/ 1134596 h 1695768"/>
              <a:gd name="connsiteX4" fmla="*/ 499308 w 889207"/>
              <a:gd name="connsiteY4" fmla="*/ 1291351 h 1695768"/>
              <a:gd name="connsiteX5" fmla="*/ 303365 w 889207"/>
              <a:gd name="connsiteY5" fmla="*/ 1644048 h 1695768"/>
              <a:gd name="connsiteX6" fmla="*/ 2919 w 889207"/>
              <a:gd name="connsiteY6" fmla="*/ 50380 h 1695768"/>
              <a:gd name="connsiteX0" fmla="*/ 7157 w 893445"/>
              <a:gd name="connsiteY0" fmla="*/ 48838 h 1670337"/>
              <a:gd name="connsiteX1" fmla="*/ 503546 w 893445"/>
              <a:gd name="connsiteY1" fmla="*/ 414597 h 1670337"/>
              <a:gd name="connsiteX2" fmla="*/ 843180 w 893445"/>
              <a:gd name="connsiteY2" fmla="*/ 597477 h 1670337"/>
              <a:gd name="connsiteX3" fmla="*/ 856243 w 893445"/>
              <a:gd name="connsiteY3" fmla="*/ 1133054 h 1670337"/>
              <a:gd name="connsiteX4" fmla="*/ 503546 w 893445"/>
              <a:gd name="connsiteY4" fmla="*/ 1289809 h 1670337"/>
              <a:gd name="connsiteX5" fmla="*/ 229226 w 893445"/>
              <a:gd name="connsiteY5" fmla="*/ 1616380 h 1670337"/>
              <a:gd name="connsiteX6" fmla="*/ 7157 w 893445"/>
              <a:gd name="connsiteY6" fmla="*/ 48838 h 1670337"/>
              <a:gd name="connsiteX0" fmla="*/ 10665 w 896953"/>
              <a:gd name="connsiteY0" fmla="*/ 46543 h 1632589"/>
              <a:gd name="connsiteX1" fmla="*/ 507054 w 896953"/>
              <a:gd name="connsiteY1" fmla="*/ 412302 h 1632589"/>
              <a:gd name="connsiteX2" fmla="*/ 846688 w 896953"/>
              <a:gd name="connsiteY2" fmla="*/ 595182 h 1632589"/>
              <a:gd name="connsiteX3" fmla="*/ 859751 w 896953"/>
              <a:gd name="connsiteY3" fmla="*/ 1130759 h 1632589"/>
              <a:gd name="connsiteX4" fmla="*/ 507054 w 896953"/>
              <a:gd name="connsiteY4" fmla="*/ 1287514 h 1632589"/>
              <a:gd name="connsiteX5" fmla="*/ 193546 w 896953"/>
              <a:gd name="connsiteY5" fmla="*/ 1574897 h 1632589"/>
              <a:gd name="connsiteX6" fmla="*/ 10665 w 896953"/>
              <a:gd name="connsiteY6" fmla="*/ 46543 h 1632589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31521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05396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8453 w 920867"/>
              <a:gd name="connsiteY0" fmla="*/ 54054 h 1554724"/>
              <a:gd name="connsiteX1" fmla="*/ 530968 w 920867"/>
              <a:gd name="connsiteY1" fmla="*/ 328373 h 1554724"/>
              <a:gd name="connsiteX2" fmla="*/ 870602 w 920867"/>
              <a:gd name="connsiteY2" fmla="*/ 511253 h 1554724"/>
              <a:gd name="connsiteX3" fmla="*/ 883665 w 920867"/>
              <a:gd name="connsiteY3" fmla="*/ 1020705 h 1554724"/>
              <a:gd name="connsiteX4" fmla="*/ 530968 w 920867"/>
              <a:gd name="connsiteY4" fmla="*/ 1203585 h 1554724"/>
              <a:gd name="connsiteX5" fmla="*/ 230523 w 920867"/>
              <a:gd name="connsiteY5" fmla="*/ 1504031 h 1554724"/>
              <a:gd name="connsiteX6" fmla="*/ 8453 w 920867"/>
              <a:gd name="connsiteY6" fmla="*/ 54054 h 1554724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49980 h 1606146"/>
              <a:gd name="connsiteX1" fmla="*/ 530968 w 920867"/>
              <a:gd name="connsiteY1" fmla="*/ 376550 h 1606146"/>
              <a:gd name="connsiteX2" fmla="*/ 870602 w 920867"/>
              <a:gd name="connsiteY2" fmla="*/ 559430 h 1606146"/>
              <a:gd name="connsiteX3" fmla="*/ 883665 w 920867"/>
              <a:gd name="connsiteY3" fmla="*/ 1068882 h 1606146"/>
              <a:gd name="connsiteX4" fmla="*/ 530968 w 920867"/>
              <a:gd name="connsiteY4" fmla="*/ 1251762 h 1606146"/>
              <a:gd name="connsiteX5" fmla="*/ 230523 w 920867"/>
              <a:gd name="connsiteY5" fmla="*/ 1552208 h 1606146"/>
              <a:gd name="connsiteX6" fmla="*/ 8453 w 920867"/>
              <a:gd name="connsiteY6" fmla="*/ 49980 h 1606146"/>
              <a:gd name="connsiteX0" fmla="*/ 9886 w 883111"/>
              <a:gd name="connsiteY0" fmla="*/ 47305 h 1645114"/>
              <a:gd name="connsiteX1" fmla="*/ 493212 w 883111"/>
              <a:gd name="connsiteY1" fmla="*/ 413064 h 1645114"/>
              <a:gd name="connsiteX2" fmla="*/ 832846 w 883111"/>
              <a:gd name="connsiteY2" fmla="*/ 595944 h 1645114"/>
              <a:gd name="connsiteX3" fmla="*/ 845909 w 883111"/>
              <a:gd name="connsiteY3" fmla="*/ 1105396 h 1645114"/>
              <a:gd name="connsiteX4" fmla="*/ 493212 w 883111"/>
              <a:gd name="connsiteY4" fmla="*/ 1288276 h 1645114"/>
              <a:gd name="connsiteX5" fmla="*/ 192767 w 883111"/>
              <a:gd name="connsiteY5" fmla="*/ 1588722 h 1645114"/>
              <a:gd name="connsiteX6" fmla="*/ 9886 w 883111"/>
              <a:gd name="connsiteY6" fmla="*/ 47305 h 1645114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32362 w 735770"/>
              <a:gd name="connsiteY0" fmla="*/ 57572 h 1516643"/>
              <a:gd name="connsiteX1" fmla="*/ 345871 w 735770"/>
              <a:gd name="connsiteY1" fmla="*/ 292703 h 1516643"/>
              <a:gd name="connsiteX2" fmla="*/ 685505 w 735770"/>
              <a:gd name="connsiteY2" fmla="*/ 475583 h 1516643"/>
              <a:gd name="connsiteX3" fmla="*/ 698568 w 735770"/>
              <a:gd name="connsiteY3" fmla="*/ 985035 h 1516643"/>
              <a:gd name="connsiteX4" fmla="*/ 345871 w 735770"/>
              <a:gd name="connsiteY4" fmla="*/ 1167915 h 1516643"/>
              <a:gd name="connsiteX5" fmla="*/ 45426 w 735770"/>
              <a:gd name="connsiteY5" fmla="*/ 1468361 h 1516643"/>
              <a:gd name="connsiteX6" fmla="*/ 32362 w 735770"/>
              <a:gd name="connsiteY6" fmla="*/ 57572 h 1516643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37556 w 727901"/>
              <a:gd name="connsiteY0" fmla="*/ 56350 h 1529286"/>
              <a:gd name="connsiteX1" fmla="*/ 338002 w 727901"/>
              <a:gd name="connsiteY1" fmla="*/ 304544 h 1529286"/>
              <a:gd name="connsiteX2" fmla="*/ 677636 w 727901"/>
              <a:gd name="connsiteY2" fmla="*/ 487424 h 1529286"/>
              <a:gd name="connsiteX3" fmla="*/ 690699 w 727901"/>
              <a:gd name="connsiteY3" fmla="*/ 996876 h 1529286"/>
              <a:gd name="connsiteX4" fmla="*/ 338002 w 727901"/>
              <a:gd name="connsiteY4" fmla="*/ 1179756 h 1529286"/>
              <a:gd name="connsiteX5" fmla="*/ 37557 w 727901"/>
              <a:gd name="connsiteY5" fmla="*/ 1480202 h 1529286"/>
              <a:gd name="connsiteX6" fmla="*/ 37556 w 727901"/>
              <a:gd name="connsiteY6" fmla="*/ 56350 h 1529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7901" h="1529286">
                <a:moveTo>
                  <a:pt x="37556" y="56350"/>
                </a:moveTo>
                <a:cubicBezTo>
                  <a:pt x="87630" y="-139593"/>
                  <a:pt x="231322" y="232698"/>
                  <a:pt x="338002" y="304544"/>
                </a:cubicBezTo>
                <a:cubicBezTo>
                  <a:pt x="444682" y="376390"/>
                  <a:pt x="618853" y="372035"/>
                  <a:pt x="677636" y="487424"/>
                </a:cubicBezTo>
                <a:cubicBezTo>
                  <a:pt x="736419" y="602813"/>
                  <a:pt x="747305" y="881487"/>
                  <a:pt x="690699" y="996876"/>
                </a:cubicBezTo>
                <a:cubicBezTo>
                  <a:pt x="634093" y="1112265"/>
                  <a:pt x="442505" y="1094847"/>
                  <a:pt x="338002" y="1179756"/>
                </a:cubicBezTo>
                <a:cubicBezTo>
                  <a:pt x="233499" y="1264665"/>
                  <a:pt x="87631" y="1667436"/>
                  <a:pt x="37557" y="1480202"/>
                </a:cubicBezTo>
                <a:cubicBezTo>
                  <a:pt x="-12517" y="1292968"/>
                  <a:pt x="-12518" y="252293"/>
                  <a:pt x="37556" y="56350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E8CB0AA4-6AD0-4BC1-BF4F-E413FCF5EE69}"/>
              </a:ext>
            </a:extLst>
          </p:cNvPr>
          <p:cNvSpPr/>
          <p:nvPr/>
        </p:nvSpPr>
        <p:spPr>
          <a:xfrm>
            <a:off x="8342259" y="3324191"/>
            <a:ext cx="610234" cy="913105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id="{630538AB-DD0D-4DCC-BF21-C6291EA5FE74}"/>
              </a:ext>
            </a:extLst>
          </p:cNvPr>
          <p:cNvSpPr/>
          <p:nvPr/>
        </p:nvSpPr>
        <p:spPr>
          <a:xfrm>
            <a:off x="9154793" y="3080198"/>
            <a:ext cx="1673565" cy="1390869"/>
          </a:xfrm>
          <a:custGeom>
            <a:avLst/>
            <a:gdLst>
              <a:gd name="connsiteX0" fmla="*/ 2365358 w 2365358"/>
              <a:gd name="connsiteY0" fmla="*/ 810084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862336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797110 h 2152302"/>
              <a:gd name="connsiteX1" fmla="*/ 1359518 w 2365358"/>
              <a:gd name="connsiteY1" fmla="*/ 784047 h 2152302"/>
              <a:gd name="connsiteX2" fmla="*/ 876192 w 2365358"/>
              <a:gd name="connsiteY2" fmla="*/ 235407 h 2152302"/>
              <a:gd name="connsiteX3" fmla="*/ 27106 w 2365358"/>
              <a:gd name="connsiteY3" fmla="*/ 275 h 2152302"/>
              <a:gd name="connsiteX4" fmla="*/ 236112 w 2365358"/>
              <a:gd name="connsiteY4" fmla="*/ 274596 h 2152302"/>
              <a:gd name="connsiteX5" fmla="*/ 497369 w 2365358"/>
              <a:gd name="connsiteY5" fmla="*/ 614230 h 2152302"/>
              <a:gd name="connsiteX6" fmla="*/ 575746 w 2365358"/>
              <a:gd name="connsiteY6" fmla="*/ 979990 h 2152302"/>
              <a:gd name="connsiteX7" fmla="*/ 536558 w 2365358"/>
              <a:gd name="connsiteY7" fmla="*/ 1306561 h 2152302"/>
              <a:gd name="connsiteX8" fmla="*/ 379804 w 2365358"/>
              <a:gd name="connsiteY8" fmla="*/ 1711510 h 2152302"/>
              <a:gd name="connsiteX9" fmla="*/ 157735 w 2365358"/>
              <a:gd name="connsiteY9" fmla="*/ 2116458 h 2152302"/>
              <a:gd name="connsiteX10" fmla="*/ 641061 w 2365358"/>
              <a:gd name="connsiteY10" fmla="*/ 2064207 h 2152302"/>
              <a:gd name="connsiteX11" fmla="*/ 1176638 w 2365358"/>
              <a:gd name="connsiteY11" fmla="*/ 1515567 h 2152302"/>
              <a:gd name="connsiteX12" fmla="*/ 2339232 w 2365358"/>
              <a:gd name="connsiteY12" fmla="*/ 1358813 h 2152302"/>
              <a:gd name="connsiteX0" fmla="*/ 2365358 w 2365358"/>
              <a:gd name="connsiteY0" fmla="*/ 797110 h 2132494"/>
              <a:gd name="connsiteX1" fmla="*/ 1359518 w 2365358"/>
              <a:gd name="connsiteY1" fmla="*/ 784047 h 2132494"/>
              <a:gd name="connsiteX2" fmla="*/ 876192 w 2365358"/>
              <a:gd name="connsiteY2" fmla="*/ 235407 h 2132494"/>
              <a:gd name="connsiteX3" fmla="*/ 27106 w 2365358"/>
              <a:gd name="connsiteY3" fmla="*/ 275 h 2132494"/>
              <a:gd name="connsiteX4" fmla="*/ 236112 w 2365358"/>
              <a:gd name="connsiteY4" fmla="*/ 274596 h 2132494"/>
              <a:gd name="connsiteX5" fmla="*/ 497369 w 2365358"/>
              <a:gd name="connsiteY5" fmla="*/ 614230 h 2132494"/>
              <a:gd name="connsiteX6" fmla="*/ 575746 w 2365358"/>
              <a:gd name="connsiteY6" fmla="*/ 979990 h 2132494"/>
              <a:gd name="connsiteX7" fmla="*/ 536558 w 2365358"/>
              <a:gd name="connsiteY7" fmla="*/ 1306561 h 2132494"/>
              <a:gd name="connsiteX8" fmla="*/ 379804 w 2365358"/>
              <a:gd name="connsiteY8" fmla="*/ 1711510 h 2132494"/>
              <a:gd name="connsiteX9" fmla="*/ 157735 w 2365358"/>
              <a:gd name="connsiteY9" fmla="*/ 2116458 h 2132494"/>
              <a:gd name="connsiteX10" fmla="*/ 627998 w 2365358"/>
              <a:gd name="connsiteY10" fmla="*/ 1998893 h 2132494"/>
              <a:gd name="connsiteX11" fmla="*/ 1176638 w 2365358"/>
              <a:gd name="connsiteY11" fmla="*/ 1515567 h 2132494"/>
              <a:gd name="connsiteX12" fmla="*/ 2339232 w 2365358"/>
              <a:gd name="connsiteY12" fmla="*/ 1358813 h 2132494"/>
              <a:gd name="connsiteX0" fmla="*/ 2365358 w 2365358"/>
              <a:gd name="connsiteY0" fmla="*/ 796856 h 2132240"/>
              <a:gd name="connsiteX1" fmla="*/ 1359518 w 2365358"/>
              <a:gd name="connsiteY1" fmla="*/ 783793 h 2132240"/>
              <a:gd name="connsiteX2" fmla="*/ 876192 w 2365358"/>
              <a:gd name="connsiteY2" fmla="*/ 287404 h 2132240"/>
              <a:gd name="connsiteX3" fmla="*/ 27106 w 2365358"/>
              <a:gd name="connsiteY3" fmla="*/ 21 h 2132240"/>
              <a:gd name="connsiteX4" fmla="*/ 236112 w 2365358"/>
              <a:gd name="connsiteY4" fmla="*/ 274342 h 2132240"/>
              <a:gd name="connsiteX5" fmla="*/ 497369 w 2365358"/>
              <a:gd name="connsiteY5" fmla="*/ 613976 h 2132240"/>
              <a:gd name="connsiteX6" fmla="*/ 575746 w 2365358"/>
              <a:gd name="connsiteY6" fmla="*/ 979736 h 2132240"/>
              <a:gd name="connsiteX7" fmla="*/ 536558 w 2365358"/>
              <a:gd name="connsiteY7" fmla="*/ 1306307 h 2132240"/>
              <a:gd name="connsiteX8" fmla="*/ 379804 w 2365358"/>
              <a:gd name="connsiteY8" fmla="*/ 1711256 h 2132240"/>
              <a:gd name="connsiteX9" fmla="*/ 157735 w 2365358"/>
              <a:gd name="connsiteY9" fmla="*/ 2116204 h 2132240"/>
              <a:gd name="connsiteX10" fmla="*/ 627998 w 2365358"/>
              <a:gd name="connsiteY10" fmla="*/ 1998639 h 2132240"/>
              <a:gd name="connsiteX11" fmla="*/ 1176638 w 2365358"/>
              <a:gd name="connsiteY11" fmla="*/ 1515313 h 2132240"/>
              <a:gd name="connsiteX12" fmla="*/ 2339232 w 2365358"/>
              <a:gd name="connsiteY12" fmla="*/ 1358559 h 2132240"/>
              <a:gd name="connsiteX0" fmla="*/ 2365358 w 2378421"/>
              <a:gd name="connsiteY0" fmla="*/ 796856 h 2132240"/>
              <a:gd name="connsiteX1" fmla="*/ 1359518 w 2378421"/>
              <a:gd name="connsiteY1" fmla="*/ 783793 h 2132240"/>
              <a:gd name="connsiteX2" fmla="*/ 876192 w 2378421"/>
              <a:gd name="connsiteY2" fmla="*/ 287404 h 2132240"/>
              <a:gd name="connsiteX3" fmla="*/ 27106 w 2378421"/>
              <a:gd name="connsiteY3" fmla="*/ 21 h 2132240"/>
              <a:gd name="connsiteX4" fmla="*/ 236112 w 2378421"/>
              <a:gd name="connsiteY4" fmla="*/ 274342 h 2132240"/>
              <a:gd name="connsiteX5" fmla="*/ 497369 w 2378421"/>
              <a:gd name="connsiteY5" fmla="*/ 613976 h 2132240"/>
              <a:gd name="connsiteX6" fmla="*/ 575746 w 2378421"/>
              <a:gd name="connsiteY6" fmla="*/ 979736 h 2132240"/>
              <a:gd name="connsiteX7" fmla="*/ 536558 w 2378421"/>
              <a:gd name="connsiteY7" fmla="*/ 1306307 h 2132240"/>
              <a:gd name="connsiteX8" fmla="*/ 379804 w 2378421"/>
              <a:gd name="connsiteY8" fmla="*/ 1711256 h 2132240"/>
              <a:gd name="connsiteX9" fmla="*/ 157735 w 2378421"/>
              <a:gd name="connsiteY9" fmla="*/ 2116204 h 2132240"/>
              <a:gd name="connsiteX10" fmla="*/ 627998 w 2378421"/>
              <a:gd name="connsiteY10" fmla="*/ 1998639 h 2132240"/>
              <a:gd name="connsiteX11" fmla="*/ 1176638 w 2378421"/>
              <a:gd name="connsiteY11" fmla="*/ 1515313 h 2132240"/>
              <a:gd name="connsiteX12" fmla="*/ 2378421 w 2378421"/>
              <a:gd name="connsiteY12" fmla="*/ 1384685 h 2132240"/>
              <a:gd name="connsiteX0" fmla="*/ 2364789 w 2377852"/>
              <a:gd name="connsiteY0" fmla="*/ 797705 h 2133089"/>
              <a:gd name="connsiteX1" fmla="*/ 1358949 w 2377852"/>
              <a:gd name="connsiteY1" fmla="*/ 784642 h 2133089"/>
              <a:gd name="connsiteX2" fmla="*/ 866125 w 2377852"/>
              <a:gd name="connsiteY2" fmla="*/ 366309 h 2133089"/>
              <a:gd name="connsiteX3" fmla="*/ 26537 w 2377852"/>
              <a:gd name="connsiteY3" fmla="*/ 870 h 2133089"/>
              <a:gd name="connsiteX4" fmla="*/ 235543 w 2377852"/>
              <a:gd name="connsiteY4" fmla="*/ 275191 h 2133089"/>
              <a:gd name="connsiteX5" fmla="*/ 496800 w 2377852"/>
              <a:gd name="connsiteY5" fmla="*/ 614825 h 2133089"/>
              <a:gd name="connsiteX6" fmla="*/ 575177 w 2377852"/>
              <a:gd name="connsiteY6" fmla="*/ 980585 h 2133089"/>
              <a:gd name="connsiteX7" fmla="*/ 535989 w 2377852"/>
              <a:gd name="connsiteY7" fmla="*/ 1307156 h 2133089"/>
              <a:gd name="connsiteX8" fmla="*/ 379235 w 2377852"/>
              <a:gd name="connsiteY8" fmla="*/ 1712105 h 2133089"/>
              <a:gd name="connsiteX9" fmla="*/ 157166 w 2377852"/>
              <a:gd name="connsiteY9" fmla="*/ 2117053 h 2133089"/>
              <a:gd name="connsiteX10" fmla="*/ 627429 w 2377852"/>
              <a:gd name="connsiteY10" fmla="*/ 1999488 h 2133089"/>
              <a:gd name="connsiteX11" fmla="*/ 1176069 w 2377852"/>
              <a:gd name="connsiteY11" fmla="*/ 1516162 h 2133089"/>
              <a:gd name="connsiteX12" fmla="*/ 2377852 w 2377852"/>
              <a:gd name="connsiteY12" fmla="*/ 1385534 h 2133089"/>
              <a:gd name="connsiteX0" fmla="*/ 1358949 w 2377852"/>
              <a:gd name="connsiteY0" fmla="*/ 784642 h 2133089"/>
              <a:gd name="connsiteX1" fmla="*/ 866125 w 2377852"/>
              <a:gd name="connsiteY1" fmla="*/ 366309 h 2133089"/>
              <a:gd name="connsiteX2" fmla="*/ 26537 w 2377852"/>
              <a:gd name="connsiteY2" fmla="*/ 870 h 2133089"/>
              <a:gd name="connsiteX3" fmla="*/ 235543 w 2377852"/>
              <a:gd name="connsiteY3" fmla="*/ 275191 h 2133089"/>
              <a:gd name="connsiteX4" fmla="*/ 496800 w 2377852"/>
              <a:gd name="connsiteY4" fmla="*/ 614825 h 2133089"/>
              <a:gd name="connsiteX5" fmla="*/ 575177 w 2377852"/>
              <a:gd name="connsiteY5" fmla="*/ 980585 h 2133089"/>
              <a:gd name="connsiteX6" fmla="*/ 535989 w 2377852"/>
              <a:gd name="connsiteY6" fmla="*/ 1307156 h 2133089"/>
              <a:gd name="connsiteX7" fmla="*/ 379235 w 2377852"/>
              <a:gd name="connsiteY7" fmla="*/ 1712105 h 2133089"/>
              <a:gd name="connsiteX8" fmla="*/ 157166 w 2377852"/>
              <a:gd name="connsiteY8" fmla="*/ 2117053 h 2133089"/>
              <a:gd name="connsiteX9" fmla="*/ 627429 w 2377852"/>
              <a:gd name="connsiteY9" fmla="*/ 1999488 h 2133089"/>
              <a:gd name="connsiteX10" fmla="*/ 1176069 w 2377852"/>
              <a:gd name="connsiteY10" fmla="*/ 1516162 h 2133089"/>
              <a:gd name="connsiteX11" fmla="*/ 2377852 w 2377852"/>
              <a:gd name="connsiteY11" fmla="*/ 1385534 h 2133089"/>
              <a:gd name="connsiteX0" fmla="*/ 1358949 w 1358949"/>
              <a:gd name="connsiteY0" fmla="*/ 784642 h 2133089"/>
              <a:gd name="connsiteX1" fmla="*/ 866125 w 1358949"/>
              <a:gd name="connsiteY1" fmla="*/ 366309 h 2133089"/>
              <a:gd name="connsiteX2" fmla="*/ 26537 w 1358949"/>
              <a:gd name="connsiteY2" fmla="*/ 870 h 2133089"/>
              <a:gd name="connsiteX3" fmla="*/ 235543 w 1358949"/>
              <a:gd name="connsiteY3" fmla="*/ 275191 h 2133089"/>
              <a:gd name="connsiteX4" fmla="*/ 496800 w 1358949"/>
              <a:gd name="connsiteY4" fmla="*/ 614825 h 2133089"/>
              <a:gd name="connsiteX5" fmla="*/ 575177 w 1358949"/>
              <a:gd name="connsiteY5" fmla="*/ 980585 h 2133089"/>
              <a:gd name="connsiteX6" fmla="*/ 535989 w 1358949"/>
              <a:gd name="connsiteY6" fmla="*/ 1307156 h 2133089"/>
              <a:gd name="connsiteX7" fmla="*/ 379235 w 1358949"/>
              <a:gd name="connsiteY7" fmla="*/ 1712105 h 2133089"/>
              <a:gd name="connsiteX8" fmla="*/ 157166 w 1358949"/>
              <a:gd name="connsiteY8" fmla="*/ 2117053 h 2133089"/>
              <a:gd name="connsiteX9" fmla="*/ 627429 w 1358949"/>
              <a:gd name="connsiteY9" fmla="*/ 1999488 h 2133089"/>
              <a:gd name="connsiteX10" fmla="*/ 1176069 w 1358949"/>
              <a:gd name="connsiteY10" fmla="*/ 1516162 h 2133089"/>
              <a:gd name="connsiteX0" fmla="*/ 1390577 w 1390577"/>
              <a:gd name="connsiteY0" fmla="*/ 800701 h 2149148"/>
              <a:gd name="connsiteX1" fmla="*/ 58165 w 1390577"/>
              <a:gd name="connsiteY1" fmla="*/ 16929 h 2149148"/>
              <a:gd name="connsiteX2" fmla="*/ 267171 w 1390577"/>
              <a:gd name="connsiteY2" fmla="*/ 291250 h 2149148"/>
              <a:gd name="connsiteX3" fmla="*/ 528428 w 1390577"/>
              <a:gd name="connsiteY3" fmla="*/ 630884 h 2149148"/>
              <a:gd name="connsiteX4" fmla="*/ 606805 w 1390577"/>
              <a:gd name="connsiteY4" fmla="*/ 996644 h 2149148"/>
              <a:gd name="connsiteX5" fmla="*/ 567617 w 1390577"/>
              <a:gd name="connsiteY5" fmla="*/ 1323215 h 2149148"/>
              <a:gd name="connsiteX6" fmla="*/ 410863 w 1390577"/>
              <a:gd name="connsiteY6" fmla="*/ 1728164 h 2149148"/>
              <a:gd name="connsiteX7" fmla="*/ 188794 w 1390577"/>
              <a:gd name="connsiteY7" fmla="*/ 2133112 h 2149148"/>
              <a:gd name="connsiteX8" fmla="*/ 659057 w 1390577"/>
              <a:gd name="connsiteY8" fmla="*/ 2015547 h 2149148"/>
              <a:gd name="connsiteX9" fmla="*/ 1207697 w 1390577"/>
              <a:gd name="connsiteY9" fmla="*/ 1532221 h 2149148"/>
              <a:gd name="connsiteX0" fmla="*/ 1390577 w 1390577"/>
              <a:gd name="connsiteY0" fmla="*/ 800701 h 2135559"/>
              <a:gd name="connsiteX1" fmla="*/ 58165 w 1390577"/>
              <a:gd name="connsiteY1" fmla="*/ 16929 h 2135559"/>
              <a:gd name="connsiteX2" fmla="*/ 267171 w 1390577"/>
              <a:gd name="connsiteY2" fmla="*/ 291250 h 2135559"/>
              <a:gd name="connsiteX3" fmla="*/ 528428 w 1390577"/>
              <a:gd name="connsiteY3" fmla="*/ 630884 h 2135559"/>
              <a:gd name="connsiteX4" fmla="*/ 606805 w 1390577"/>
              <a:gd name="connsiteY4" fmla="*/ 996644 h 2135559"/>
              <a:gd name="connsiteX5" fmla="*/ 567617 w 1390577"/>
              <a:gd name="connsiteY5" fmla="*/ 1323215 h 2135559"/>
              <a:gd name="connsiteX6" fmla="*/ 410863 w 1390577"/>
              <a:gd name="connsiteY6" fmla="*/ 1728164 h 2135559"/>
              <a:gd name="connsiteX7" fmla="*/ 188794 w 1390577"/>
              <a:gd name="connsiteY7" fmla="*/ 2133112 h 2135559"/>
              <a:gd name="connsiteX8" fmla="*/ 1207697 w 1390577"/>
              <a:gd name="connsiteY8" fmla="*/ 1532221 h 2135559"/>
              <a:gd name="connsiteX0" fmla="*/ 1390577 w 2861484"/>
              <a:gd name="connsiteY0" fmla="*/ 800701 h 2143388"/>
              <a:gd name="connsiteX1" fmla="*/ 58165 w 2861484"/>
              <a:gd name="connsiteY1" fmla="*/ 16929 h 2143388"/>
              <a:gd name="connsiteX2" fmla="*/ 267171 w 2861484"/>
              <a:gd name="connsiteY2" fmla="*/ 291250 h 2143388"/>
              <a:gd name="connsiteX3" fmla="*/ 528428 w 2861484"/>
              <a:gd name="connsiteY3" fmla="*/ 630884 h 2143388"/>
              <a:gd name="connsiteX4" fmla="*/ 606805 w 2861484"/>
              <a:gd name="connsiteY4" fmla="*/ 996644 h 2143388"/>
              <a:gd name="connsiteX5" fmla="*/ 567617 w 2861484"/>
              <a:gd name="connsiteY5" fmla="*/ 1323215 h 2143388"/>
              <a:gd name="connsiteX6" fmla="*/ 410863 w 2861484"/>
              <a:gd name="connsiteY6" fmla="*/ 1728164 h 2143388"/>
              <a:gd name="connsiteX7" fmla="*/ 188794 w 2861484"/>
              <a:gd name="connsiteY7" fmla="*/ 2133112 h 2143388"/>
              <a:gd name="connsiteX8" fmla="*/ 2861484 w 2861484"/>
              <a:gd name="connsiteY8" fmla="*/ 1285051 h 2143388"/>
              <a:gd name="connsiteX0" fmla="*/ 2966758 w 2966758"/>
              <a:gd name="connsiteY0" fmla="*/ 947199 h 2150853"/>
              <a:gd name="connsiteX1" fmla="*/ 161797 w 2966758"/>
              <a:gd name="connsiteY1" fmla="*/ 24394 h 2150853"/>
              <a:gd name="connsiteX2" fmla="*/ 370803 w 2966758"/>
              <a:gd name="connsiteY2" fmla="*/ 298715 h 2150853"/>
              <a:gd name="connsiteX3" fmla="*/ 632060 w 2966758"/>
              <a:gd name="connsiteY3" fmla="*/ 638349 h 2150853"/>
              <a:gd name="connsiteX4" fmla="*/ 710437 w 2966758"/>
              <a:gd name="connsiteY4" fmla="*/ 1004109 h 2150853"/>
              <a:gd name="connsiteX5" fmla="*/ 671249 w 2966758"/>
              <a:gd name="connsiteY5" fmla="*/ 1330680 h 2150853"/>
              <a:gd name="connsiteX6" fmla="*/ 514495 w 2966758"/>
              <a:gd name="connsiteY6" fmla="*/ 1735629 h 2150853"/>
              <a:gd name="connsiteX7" fmla="*/ 292426 w 2966758"/>
              <a:gd name="connsiteY7" fmla="*/ 2140577 h 2150853"/>
              <a:gd name="connsiteX8" fmla="*/ 2965116 w 2966758"/>
              <a:gd name="connsiteY8" fmla="*/ 1292516 h 2150853"/>
              <a:gd name="connsiteX0" fmla="*/ 2966758 w 2966758"/>
              <a:gd name="connsiteY0" fmla="*/ 947199 h 2140579"/>
              <a:gd name="connsiteX1" fmla="*/ 161797 w 2966758"/>
              <a:gd name="connsiteY1" fmla="*/ 24394 h 2140579"/>
              <a:gd name="connsiteX2" fmla="*/ 370803 w 2966758"/>
              <a:gd name="connsiteY2" fmla="*/ 298715 h 2140579"/>
              <a:gd name="connsiteX3" fmla="*/ 632060 w 2966758"/>
              <a:gd name="connsiteY3" fmla="*/ 638349 h 2140579"/>
              <a:gd name="connsiteX4" fmla="*/ 710437 w 2966758"/>
              <a:gd name="connsiteY4" fmla="*/ 1004109 h 2140579"/>
              <a:gd name="connsiteX5" fmla="*/ 671249 w 2966758"/>
              <a:gd name="connsiteY5" fmla="*/ 1330680 h 2140579"/>
              <a:gd name="connsiteX6" fmla="*/ 514495 w 2966758"/>
              <a:gd name="connsiteY6" fmla="*/ 1735629 h 2140579"/>
              <a:gd name="connsiteX7" fmla="*/ 292426 w 2966758"/>
              <a:gd name="connsiteY7" fmla="*/ 2140577 h 2140579"/>
              <a:gd name="connsiteX8" fmla="*/ 1726900 w 2966758"/>
              <a:gd name="connsiteY8" fmla="*/ 1730499 h 2140579"/>
              <a:gd name="connsiteX9" fmla="*/ 2965116 w 2966758"/>
              <a:gd name="connsiteY9" fmla="*/ 1292516 h 2140579"/>
              <a:gd name="connsiteX0" fmla="*/ 2966758 w 2966758"/>
              <a:gd name="connsiteY0" fmla="*/ 947199 h 2146271"/>
              <a:gd name="connsiteX1" fmla="*/ 161797 w 2966758"/>
              <a:gd name="connsiteY1" fmla="*/ 24394 h 2146271"/>
              <a:gd name="connsiteX2" fmla="*/ 370803 w 2966758"/>
              <a:gd name="connsiteY2" fmla="*/ 298715 h 2146271"/>
              <a:gd name="connsiteX3" fmla="*/ 632060 w 2966758"/>
              <a:gd name="connsiteY3" fmla="*/ 638349 h 2146271"/>
              <a:gd name="connsiteX4" fmla="*/ 710437 w 2966758"/>
              <a:gd name="connsiteY4" fmla="*/ 1004109 h 2146271"/>
              <a:gd name="connsiteX5" fmla="*/ 671249 w 2966758"/>
              <a:gd name="connsiteY5" fmla="*/ 1330680 h 2146271"/>
              <a:gd name="connsiteX6" fmla="*/ 514495 w 2966758"/>
              <a:gd name="connsiteY6" fmla="*/ 1735629 h 2146271"/>
              <a:gd name="connsiteX7" fmla="*/ 292426 w 2966758"/>
              <a:gd name="connsiteY7" fmla="*/ 2140577 h 2146271"/>
              <a:gd name="connsiteX8" fmla="*/ 1590973 w 2966758"/>
              <a:gd name="connsiteY8" fmla="*/ 1421537 h 2146271"/>
              <a:gd name="connsiteX9" fmla="*/ 2965116 w 2966758"/>
              <a:gd name="connsiteY9" fmla="*/ 1292516 h 2146271"/>
              <a:gd name="connsiteX0" fmla="*/ 2855986 w 2855986"/>
              <a:gd name="connsiteY0" fmla="*/ 940295 h 2139367"/>
              <a:gd name="connsiteX1" fmla="*/ 1276309 w 2855986"/>
              <a:gd name="connsiteY1" fmla="*/ 812153 h 2139367"/>
              <a:gd name="connsiteX2" fmla="*/ 51025 w 2855986"/>
              <a:gd name="connsiteY2" fmla="*/ 17490 h 2139367"/>
              <a:gd name="connsiteX3" fmla="*/ 260031 w 2855986"/>
              <a:gd name="connsiteY3" fmla="*/ 291811 h 2139367"/>
              <a:gd name="connsiteX4" fmla="*/ 521288 w 2855986"/>
              <a:gd name="connsiteY4" fmla="*/ 631445 h 2139367"/>
              <a:gd name="connsiteX5" fmla="*/ 599665 w 2855986"/>
              <a:gd name="connsiteY5" fmla="*/ 997205 h 2139367"/>
              <a:gd name="connsiteX6" fmla="*/ 560477 w 2855986"/>
              <a:gd name="connsiteY6" fmla="*/ 1323776 h 2139367"/>
              <a:gd name="connsiteX7" fmla="*/ 403723 w 2855986"/>
              <a:gd name="connsiteY7" fmla="*/ 1728725 h 2139367"/>
              <a:gd name="connsiteX8" fmla="*/ 181654 w 2855986"/>
              <a:gd name="connsiteY8" fmla="*/ 2133673 h 2139367"/>
              <a:gd name="connsiteX9" fmla="*/ 1480201 w 2855986"/>
              <a:gd name="connsiteY9" fmla="*/ 1414633 h 2139367"/>
              <a:gd name="connsiteX10" fmla="*/ 2854344 w 2855986"/>
              <a:gd name="connsiteY10" fmla="*/ 1285612 h 2139367"/>
              <a:gd name="connsiteX0" fmla="*/ 2855986 w 2855986"/>
              <a:gd name="connsiteY0" fmla="*/ 940295 h 2134713"/>
              <a:gd name="connsiteX1" fmla="*/ 1276309 w 2855986"/>
              <a:gd name="connsiteY1" fmla="*/ 812153 h 2134713"/>
              <a:gd name="connsiteX2" fmla="*/ 51025 w 2855986"/>
              <a:gd name="connsiteY2" fmla="*/ 17490 h 2134713"/>
              <a:gd name="connsiteX3" fmla="*/ 260031 w 2855986"/>
              <a:gd name="connsiteY3" fmla="*/ 291811 h 2134713"/>
              <a:gd name="connsiteX4" fmla="*/ 521288 w 2855986"/>
              <a:gd name="connsiteY4" fmla="*/ 631445 h 2134713"/>
              <a:gd name="connsiteX5" fmla="*/ 599665 w 2855986"/>
              <a:gd name="connsiteY5" fmla="*/ 997205 h 2134713"/>
              <a:gd name="connsiteX6" fmla="*/ 560477 w 2855986"/>
              <a:gd name="connsiteY6" fmla="*/ 1323776 h 2134713"/>
              <a:gd name="connsiteX7" fmla="*/ 403723 w 2855986"/>
              <a:gd name="connsiteY7" fmla="*/ 1728725 h 2134713"/>
              <a:gd name="connsiteX8" fmla="*/ 181654 w 2855986"/>
              <a:gd name="connsiteY8" fmla="*/ 2133673 h 2134713"/>
              <a:gd name="connsiteX9" fmla="*/ 936490 w 2855986"/>
              <a:gd name="connsiteY9" fmla="*/ 1831731 h 2134713"/>
              <a:gd name="connsiteX10" fmla="*/ 1480201 w 2855986"/>
              <a:gd name="connsiteY10" fmla="*/ 1414633 h 2134713"/>
              <a:gd name="connsiteX11" fmla="*/ 2854344 w 2855986"/>
              <a:gd name="connsiteY11" fmla="*/ 1285612 h 2134713"/>
              <a:gd name="connsiteX0" fmla="*/ 3045284 w 3045284"/>
              <a:gd name="connsiteY0" fmla="*/ 797067 h 1991485"/>
              <a:gd name="connsiteX1" fmla="*/ 1465607 w 3045284"/>
              <a:gd name="connsiteY1" fmla="*/ 668925 h 1991485"/>
              <a:gd name="connsiteX2" fmla="*/ 36432 w 3045284"/>
              <a:gd name="connsiteY2" fmla="*/ 28743 h 1991485"/>
              <a:gd name="connsiteX3" fmla="*/ 449329 w 3045284"/>
              <a:gd name="connsiteY3" fmla="*/ 148583 h 1991485"/>
              <a:gd name="connsiteX4" fmla="*/ 710586 w 3045284"/>
              <a:gd name="connsiteY4" fmla="*/ 488217 h 1991485"/>
              <a:gd name="connsiteX5" fmla="*/ 788963 w 3045284"/>
              <a:gd name="connsiteY5" fmla="*/ 853977 h 1991485"/>
              <a:gd name="connsiteX6" fmla="*/ 749775 w 3045284"/>
              <a:gd name="connsiteY6" fmla="*/ 1180548 h 1991485"/>
              <a:gd name="connsiteX7" fmla="*/ 593021 w 3045284"/>
              <a:gd name="connsiteY7" fmla="*/ 1585497 h 1991485"/>
              <a:gd name="connsiteX8" fmla="*/ 370952 w 3045284"/>
              <a:gd name="connsiteY8" fmla="*/ 1990445 h 1991485"/>
              <a:gd name="connsiteX9" fmla="*/ 1125788 w 3045284"/>
              <a:gd name="connsiteY9" fmla="*/ 1688503 h 1991485"/>
              <a:gd name="connsiteX10" fmla="*/ 1669499 w 3045284"/>
              <a:gd name="connsiteY10" fmla="*/ 1271405 h 1991485"/>
              <a:gd name="connsiteX11" fmla="*/ 3043642 w 3045284"/>
              <a:gd name="connsiteY11" fmla="*/ 1142384 h 1991485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788963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403836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2554 w 3042554"/>
              <a:gd name="connsiteY0" fmla="*/ 806686 h 1834642"/>
              <a:gd name="connsiteX1" fmla="*/ 1462877 w 3042554"/>
              <a:gd name="connsiteY1" fmla="*/ 678544 h 1834642"/>
              <a:gd name="connsiteX2" fmla="*/ 33702 w 3042554"/>
              <a:gd name="connsiteY2" fmla="*/ 38362 h 1834642"/>
              <a:gd name="connsiteX3" fmla="*/ 446599 w 3042554"/>
              <a:gd name="connsiteY3" fmla="*/ 158202 h 1834642"/>
              <a:gd name="connsiteX4" fmla="*/ 401106 w 3042554"/>
              <a:gd name="connsiteY4" fmla="*/ 863596 h 1834642"/>
              <a:gd name="connsiteX5" fmla="*/ 747045 w 3042554"/>
              <a:gd name="connsiteY5" fmla="*/ 1190167 h 1834642"/>
              <a:gd name="connsiteX6" fmla="*/ 590291 w 3042554"/>
              <a:gd name="connsiteY6" fmla="*/ 1595116 h 1834642"/>
              <a:gd name="connsiteX7" fmla="*/ 254949 w 3042554"/>
              <a:gd name="connsiteY7" fmla="*/ 1830135 h 1834642"/>
              <a:gd name="connsiteX8" fmla="*/ 1123058 w 3042554"/>
              <a:gd name="connsiteY8" fmla="*/ 1698122 h 1834642"/>
              <a:gd name="connsiteX9" fmla="*/ 1666769 w 3042554"/>
              <a:gd name="connsiteY9" fmla="*/ 1281024 h 1834642"/>
              <a:gd name="connsiteX10" fmla="*/ 3040912 w 3042554"/>
              <a:gd name="connsiteY10" fmla="*/ 1152003 h 1834642"/>
              <a:gd name="connsiteX0" fmla="*/ 3051342 w 3051342"/>
              <a:gd name="connsiteY0" fmla="*/ 769647 h 1797603"/>
              <a:gd name="connsiteX1" fmla="*/ 1471665 w 3051342"/>
              <a:gd name="connsiteY1" fmla="*/ 641505 h 1797603"/>
              <a:gd name="connsiteX2" fmla="*/ 42490 w 3051342"/>
              <a:gd name="connsiteY2" fmla="*/ 1323 h 1797603"/>
              <a:gd name="connsiteX3" fmla="*/ 409894 w 3051342"/>
              <a:gd name="connsiteY3" fmla="*/ 826557 h 1797603"/>
              <a:gd name="connsiteX4" fmla="*/ 755833 w 3051342"/>
              <a:gd name="connsiteY4" fmla="*/ 1153128 h 1797603"/>
              <a:gd name="connsiteX5" fmla="*/ 599079 w 3051342"/>
              <a:gd name="connsiteY5" fmla="*/ 1558077 h 1797603"/>
              <a:gd name="connsiteX6" fmla="*/ 263737 w 3051342"/>
              <a:gd name="connsiteY6" fmla="*/ 1793096 h 1797603"/>
              <a:gd name="connsiteX7" fmla="*/ 1131846 w 3051342"/>
              <a:gd name="connsiteY7" fmla="*/ 1661083 h 1797603"/>
              <a:gd name="connsiteX8" fmla="*/ 1675557 w 3051342"/>
              <a:gd name="connsiteY8" fmla="*/ 1243985 h 1797603"/>
              <a:gd name="connsiteX9" fmla="*/ 3049700 w 3051342"/>
              <a:gd name="connsiteY9" fmla="*/ 1114964 h 1797603"/>
              <a:gd name="connsiteX0" fmla="*/ 3051342 w 3051342"/>
              <a:gd name="connsiteY0" fmla="*/ 769647 h 1825114"/>
              <a:gd name="connsiteX1" fmla="*/ 1471665 w 3051342"/>
              <a:gd name="connsiteY1" fmla="*/ 641505 h 1825114"/>
              <a:gd name="connsiteX2" fmla="*/ 42490 w 3051342"/>
              <a:gd name="connsiteY2" fmla="*/ 1323 h 1825114"/>
              <a:gd name="connsiteX3" fmla="*/ 409894 w 3051342"/>
              <a:gd name="connsiteY3" fmla="*/ 826557 h 1825114"/>
              <a:gd name="connsiteX4" fmla="*/ 755833 w 3051342"/>
              <a:gd name="connsiteY4" fmla="*/ 1153128 h 1825114"/>
              <a:gd name="connsiteX5" fmla="*/ 263737 w 3051342"/>
              <a:gd name="connsiteY5" fmla="*/ 1793096 h 1825114"/>
              <a:gd name="connsiteX6" fmla="*/ 1131846 w 3051342"/>
              <a:gd name="connsiteY6" fmla="*/ 1661083 h 1825114"/>
              <a:gd name="connsiteX7" fmla="*/ 1675557 w 3051342"/>
              <a:gd name="connsiteY7" fmla="*/ 1243985 h 1825114"/>
              <a:gd name="connsiteX8" fmla="*/ 3049700 w 3051342"/>
              <a:gd name="connsiteY8" fmla="*/ 1114964 h 1825114"/>
              <a:gd name="connsiteX0" fmla="*/ 3021029 w 3021029"/>
              <a:gd name="connsiteY0" fmla="*/ 776945 h 1832412"/>
              <a:gd name="connsiteX1" fmla="*/ 1441352 w 3021029"/>
              <a:gd name="connsiteY1" fmla="*/ 648803 h 1832412"/>
              <a:gd name="connsiteX2" fmla="*/ 12177 w 3021029"/>
              <a:gd name="connsiteY2" fmla="*/ 8621 h 1832412"/>
              <a:gd name="connsiteX3" fmla="*/ 725520 w 3021029"/>
              <a:gd name="connsiteY3" fmla="*/ 1160426 h 1832412"/>
              <a:gd name="connsiteX4" fmla="*/ 233424 w 3021029"/>
              <a:gd name="connsiteY4" fmla="*/ 1800394 h 1832412"/>
              <a:gd name="connsiteX5" fmla="*/ 1101533 w 3021029"/>
              <a:gd name="connsiteY5" fmla="*/ 1668381 h 1832412"/>
              <a:gd name="connsiteX6" fmla="*/ 1645244 w 3021029"/>
              <a:gd name="connsiteY6" fmla="*/ 1251283 h 1832412"/>
              <a:gd name="connsiteX7" fmla="*/ 3019387 w 3021029"/>
              <a:gd name="connsiteY7" fmla="*/ 1122262 h 1832412"/>
              <a:gd name="connsiteX0" fmla="*/ 3021029 w 3021029"/>
              <a:gd name="connsiteY0" fmla="*/ 776945 h 1806895"/>
              <a:gd name="connsiteX1" fmla="*/ 1441352 w 3021029"/>
              <a:gd name="connsiteY1" fmla="*/ 648803 h 1806895"/>
              <a:gd name="connsiteX2" fmla="*/ 12177 w 3021029"/>
              <a:gd name="connsiteY2" fmla="*/ 8621 h 1806895"/>
              <a:gd name="connsiteX3" fmla="*/ 725520 w 3021029"/>
              <a:gd name="connsiteY3" fmla="*/ 1160426 h 1806895"/>
              <a:gd name="connsiteX4" fmla="*/ 233424 w 3021029"/>
              <a:gd name="connsiteY4" fmla="*/ 1800394 h 1806895"/>
              <a:gd name="connsiteX5" fmla="*/ 1214805 w 3021029"/>
              <a:gd name="connsiteY5" fmla="*/ 1467555 h 1806895"/>
              <a:gd name="connsiteX6" fmla="*/ 1645244 w 3021029"/>
              <a:gd name="connsiteY6" fmla="*/ 1251283 h 1806895"/>
              <a:gd name="connsiteX7" fmla="*/ 3019387 w 3021029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019387 w 3768630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0764"/>
              <a:gd name="connsiteX1" fmla="*/ 1441352 w 3768630"/>
              <a:gd name="connsiteY1" fmla="*/ 648803 h 1800764"/>
              <a:gd name="connsiteX2" fmla="*/ 12177 w 3768630"/>
              <a:gd name="connsiteY2" fmla="*/ 8621 h 1800764"/>
              <a:gd name="connsiteX3" fmla="*/ 725520 w 3768630"/>
              <a:gd name="connsiteY3" fmla="*/ 1160426 h 1800764"/>
              <a:gd name="connsiteX4" fmla="*/ 233424 w 3768630"/>
              <a:gd name="connsiteY4" fmla="*/ 1800394 h 1800764"/>
              <a:gd name="connsiteX5" fmla="*/ 1645244 w 3768630"/>
              <a:gd name="connsiteY5" fmla="*/ 1251283 h 1800764"/>
              <a:gd name="connsiteX6" fmla="*/ 3766988 w 3768630"/>
              <a:gd name="connsiteY6" fmla="*/ 1137710 h 1800764"/>
              <a:gd name="connsiteX0" fmla="*/ 3775852 w 3775852"/>
              <a:gd name="connsiteY0" fmla="*/ 771509 h 1798693"/>
              <a:gd name="connsiteX1" fmla="*/ 1448574 w 3775852"/>
              <a:gd name="connsiteY1" fmla="*/ 643367 h 1798693"/>
              <a:gd name="connsiteX2" fmla="*/ 19399 w 3775852"/>
              <a:gd name="connsiteY2" fmla="*/ 3185 h 1798693"/>
              <a:gd name="connsiteX3" fmla="*/ 596815 w 3775852"/>
              <a:gd name="connsiteY3" fmla="*/ 938716 h 1798693"/>
              <a:gd name="connsiteX4" fmla="*/ 240646 w 3775852"/>
              <a:gd name="connsiteY4" fmla="*/ 1794958 h 1798693"/>
              <a:gd name="connsiteX5" fmla="*/ 1652466 w 3775852"/>
              <a:gd name="connsiteY5" fmla="*/ 1245847 h 1798693"/>
              <a:gd name="connsiteX6" fmla="*/ 3774210 w 3775852"/>
              <a:gd name="connsiteY6" fmla="*/ 1132274 h 1798693"/>
              <a:gd name="connsiteX0" fmla="*/ 3731534 w 3731534"/>
              <a:gd name="connsiteY0" fmla="*/ 664110 h 1691295"/>
              <a:gd name="connsiteX1" fmla="*/ 1404256 w 3731534"/>
              <a:gd name="connsiteY1" fmla="*/ 535968 h 1691295"/>
              <a:gd name="connsiteX2" fmla="*/ 20391 w 3731534"/>
              <a:gd name="connsiteY2" fmla="*/ 3923 h 1691295"/>
              <a:gd name="connsiteX3" fmla="*/ 552497 w 3731534"/>
              <a:gd name="connsiteY3" fmla="*/ 831317 h 1691295"/>
              <a:gd name="connsiteX4" fmla="*/ 196328 w 3731534"/>
              <a:gd name="connsiteY4" fmla="*/ 1687559 h 1691295"/>
              <a:gd name="connsiteX5" fmla="*/ 1608148 w 3731534"/>
              <a:gd name="connsiteY5" fmla="*/ 1138448 h 1691295"/>
              <a:gd name="connsiteX6" fmla="*/ 3729892 w 3731534"/>
              <a:gd name="connsiteY6" fmla="*/ 1024875 h 1691295"/>
              <a:gd name="connsiteX0" fmla="*/ 3687324 w 3687324"/>
              <a:gd name="connsiteY0" fmla="*/ 618197 h 1645382"/>
              <a:gd name="connsiteX1" fmla="*/ 1360046 w 3687324"/>
              <a:gd name="connsiteY1" fmla="*/ 490055 h 1645382"/>
              <a:gd name="connsiteX2" fmla="*/ 21491 w 3687324"/>
              <a:gd name="connsiteY2" fmla="*/ 4355 h 1645382"/>
              <a:gd name="connsiteX3" fmla="*/ 508287 w 3687324"/>
              <a:gd name="connsiteY3" fmla="*/ 785404 h 1645382"/>
              <a:gd name="connsiteX4" fmla="*/ 152118 w 3687324"/>
              <a:gd name="connsiteY4" fmla="*/ 1641646 h 1645382"/>
              <a:gd name="connsiteX5" fmla="*/ 1563938 w 3687324"/>
              <a:gd name="connsiteY5" fmla="*/ 1092535 h 1645382"/>
              <a:gd name="connsiteX6" fmla="*/ 3685682 w 3687324"/>
              <a:gd name="connsiteY6" fmla="*/ 978962 h 1645382"/>
              <a:gd name="connsiteX0" fmla="*/ 3687324 w 3687324"/>
              <a:gd name="connsiteY0" fmla="*/ 618196 h 1645381"/>
              <a:gd name="connsiteX1" fmla="*/ 1360046 w 3687324"/>
              <a:gd name="connsiteY1" fmla="*/ 490054 h 1645381"/>
              <a:gd name="connsiteX2" fmla="*/ 21491 w 3687324"/>
              <a:gd name="connsiteY2" fmla="*/ 4355 h 1645381"/>
              <a:gd name="connsiteX3" fmla="*/ 508287 w 3687324"/>
              <a:gd name="connsiteY3" fmla="*/ 785403 h 1645381"/>
              <a:gd name="connsiteX4" fmla="*/ 152118 w 3687324"/>
              <a:gd name="connsiteY4" fmla="*/ 1641645 h 1645381"/>
              <a:gd name="connsiteX5" fmla="*/ 1563938 w 3687324"/>
              <a:gd name="connsiteY5" fmla="*/ 1092534 h 1645381"/>
              <a:gd name="connsiteX6" fmla="*/ 3685682 w 3687324"/>
              <a:gd name="connsiteY6" fmla="*/ 978961 h 1645381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8" fmla="*/ 3685682 w 3687324"/>
              <a:gd name="connsiteY8" fmla="*/ 978447 h 1644842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0" fmla="*/ 2879769 w 2902424"/>
              <a:gd name="connsiteY0" fmla="*/ 582487 h 1644842"/>
              <a:gd name="connsiteX1" fmla="*/ 1360046 w 2902424"/>
              <a:gd name="connsiteY1" fmla="*/ 489540 h 1644842"/>
              <a:gd name="connsiteX2" fmla="*/ 21491 w 2902424"/>
              <a:gd name="connsiteY2" fmla="*/ 3841 h 1644842"/>
              <a:gd name="connsiteX3" fmla="*/ 508287 w 2902424"/>
              <a:gd name="connsiteY3" fmla="*/ 784889 h 1644842"/>
              <a:gd name="connsiteX4" fmla="*/ 152118 w 2902424"/>
              <a:gd name="connsiteY4" fmla="*/ 1641131 h 1644842"/>
              <a:gd name="connsiteX5" fmla="*/ 1563938 w 2902424"/>
              <a:gd name="connsiteY5" fmla="*/ 1092020 h 1644842"/>
              <a:gd name="connsiteX6" fmla="*/ 2902424 w 2902424"/>
              <a:gd name="connsiteY6" fmla="*/ 999585 h 1644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02424" h="1644842">
                <a:moveTo>
                  <a:pt x="2879769" y="582487"/>
                </a:moveTo>
                <a:cubicBezTo>
                  <a:pt x="2491889" y="561130"/>
                  <a:pt x="1836426" y="585981"/>
                  <a:pt x="1360046" y="489540"/>
                </a:cubicBezTo>
                <a:cubicBezTo>
                  <a:pt x="883666" y="393099"/>
                  <a:pt x="163451" y="-45384"/>
                  <a:pt x="21491" y="3841"/>
                </a:cubicBezTo>
                <a:cubicBezTo>
                  <a:pt x="-120469" y="53066"/>
                  <a:pt x="486516" y="512007"/>
                  <a:pt x="508287" y="784889"/>
                </a:cubicBezTo>
                <a:cubicBezTo>
                  <a:pt x="530058" y="1057771"/>
                  <a:pt x="-23824" y="1589943"/>
                  <a:pt x="152118" y="1641131"/>
                </a:cubicBezTo>
                <a:cubicBezTo>
                  <a:pt x="328060" y="1692320"/>
                  <a:pt x="1105554" y="1198944"/>
                  <a:pt x="1563938" y="1092020"/>
                </a:cubicBezTo>
                <a:cubicBezTo>
                  <a:pt x="2022322" y="985096"/>
                  <a:pt x="2548800" y="1018514"/>
                  <a:pt x="2902424" y="999585"/>
                </a:cubicBezTo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grpSp>
        <p:nvGrpSpPr>
          <p:cNvPr id="4" name="لوحة قماشية 305">
            <a:extLst>
              <a:ext uri="{FF2B5EF4-FFF2-40B4-BE49-F238E27FC236}">
                <a16:creationId xmlns:a16="http://schemas.microsoft.com/office/drawing/2014/main" id="{4589684B-AC55-448C-897D-3EEA26008986}"/>
              </a:ext>
            </a:extLst>
          </p:cNvPr>
          <p:cNvGrpSpPr/>
          <p:nvPr/>
        </p:nvGrpSpPr>
        <p:grpSpPr>
          <a:xfrm>
            <a:off x="1060265" y="586069"/>
            <a:ext cx="8911687" cy="5763627"/>
            <a:chOff x="0" y="0"/>
            <a:chExt cx="4559935" cy="2219960"/>
          </a:xfrm>
        </p:grpSpPr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97A367FC-6CD5-4563-B23A-666DAFA5F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094" y="390844"/>
              <a:ext cx="1371243" cy="1716146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  <a:gd name="connsiteX0" fmla="*/ 8135 w 9909"/>
                <a:gd name="connsiteY0" fmla="*/ 3436 h 9936"/>
                <a:gd name="connsiteX1" fmla="*/ 6540 w 9909"/>
                <a:gd name="connsiteY1" fmla="*/ 1778 h 9936"/>
                <a:gd name="connsiteX2" fmla="*/ 6177 w 9909"/>
                <a:gd name="connsiteY2" fmla="*/ 2 h 9936"/>
                <a:gd name="connsiteX3" fmla="*/ 6092 w 9909"/>
                <a:gd name="connsiteY3" fmla="*/ 2127 h 9936"/>
                <a:gd name="connsiteX4" fmla="*/ 4792 w 9909"/>
                <a:gd name="connsiteY4" fmla="*/ 2510 h 9936"/>
                <a:gd name="connsiteX5" fmla="*/ 2344 w 9909"/>
                <a:gd name="connsiteY5" fmla="*/ 1741 h 9936"/>
                <a:gd name="connsiteX6" fmla="*/ 4298 w 9909"/>
                <a:gd name="connsiteY6" fmla="*/ 3032 h 9936"/>
                <a:gd name="connsiteX7" fmla="*/ 3976 w 9909"/>
                <a:gd name="connsiteY7" fmla="*/ 4712 h 9936"/>
                <a:gd name="connsiteX8" fmla="*/ 1 w 9909"/>
                <a:gd name="connsiteY8" fmla="*/ 5326 h 9936"/>
                <a:gd name="connsiteX9" fmla="*/ 3915 w 9909"/>
                <a:gd name="connsiteY9" fmla="*/ 5675 h 9936"/>
                <a:gd name="connsiteX10" fmla="*/ 4278 w 9909"/>
                <a:gd name="connsiteY10" fmla="*/ 6870 h 9936"/>
                <a:gd name="connsiteX11" fmla="*/ 1397 w 9909"/>
                <a:gd name="connsiteY11" fmla="*/ 9723 h 9936"/>
                <a:gd name="connsiteX12" fmla="*/ 4752 w 9909"/>
                <a:gd name="connsiteY12" fmla="*/ 7546 h 9936"/>
                <a:gd name="connsiteX13" fmla="*/ 5830 w 9909"/>
                <a:gd name="connsiteY13" fmla="*/ 8006 h 9936"/>
                <a:gd name="connsiteX14" fmla="*/ 5724 w 9909"/>
                <a:gd name="connsiteY14" fmla="*/ 9936 h 9936"/>
                <a:gd name="connsiteX15" fmla="*/ 6434 w 9909"/>
                <a:gd name="connsiteY15" fmla="*/ 7929 h 9936"/>
                <a:gd name="connsiteX16" fmla="*/ 6822 w 9909"/>
                <a:gd name="connsiteY16" fmla="*/ 7502 h 9936"/>
                <a:gd name="connsiteX17" fmla="*/ 8021 w 9909"/>
                <a:gd name="connsiteY17" fmla="*/ 7215 h 9936"/>
                <a:gd name="connsiteX18" fmla="*/ 9905 w 9909"/>
                <a:gd name="connsiteY18" fmla="*/ 8932 h 9936"/>
                <a:gd name="connsiteX19" fmla="*/ 8550 w 9909"/>
                <a:gd name="connsiteY19" fmla="*/ 6660 h 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909" h="9936">
                  <a:moveTo>
                    <a:pt x="8135" y="3436"/>
                  </a:moveTo>
                  <a:cubicBezTo>
                    <a:pt x="7919" y="3226"/>
                    <a:pt x="6807" y="2282"/>
                    <a:pt x="6540" y="1778"/>
                  </a:cubicBezTo>
                  <a:cubicBezTo>
                    <a:pt x="6278" y="1274"/>
                    <a:pt x="6248" y="-53"/>
                    <a:pt x="6177" y="2"/>
                  </a:cubicBezTo>
                  <a:cubicBezTo>
                    <a:pt x="6102" y="61"/>
                    <a:pt x="6318" y="1708"/>
                    <a:pt x="6092" y="2127"/>
                  </a:cubicBezTo>
                  <a:cubicBezTo>
                    <a:pt x="5860" y="2546"/>
                    <a:pt x="5422" y="2576"/>
                    <a:pt x="4792" y="2510"/>
                  </a:cubicBezTo>
                  <a:cubicBezTo>
                    <a:pt x="4167" y="2447"/>
                    <a:pt x="2424" y="1653"/>
                    <a:pt x="2344" y="1741"/>
                  </a:cubicBezTo>
                  <a:cubicBezTo>
                    <a:pt x="2258" y="1826"/>
                    <a:pt x="4026" y="2535"/>
                    <a:pt x="4298" y="3032"/>
                  </a:cubicBezTo>
                  <a:cubicBezTo>
                    <a:pt x="4570" y="3524"/>
                    <a:pt x="4691" y="4326"/>
                    <a:pt x="3976" y="4712"/>
                  </a:cubicBezTo>
                  <a:cubicBezTo>
                    <a:pt x="3261" y="5090"/>
                    <a:pt x="16" y="5164"/>
                    <a:pt x="1" y="5326"/>
                  </a:cubicBezTo>
                  <a:cubicBezTo>
                    <a:pt x="-9" y="5487"/>
                    <a:pt x="3200" y="5418"/>
                    <a:pt x="3915" y="5675"/>
                  </a:cubicBezTo>
                  <a:cubicBezTo>
                    <a:pt x="4626" y="5932"/>
                    <a:pt x="4696" y="6197"/>
                    <a:pt x="4278" y="6870"/>
                  </a:cubicBezTo>
                  <a:cubicBezTo>
                    <a:pt x="3860" y="7546"/>
                    <a:pt x="1316" y="9609"/>
                    <a:pt x="1397" y="9723"/>
                  </a:cubicBezTo>
                  <a:cubicBezTo>
                    <a:pt x="1477" y="9837"/>
                    <a:pt x="4011" y="7829"/>
                    <a:pt x="4752" y="7546"/>
                  </a:cubicBezTo>
                  <a:cubicBezTo>
                    <a:pt x="5492" y="7260"/>
                    <a:pt x="5669" y="7605"/>
                    <a:pt x="5830" y="8006"/>
                  </a:cubicBezTo>
                  <a:cubicBezTo>
                    <a:pt x="5996" y="8403"/>
                    <a:pt x="5623" y="9947"/>
                    <a:pt x="5724" y="9936"/>
                  </a:cubicBezTo>
                  <a:cubicBezTo>
                    <a:pt x="5825" y="9921"/>
                    <a:pt x="6248" y="8333"/>
                    <a:pt x="6434" y="7929"/>
                  </a:cubicBezTo>
                  <a:cubicBezTo>
                    <a:pt x="6616" y="7524"/>
                    <a:pt x="6555" y="7623"/>
                    <a:pt x="6822" y="7502"/>
                  </a:cubicBezTo>
                  <a:cubicBezTo>
                    <a:pt x="7084" y="7385"/>
                    <a:pt x="7507" y="6980"/>
                    <a:pt x="8021" y="7215"/>
                  </a:cubicBezTo>
                  <a:cubicBezTo>
                    <a:pt x="8535" y="7451"/>
                    <a:pt x="9820" y="9024"/>
                    <a:pt x="9905" y="8932"/>
                  </a:cubicBezTo>
                  <a:cubicBezTo>
                    <a:pt x="9991" y="8840"/>
                    <a:pt x="8832" y="7135"/>
                    <a:pt x="8550" y="6660"/>
                  </a:cubicBezTo>
                </a:path>
              </a:pathLst>
            </a:cu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3175">
              <a:noFill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>
                <a:solidFill>
                  <a:srgbClr val="7030A0"/>
                </a:solidFill>
              </a:endParaRPr>
            </a:p>
          </p:txBody>
        </p:sp>
        <p:sp>
          <p:nvSpPr>
            <p:cNvPr id="5" name="AutoShape 25">
              <a:extLst>
                <a:ext uri="{FF2B5EF4-FFF2-40B4-BE49-F238E27FC236}">
                  <a16:creationId xmlns:a16="http://schemas.microsoft.com/office/drawing/2014/main" id="{1A946B09-BE1D-4058-9D4D-776916E9C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641" y="1062205"/>
              <a:ext cx="943088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44E37603-AFC6-4976-9205-69CDB2C53F76}"/>
                </a:ext>
              </a:extLst>
            </p:cNvPr>
            <p:cNvSpPr>
              <a:spLocks/>
            </p:cNvSpPr>
            <p:nvPr/>
          </p:nvSpPr>
          <p:spPr bwMode="auto">
            <a:xfrm rot="21050469">
              <a:off x="1355686" y="1354075"/>
              <a:ext cx="212710" cy="53333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  <a:gd name="connsiteX0" fmla="*/ 6594 w 6594"/>
                <a:gd name="connsiteY0" fmla="*/ 0 h 2809"/>
                <a:gd name="connsiteX1" fmla="*/ 0 w 6594"/>
                <a:gd name="connsiteY1" fmla="*/ 2809 h 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4" h="2809">
                  <a:moveTo>
                    <a:pt x="6594" y="0"/>
                  </a:moveTo>
                  <a:cubicBezTo>
                    <a:pt x="5492" y="468"/>
                    <a:pt x="1673" y="1137"/>
                    <a:pt x="0" y="2809"/>
                  </a:cubicBezTo>
                </a:path>
              </a:pathLst>
            </a:custGeom>
            <a:noFill/>
            <a:ln w="3175">
              <a:solidFill>
                <a:srgbClr val="7030A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6D1049CB-BF08-457F-9493-68AA0934D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612" y="1060251"/>
              <a:ext cx="934894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7" name="مستطيل 6">
              <a:extLst>
                <a:ext uri="{FF2B5EF4-FFF2-40B4-BE49-F238E27FC236}">
                  <a16:creationId xmlns:a16="http://schemas.microsoft.com/office/drawing/2014/main" id="{90875F5E-237F-4C8A-A675-95499CB9511E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74947E38-8723-4B99-8C62-F2FD2553C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206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11" name="Freeform 32">
              <a:extLst>
                <a:ext uri="{FF2B5EF4-FFF2-40B4-BE49-F238E27FC236}">
                  <a16:creationId xmlns:a16="http://schemas.microsoft.com/office/drawing/2014/main" id="{7EF85B50-3F59-44B1-A384-56BD855FDA6F}"/>
                </a:ext>
              </a:extLst>
            </p:cNvPr>
            <p:cNvSpPr>
              <a:spLocks/>
            </p:cNvSpPr>
            <p:nvPr/>
          </p:nvSpPr>
          <p:spPr bwMode="auto">
            <a:xfrm rot="318282">
              <a:off x="1367090" y="1066451"/>
              <a:ext cx="203831" cy="59045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  <a:gd name="connsiteX0" fmla="*/ 0 w 5341"/>
                <a:gd name="connsiteY0" fmla="*/ 0 h 3019"/>
                <a:gd name="connsiteX1" fmla="*/ 5341 w 5341"/>
                <a:gd name="connsiteY1" fmla="*/ 3019 h 3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41" h="3019">
                  <a:moveTo>
                    <a:pt x="0" y="0"/>
                  </a:moveTo>
                  <a:lnTo>
                    <a:pt x="5341" y="3019"/>
                  </a:lnTo>
                </a:path>
              </a:pathLst>
            </a:custGeom>
            <a:solidFill>
              <a:srgbClr val="FFFFFF"/>
            </a:solidFill>
            <a:ln w="3175" cmpd="sng">
              <a:solidFill>
                <a:srgbClr val="7030A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</p:grpSp>
      <p:sp>
        <p:nvSpPr>
          <p:cNvPr id="16" name="Oval 29">
            <a:extLst>
              <a:ext uri="{FF2B5EF4-FFF2-40B4-BE49-F238E27FC236}">
                <a16:creationId xmlns:a16="http://schemas.microsoft.com/office/drawing/2014/main" id="{799D6619-E046-42DE-AD3F-7FB2742E9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0995" y="3406295"/>
            <a:ext cx="374785" cy="746832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754C4FFE-17AE-4388-9C4C-587F5FA8E332}"/>
              </a:ext>
            </a:extLst>
          </p:cNvPr>
          <p:cNvCxnSpPr/>
          <p:nvPr/>
        </p:nvCxnSpPr>
        <p:spPr>
          <a:xfrm>
            <a:off x="5972959" y="3467883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78837CA6-66C3-4E8A-9530-ACC4A490CDCF}"/>
              </a:ext>
            </a:extLst>
          </p:cNvPr>
          <p:cNvCxnSpPr/>
          <p:nvPr/>
        </p:nvCxnSpPr>
        <p:spPr>
          <a:xfrm>
            <a:off x="5968603" y="4064425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مستطيل 36">
            <a:extLst>
              <a:ext uri="{FF2B5EF4-FFF2-40B4-BE49-F238E27FC236}">
                <a16:creationId xmlns:a16="http://schemas.microsoft.com/office/drawing/2014/main" id="{F86AFD37-8485-4916-BE7D-6D78261E95F7}"/>
              </a:ext>
            </a:extLst>
          </p:cNvPr>
          <p:cNvSpPr/>
          <p:nvPr/>
        </p:nvSpPr>
        <p:spPr>
          <a:xfrm>
            <a:off x="4401845" y="2470358"/>
            <a:ext cx="2847703" cy="811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Ca</a:t>
            </a:r>
            <a:r>
              <a:rPr lang="en-US" baseline="30000" dirty="0"/>
              <a:t>++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1" name="انفجار: 14 نقطة 20">
            <a:extLst>
              <a:ext uri="{FF2B5EF4-FFF2-40B4-BE49-F238E27FC236}">
                <a16:creationId xmlns:a16="http://schemas.microsoft.com/office/drawing/2014/main" id="{B8E61C4A-A97F-4CCB-9510-F34AA9FF3164}"/>
              </a:ext>
            </a:extLst>
          </p:cNvPr>
          <p:cNvSpPr/>
          <p:nvPr/>
        </p:nvSpPr>
        <p:spPr>
          <a:xfrm>
            <a:off x="2082887" y="2352608"/>
            <a:ext cx="222069" cy="209374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4" name="Freeform 34">
            <a:extLst>
              <a:ext uri="{FF2B5EF4-FFF2-40B4-BE49-F238E27FC236}">
                <a16:creationId xmlns:a16="http://schemas.microsoft.com/office/drawing/2014/main" id="{DDBF114D-A969-48F6-9ACD-C664271C4FD7}"/>
              </a:ext>
            </a:extLst>
          </p:cNvPr>
          <p:cNvSpPr>
            <a:spLocks/>
          </p:cNvSpPr>
          <p:nvPr/>
        </p:nvSpPr>
        <p:spPr bwMode="auto">
          <a:xfrm>
            <a:off x="3598390" y="3370900"/>
            <a:ext cx="665638" cy="864612"/>
          </a:xfrm>
          <a:custGeom>
            <a:avLst/>
            <a:gdLst>
              <a:gd name="T0" fmla="*/ 50 w 509"/>
              <a:gd name="T1" fmla="*/ 4 h 526"/>
              <a:gd name="T2" fmla="*/ 508 w 509"/>
              <a:gd name="T3" fmla="*/ 229 h 526"/>
              <a:gd name="T4" fmla="*/ 58 w 509"/>
              <a:gd name="T5" fmla="*/ 522 h 526"/>
              <a:gd name="T6" fmla="*/ 163 w 509"/>
              <a:gd name="T7" fmla="*/ 252 h 526"/>
              <a:gd name="T8" fmla="*/ 50 w 509"/>
              <a:gd name="T9" fmla="*/ 4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9" h="526">
                <a:moveTo>
                  <a:pt x="50" y="4"/>
                </a:moveTo>
                <a:cubicBezTo>
                  <a:pt x="108" y="0"/>
                  <a:pt x="507" y="143"/>
                  <a:pt x="508" y="229"/>
                </a:cubicBezTo>
                <a:cubicBezTo>
                  <a:pt x="509" y="315"/>
                  <a:pt x="116" y="518"/>
                  <a:pt x="58" y="522"/>
                </a:cubicBezTo>
                <a:cubicBezTo>
                  <a:pt x="0" y="526"/>
                  <a:pt x="164" y="338"/>
                  <a:pt x="163" y="252"/>
                </a:cubicBezTo>
                <a:cubicBezTo>
                  <a:pt x="162" y="166"/>
                  <a:pt x="74" y="56"/>
                  <a:pt x="50" y="4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sp>
        <p:nvSpPr>
          <p:cNvPr id="25" name="سهم: مسنن إلى اليمين 24">
            <a:extLst>
              <a:ext uri="{FF2B5EF4-FFF2-40B4-BE49-F238E27FC236}">
                <a16:creationId xmlns:a16="http://schemas.microsoft.com/office/drawing/2014/main" id="{527516D5-6923-4365-BDC8-DFE4131A417A}"/>
              </a:ext>
            </a:extLst>
          </p:cNvPr>
          <p:cNvSpPr/>
          <p:nvPr/>
        </p:nvSpPr>
        <p:spPr>
          <a:xfrm>
            <a:off x="4244110" y="3316074"/>
            <a:ext cx="610234" cy="902793"/>
          </a:xfrm>
          <a:prstGeom prst="notchedRightArrow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6" name="سهم: مسنن إلى اليمين 25">
            <a:extLst>
              <a:ext uri="{FF2B5EF4-FFF2-40B4-BE49-F238E27FC236}">
                <a16:creationId xmlns:a16="http://schemas.microsoft.com/office/drawing/2014/main" id="{1D3B9A78-955E-427F-847A-B9F71DA4BBC3}"/>
              </a:ext>
            </a:extLst>
          </p:cNvPr>
          <p:cNvSpPr/>
          <p:nvPr/>
        </p:nvSpPr>
        <p:spPr>
          <a:xfrm>
            <a:off x="5943260" y="3491427"/>
            <a:ext cx="576229" cy="573284"/>
          </a:xfrm>
          <a:prstGeom prst="notchedRightArrow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" name="انفجار: 8 نقاط 1">
            <a:extLst>
              <a:ext uri="{FF2B5EF4-FFF2-40B4-BE49-F238E27FC236}">
                <a16:creationId xmlns:a16="http://schemas.microsoft.com/office/drawing/2014/main" id="{B99D9ED5-4DF4-4B76-8A9B-87ED2E6F7BDA}"/>
              </a:ext>
            </a:extLst>
          </p:cNvPr>
          <p:cNvSpPr/>
          <p:nvPr/>
        </p:nvSpPr>
        <p:spPr>
          <a:xfrm>
            <a:off x="8712926" y="3633499"/>
            <a:ext cx="213855" cy="268592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880195726"/>
      </p:ext>
    </p:extLst>
  </p:cSld>
  <p:clrMapOvr>
    <a:masterClrMapping/>
  </p:clrMapOvr>
  <p:transition spd="slow" advClick="0" advTm="1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33333E-6 L 0.13932 0.1923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96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35" presetClass="path" presetSubtype="0" decel="100000" autoRev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05352 1.85185E-6 " pathEditMode="relative" rAng="0" ptsTypes="AA">
                                      <p:cBhvr>
                                        <p:cTn id="13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70"/>
                            </p:stCondLst>
                            <p:childTnLst>
                              <p:par>
                                <p:cTn id="15" presetID="21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8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0.09778 0.00162 " pathEditMode="relative" rAng="0" ptsTypes="AA">
                                      <p:cBhvr>
                                        <p:cTn id="20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8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3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3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44444E-6 L 0.18854 -4.44444E-6 " pathEditMode="relative" rAng="0" ptsTypes="AA">
                                      <p:cBhvr>
                                        <p:cTn id="2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27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80"/>
                            </p:stCondLst>
                            <p:childTnLst>
                              <p:par>
                                <p:cTn id="3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2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animBg="1" autoUpdateAnimBg="0"/>
      <p:bldP spid="21" grpId="1" animBg="1"/>
      <p:bldP spid="24" grpId="0" animBg="1"/>
      <p:bldP spid="25" grpId="0" animBg="1"/>
      <p:bldP spid="25" grpId="1" animBg="1"/>
      <p:bldP spid="26" grpId="0" animBg="1"/>
      <p:bldP spid="26" grpId="1" animBg="1"/>
      <p:bldP spid="2" grpId="0" animBg="1"/>
      <p:bldP spid="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3EF2866A-A458-4448-956D-0A6C092075AB}"/>
              </a:ext>
            </a:extLst>
          </p:cNvPr>
          <p:cNvSpPr/>
          <p:nvPr/>
        </p:nvSpPr>
        <p:spPr>
          <a:xfrm>
            <a:off x="4121831" y="3467883"/>
            <a:ext cx="4388306" cy="615305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id="{4BF47CC2-2D51-4DCA-85D5-235D2DC72FA3}"/>
              </a:ext>
            </a:extLst>
          </p:cNvPr>
          <p:cNvSpPr/>
          <p:nvPr/>
        </p:nvSpPr>
        <p:spPr>
          <a:xfrm>
            <a:off x="3437165" y="3052612"/>
            <a:ext cx="727901" cy="1529286"/>
          </a:xfrm>
          <a:custGeom>
            <a:avLst/>
            <a:gdLst>
              <a:gd name="connsiteX0" fmla="*/ 4697 w 845079"/>
              <a:gd name="connsiteY0" fmla="*/ 48083 h 1719597"/>
              <a:gd name="connsiteX1" fmla="*/ 383520 w 845079"/>
              <a:gd name="connsiteY1" fmla="*/ 439968 h 1719597"/>
              <a:gd name="connsiteX2" fmla="*/ 762343 w 845079"/>
              <a:gd name="connsiteY2" fmla="*/ 570597 h 1719597"/>
              <a:gd name="connsiteX3" fmla="*/ 814594 w 845079"/>
              <a:gd name="connsiteY3" fmla="*/ 1158425 h 1719597"/>
              <a:gd name="connsiteX4" fmla="*/ 383520 w 845079"/>
              <a:gd name="connsiteY4" fmla="*/ 1315180 h 1719597"/>
              <a:gd name="connsiteX5" fmla="*/ 187577 w 845079"/>
              <a:gd name="connsiteY5" fmla="*/ 1667877 h 1719597"/>
              <a:gd name="connsiteX6" fmla="*/ 4697 w 845079"/>
              <a:gd name="connsiteY6" fmla="*/ 48083 h 1719597"/>
              <a:gd name="connsiteX0" fmla="*/ 2919 w 960867"/>
              <a:gd name="connsiteY0" fmla="*/ 49740 h 1695128"/>
              <a:gd name="connsiteX1" fmla="*/ 499308 w 960867"/>
              <a:gd name="connsiteY1" fmla="*/ 415499 h 1695128"/>
              <a:gd name="connsiteX2" fmla="*/ 878131 w 960867"/>
              <a:gd name="connsiteY2" fmla="*/ 546128 h 1695128"/>
              <a:gd name="connsiteX3" fmla="*/ 930382 w 960867"/>
              <a:gd name="connsiteY3" fmla="*/ 1133956 h 1695128"/>
              <a:gd name="connsiteX4" fmla="*/ 499308 w 960867"/>
              <a:gd name="connsiteY4" fmla="*/ 1290711 h 1695128"/>
              <a:gd name="connsiteX5" fmla="*/ 303365 w 960867"/>
              <a:gd name="connsiteY5" fmla="*/ 1643408 h 1695128"/>
              <a:gd name="connsiteX6" fmla="*/ 2919 w 960867"/>
              <a:gd name="connsiteY6" fmla="*/ 49740 h 1695128"/>
              <a:gd name="connsiteX0" fmla="*/ 2919 w 950089"/>
              <a:gd name="connsiteY0" fmla="*/ 50380 h 1695768"/>
              <a:gd name="connsiteX1" fmla="*/ 499308 w 950089"/>
              <a:gd name="connsiteY1" fmla="*/ 416139 h 1695768"/>
              <a:gd name="connsiteX2" fmla="*/ 838942 w 950089"/>
              <a:gd name="connsiteY2" fmla="*/ 599019 h 1695768"/>
              <a:gd name="connsiteX3" fmla="*/ 930382 w 950089"/>
              <a:gd name="connsiteY3" fmla="*/ 1134596 h 1695768"/>
              <a:gd name="connsiteX4" fmla="*/ 499308 w 950089"/>
              <a:gd name="connsiteY4" fmla="*/ 1291351 h 1695768"/>
              <a:gd name="connsiteX5" fmla="*/ 303365 w 950089"/>
              <a:gd name="connsiteY5" fmla="*/ 1644048 h 1695768"/>
              <a:gd name="connsiteX6" fmla="*/ 2919 w 950089"/>
              <a:gd name="connsiteY6" fmla="*/ 50380 h 1695768"/>
              <a:gd name="connsiteX0" fmla="*/ 2919 w 889207"/>
              <a:gd name="connsiteY0" fmla="*/ 50380 h 1695768"/>
              <a:gd name="connsiteX1" fmla="*/ 499308 w 889207"/>
              <a:gd name="connsiteY1" fmla="*/ 416139 h 1695768"/>
              <a:gd name="connsiteX2" fmla="*/ 838942 w 889207"/>
              <a:gd name="connsiteY2" fmla="*/ 599019 h 1695768"/>
              <a:gd name="connsiteX3" fmla="*/ 852005 w 889207"/>
              <a:gd name="connsiteY3" fmla="*/ 1134596 h 1695768"/>
              <a:gd name="connsiteX4" fmla="*/ 499308 w 889207"/>
              <a:gd name="connsiteY4" fmla="*/ 1291351 h 1695768"/>
              <a:gd name="connsiteX5" fmla="*/ 303365 w 889207"/>
              <a:gd name="connsiteY5" fmla="*/ 1644048 h 1695768"/>
              <a:gd name="connsiteX6" fmla="*/ 2919 w 889207"/>
              <a:gd name="connsiteY6" fmla="*/ 50380 h 1695768"/>
              <a:gd name="connsiteX0" fmla="*/ 7157 w 893445"/>
              <a:gd name="connsiteY0" fmla="*/ 48838 h 1670337"/>
              <a:gd name="connsiteX1" fmla="*/ 503546 w 893445"/>
              <a:gd name="connsiteY1" fmla="*/ 414597 h 1670337"/>
              <a:gd name="connsiteX2" fmla="*/ 843180 w 893445"/>
              <a:gd name="connsiteY2" fmla="*/ 597477 h 1670337"/>
              <a:gd name="connsiteX3" fmla="*/ 856243 w 893445"/>
              <a:gd name="connsiteY3" fmla="*/ 1133054 h 1670337"/>
              <a:gd name="connsiteX4" fmla="*/ 503546 w 893445"/>
              <a:gd name="connsiteY4" fmla="*/ 1289809 h 1670337"/>
              <a:gd name="connsiteX5" fmla="*/ 229226 w 893445"/>
              <a:gd name="connsiteY5" fmla="*/ 1616380 h 1670337"/>
              <a:gd name="connsiteX6" fmla="*/ 7157 w 893445"/>
              <a:gd name="connsiteY6" fmla="*/ 48838 h 1670337"/>
              <a:gd name="connsiteX0" fmla="*/ 10665 w 896953"/>
              <a:gd name="connsiteY0" fmla="*/ 46543 h 1632589"/>
              <a:gd name="connsiteX1" fmla="*/ 507054 w 896953"/>
              <a:gd name="connsiteY1" fmla="*/ 412302 h 1632589"/>
              <a:gd name="connsiteX2" fmla="*/ 846688 w 896953"/>
              <a:gd name="connsiteY2" fmla="*/ 595182 h 1632589"/>
              <a:gd name="connsiteX3" fmla="*/ 859751 w 896953"/>
              <a:gd name="connsiteY3" fmla="*/ 1130759 h 1632589"/>
              <a:gd name="connsiteX4" fmla="*/ 507054 w 896953"/>
              <a:gd name="connsiteY4" fmla="*/ 1287514 h 1632589"/>
              <a:gd name="connsiteX5" fmla="*/ 193546 w 896953"/>
              <a:gd name="connsiteY5" fmla="*/ 1574897 h 1632589"/>
              <a:gd name="connsiteX6" fmla="*/ 10665 w 896953"/>
              <a:gd name="connsiteY6" fmla="*/ 46543 h 1632589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31521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9358 w 895646"/>
              <a:gd name="connsiteY0" fmla="*/ 47305 h 1645114"/>
              <a:gd name="connsiteX1" fmla="*/ 505747 w 895646"/>
              <a:gd name="connsiteY1" fmla="*/ 413064 h 1645114"/>
              <a:gd name="connsiteX2" fmla="*/ 845381 w 895646"/>
              <a:gd name="connsiteY2" fmla="*/ 595944 h 1645114"/>
              <a:gd name="connsiteX3" fmla="*/ 858444 w 895646"/>
              <a:gd name="connsiteY3" fmla="*/ 1105396 h 1645114"/>
              <a:gd name="connsiteX4" fmla="*/ 505747 w 895646"/>
              <a:gd name="connsiteY4" fmla="*/ 1288276 h 1645114"/>
              <a:gd name="connsiteX5" fmla="*/ 205302 w 895646"/>
              <a:gd name="connsiteY5" fmla="*/ 1588722 h 1645114"/>
              <a:gd name="connsiteX6" fmla="*/ 9358 w 895646"/>
              <a:gd name="connsiteY6" fmla="*/ 47305 h 1645114"/>
              <a:gd name="connsiteX0" fmla="*/ 8453 w 920867"/>
              <a:gd name="connsiteY0" fmla="*/ 54054 h 1554724"/>
              <a:gd name="connsiteX1" fmla="*/ 530968 w 920867"/>
              <a:gd name="connsiteY1" fmla="*/ 328373 h 1554724"/>
              <a:gd name="connsiteX2" fmla="*/ 870602 w 920867"/>
              <a:gd name="connsiteY2" fmla="*/ 511253 h 1554724"/>
              <a:gd name="connsiteX3" fmla="*/ 883665 w 920867"/>
              <a:gd name="connsiteY3" fmla="*/ 1020705 h 1554724"/>
              <a:gd name="connsiteX4" fmla="*/ 530968 w 920867"/>
              <a:gd name="connsiteY4" fmla="*/ 1203585 h 1554724"/>
              <a:gd name="connsiteX5" fmla="*/ 230523 w 920867"/>
              <a:gd name="connsiteY5" fmla="*/ 1504031 h 1554724"/>
              <a:gd name="connsiteX6" fmla="*/ 8453 w 920867"/>
              <a:gd name="connsiteY6" fmla="*/ 54054 h 1554724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50940 h 1593229"/>
              <a:gd name="connsiteX1" fmla="*/ 530968 w 920867"/>
              <a:gd name="connsiteY1" fmla="*/ 364447 h 1593229"/>
              <a:gd name="connsiteX2" fmla="*/ 870602 w 920867"/>
              <a:gd name="connsiteY2" fmla="*/ 547327 h 1593229"/>
              <a:gd name="connsiteX3" fmla="*/ 883665 w 920867"/>
              <a:gd name="connsiteY3" fmla="*/ 1056779 h 1593229"/>
              <a:gd name="connsiteX4" fmla="*/ 530968 w 920867"/>
              <a:gd name="connsiteY4" fmla="*/ 1239659 h 1593229"/>
              <a:gd name="connsiteX5" fmla="*/ 230523 w 920867"/>
              <a:gd name="connsiteY5" fmla="*/ 1540105 h 1593229"/>
              <a:gd name="connsiteX6" fmla="*/ 8453 w 920867"/>
              <a:gd name="connsiteY6" fmla="*/ 50940 h 1593229"/>
              <a:gd name="connsiteX0" fmla="*/ 8453 w 920867"/>
              <a:gd name="connsiteY0" fmla="*/ 49980 h 1606146"/>
              <a:gd name="connsiteX1" fmla="*/ 530968 w 920867"/>
              <a:gd name="connsiteY1" fmla="*/ 376550 h 1606146"/>
              <a:gd name="connsiteX2" fmla="*/ 870602 w 920867"/>
              <a:gd name="connsiteY2" fmla="*/ 559430 h 1606146"/>
              <a:gd name="connsiteX3" fmla="*/ 883665 w 920867"/>
              <a:gd name="connsiteY3" fmla="*/ 1068882 h 1606146"/>
              <a:gd name="connsiteX4" fmla="*/ 530968 w 920867"/>
              <a:gd name="connsiteY4" fmla="*/ 1251762 h 1606146"/>
              <a:gd name="connsiteX5" fmla="*/ 230523 w 920867"/>
              <a:gd name="connsiteY5" fmla="*/ 1552208 h 1606146"/>
              <a:gd name="connsiteX6" fmla="*/ 8453 w 920867"/>
              <a:gd name="connsiteY6" fmla="*/ 49980 h 1606146"/>
              <a:gd name="connsiteX0" fmla="*/ 9886 w 883111"/>
              <a:gd name="connsiteY0" fmla="*/ 47305 h 1645114"/>
              <a:gd name="connsiteX1" fmla="*/ 493212 w 883111"/>
              <a:gd name="connsiteY1" fmla="*/ 413064 h 1645114"/>
              <a:gd name="connsiteX2" fmla="*/ 832846 w 883111"/>
              <a:gd name="connsiteY2" fmla="*/ 595944 h 1645114"/>
              <a:gd name="connsiteX3" fmla="*/ 845909 w 883111"/>
              <a:gd name="connsiteY3" fmla="*/ 1105396 h 1645114"/>
              <a:gd name="connsiteX4" fmla="*/ 493212 w 883111"/>
              <a:gd name="connsiteY4" fmla="*/ 1288276 h 1645114"/>
              <a:gd name="connsiteX5" fmla="*/ 192767 w 883111"/>
              <a:gd name="connsiteY5" fmla="*/ 1588722 h 1645114"/>
              <a:gd name="connsiteX6" fmla="*/ 9886 w 883111"/>
              <a:gd name="connsiteY6" fmla="*/ 47305 h 1645114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21917 w 764513"/>
              <a:gd name="connsiteY0" fmla="*/ 57572 h 1516643"/>
              <a:gd name="connsiteX1" fmla="*/ 374614 w 764513"/>
              <a:gd name="connsiteY1" fmla="*/ 292703 h 1516643"/>
              <a:gd name="connsiteX2" fmla="*/ 714248 w 764513"/>
              <a:gd name="connsiteY2" fmla="*/ 475583 h 1516643"/>
              <a:gd name="connsiteX3" fmla="*/ 727311 w 764513"/>
              <a:gd name="connsiteY3" fmla="*/ 985035 h 1516643"/>
              <a:gd name="connsiteX4" fmla="*/ 374614 w 764513"/>
              <a:gd name="connsiteY4" fmla="*/ 1167915 h 1516643"/>
              <a:gd name="connsiteX5" fmla="*/ 74169 w 764513"/>
              <a:gd name="connsiteY5" fmla="*/ 1468361 h 1516643"/>
              <a:gd name="connsiteX6" fmla="*/ 21917 w 764513"/>
              <a:gd name="connsiteY6" fmla="*/ 57572 h 1516643"/>
              <a:gd name="connsiteX0" fmla="*/ 32362 w 735770"/>
              <a:gd name="connsiteY0" fmla="*/ 57572 h 1516643"/>
              <a:gd name="connsiteX1" fmla="*/ 345871 w 735770"/>
              <a:gd name="connsiteY1" fmla="*/ 292703 h 1516643"/>
              <a:gd name="connsiteX2" fmla="*/ 685505 w 735770"/>
              <a:gd name="connsiteY2" fmla="*/ 475583 h 1516643"/>
              <a:gd name="connsiteX3" fmla="*/ 698568 w 735770"/>
              <a:gd name="connsiteY3" fmla="*/ 985035 h 1516643"/>
              <a:gd name="connsiteX4" fmla="*/ 345871 w 735770"/>
              <a:gd name="connsiteY4" fmla="*/ 1167915 h 1516643"/>
              <a:gd name="connsiteX5" fmla="*/ 45426 w 735770"/>
              <a:gd name="connsiteY5" fmla="*/ 1468361 h 1516643"/>
              <a:gd name="connsiteX6" fmla="*/ 32362 w 735770"/>
              <a:gd name="connsiteY6" fmla="*/ 57572 h 1516643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19639 w 775298"/>
              <a:gd name="connsiteY0" fmla="*/ 52974 h 1567517"/>
              <a:gd name="connsiteX1" fmla="*/ 385399 w 775298"/>
              <a:gd name="connsiteY1" fmla="*/ 340357 h 1567517"/>
              <a:gd name="connsiteX2" fmla="*/ 725033 w 775298"/>
              <a:gd name="connsiteY2" fmla="*/ 523237 h 1567517"/>
              <a:gd name="connsiteX3" fmla="*/ 738096 w 775298"/>
              <a:gd name="connsiteY3" fmla="*/ 1032689 h 1567517"/>
              <a:gd name="connsiteX4" fmla="*/ 385399 w 775298"/>
              <a:gd name="connsiteY4" fmla="*/ 1215569 h 1567517"/>
              <a:gd name="connsiteX5" fmla="*/ 84954 w 775298"/>
              <a:gd name="connsiteY5" fmla="*/ 1516015 h 1567517"/>
              <a:gd name="connsiteX6" fmla="*/ 19639 w 775298"/>
              <a:gd name="connsiteY6" fmla="*/ 52974 h 1567517"/>
              <a:gd name="connsiteX0" fmla="*/ 37556 w 727901"/>
              <a:gd name="connsiteY0" fmla="*/ 56350 h 1529286"/>
              <a:gd name="connsiteX1" fmla="*/ 338002 w 727901"/>
              <a:gd name="connsiteY1" fmla="*/ 304544 h 1529286"/>
              <a:gd name="connsiteX2" fmla="*/ 677636 w 727901"/>
              <a:gd name="connsiteY2" fmla="*/ 487424 h 1529286"/>
              <a:gd name="connsiteX3" fmla="*/ 690699 w 727901"/>
              <a:gd name="connsiteY3" fmla="*/ 996876 h 1529286"/>
              <a:gd name="connsiteX4" fmla="*/ 338002 w 727901"/>
              <a:gd name="connsiteY4" fmla="*/ 1179756 h 1529286"/>
              <a:gd name="connsiteX5" fmla="*/ 37557 w 727901"/>
              <a:gd name="connsiteY5" fmla="*/ 1480202 h 1529286"/>
              <a:gd name="connsiteX6" fmla="*/ 37556 w 727901"/>
              <a:gd name="connsiteY6" fmla="*/ 56350 h 1529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7901" h="1529286">
                <a:moveTo>
                  <a:pt x="37556" y="56350"/>
                </a:moveTo>
                <a:cubicBezTo>
                  <a:pt x="87630" y="-139593"/>
                  <a:pt x="231322" y="232698"/>
                  <a:pt x="338002" y="304544"/>
                </a:cubicBezTo>
                <a:cubicBezTo>
                  <a:pt x="444682" y="376390"/>
                  <a:pt x="618853" y="372035"/>
                  <a:pt x="677636" y="487424"/>
                </a:cubicBezTo>
                <a:cubicBezTo>
                  <a:pt x="736419" y="602813"/>
                  <a:pt x="747305" y="881487"/>
                  <a:pt x="690699" y="996876"/>
                </a:cubicBezTo>
                <a:cubicBezTo>
                  <a:pt x="634093" y="1112265"/>
                  <a:pt x="442505" y="1094847"/>
                  <a:pt x="338002" y="1179756"/>
                </a:cubicBezTo>
                <a:cubicBezTo>
                  <a:pt x="233499" y="1264665"/>
                  <a:pt x="87631" y="1667436"/>
                  <a:pt x="37557" y="1480202"/>
                </a:cubicBezTo>
                <a:cubicBezTo>
                  <a:pt x="-12517" y="1292968"/>
                  <a:pt x="-12518" y="252293"/>
                  <a:pt x="37556" y="56350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E8CB0AA4-6AD0-4BC1-BF4F-E413FCF5EE69}"/>
              </a:ext>
            </a:extLst>
          </p:cNvPr>
          <p:cNvSpPr/>
          <p:nvPr/>
        </p:nvSpPr>
        <p:spPr>
          <a:xfrm>
            <a:off x="8342259" y="3324191"/>
            <a:ext cx="610234" cy="913105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id="{630538AB-DD0D-4DCC-BF21-C6291EA5FE74}"/>
              </a:ext>
            </a:extLst>
          </p:cNvPr>
          <p:cNvSpPr/>
          <p:nvPr/>
        </p:nvSpPr>
        <p:spPr>
          <a:xfrm>
            <a:off x="9154793" y="3080198"/>
            <a:ext cx="1673565" cy="1390869"/>
          </a:xfrm>
          <a:custGeom>
            <a:avLst/>
            <a:gdLst>
              <a:gd name="connsiteX0" fmla="*/ 2365358 w 2365358"/>
              <a:gd name="connsiteY0" fmla="*/ 810084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862336 h 2217528"/>
              <a:gd name="connsiteX1" fmla="*/ 1359518 w 2365358"/>
              <a:gd name="connsiteY1" fmla="*/ 849273 h 2217528"/>
              <a:gd name="connsiteX2" fmla="*/ 876192 w 2365358"/>
              <a:gd name="connsiteY2" fmla="*/ 300633 h 2217528"/>
              <a:gd name="connsiteX3" fmla="*/ 27106 w 2365358"/>
              <a:gd name="connsiteY3" fmla="*/ 187 h 2217528"/>
              <a:gd name="connsiteX4" fmla="*/ 236112 w 2365358"/>
              <a:gd name="connsiteY4" fmla="*/ 339822 h 2217528"/>
              <a:gd name="connsiteX5" fmla="*/ 497369 w 2365358"/>
              <a:gd name="connsiteY5" fmla="*/ 679456 h 2217528"/>
              <a:gd name="connsiteX6" fmla="*/ 575746 w 2365358"/>
              <a:gd name="connsiteY6" fmla="*/ 1045216 h 2217528"/>
              <a:gd name="connsiteX7" fmla="*/ 536558 w 2365358"/>
              <a:gd name="connsiteY7" fmla="*/ 1371787 h 2217528"/>
              <a:gd name="connsiteX8" fmla="*/ 379804 w 2365358"/>
              <a:gd name="connsiteY8" fmla="*/ 1776736 h 2217528"/>
              <a:gd name="connsiteX9" fmla="*/ 157735 w 2365358"/>
              <a:gd name="connsiteY9" fmla="*/ 2181684 h 2217528"/>
              <a:gd name="connsiteX10" fmla="*/ 641061 w 2365358"/>
              <a:gd name="connsiteY10" fmla="*/ 2129433 h 2217528"/>
              <a:gd name="connsiteX11" fmla="*/ 1176638 w 2365358"/>
              <a:gd name="connsiteY11" fmla="*/ 1580793 h 2217528"/>
              <a:gd name="connsiteX12" fmla="*/ 2339232 w 2365358"/>
              <a:gd name="connsiteY12" fmla="*/ 1424039 h 2217528"/>
              <a:gd name="connsiteX0" fmla="*/ 2365358 w 2365358"/>
              <a:gd name="connsiteY0" fmla="*/ 797110 h 2152302"/>
              <a:gd name="connsiteX1" fmla="*/ 1359518 w 2365358"/>
              <a:gd name="connsiteY1" fmla="*/ 784047 h 2152302"/>
              <a:gd name="connsiteX2" fmla="*/ 876192 w 2365358"/>
              <a:gd name="connsiteY2" fmla="*/ 235407 h 2152302"/>
              <a:gd name="connsiteX3" fmla="*/ 27106 w 2365358"/>
              <a:gd name="connsiteY3" fmla="*/ 275 h 2152302"/>
              <a:gd name="connsiteX4" fmla="*/ 236112 w 2365358"/>
              <a:gd name="connsiteY4" fmla="*/ 274596 h 2152302"/>
              <a:gd name="connsiteX5" fmla="*/ 497369 w 2365358"/>
              <a:gd name="connsiteY5" fmla="*/ 614230 h 2152302"/>
              <a:gd name="connsiteX6" fmla="*/ 575746 w 2365358"/>
              <a:gd name="connsiteY6" fmla="*/ 979990 h 2152302"/>
              <a:gd name="connsiteX7" fmla="*/ 536558 w 2365358"/>
              <a:gd name="connsiteY7" fmla="*/ 1306561 h 2152302"/>
              <a:gd name="connsiteX8" fmla="*/ 379804 w 2365358"/>
              <a:gd name="connsiteY8" fmla="*/ 1711510 h 2152302"/>
              <a:gd name="connsiteX9" fmla="*/ 157735 w 2365358"/>
              <a:gd name="connsiteY9" fmla="*/ 2116458 h 2152302"/>
              <a:gd name="connsiteX10" fmla="*/ 641061 w 2365358"/>
              <a:gd name="connsiteY10" fmla="*/ 2064207 h 2152302"/>
              <a:gd name="connsiteX11" fmla="*/ 1176638 w 2365358"/>
              <a:gd name="connsiteY11" fmla="*/ 1515567 h 2152302"/>
              <a:gd name="connsiteX12" fmla="*/ 2339232 w 2365358"/>
              <a:gd name="connsiteY12" fmla="*/ 1358813 h 2152302"/>
              <a:gd name="connsiteX0" fmla="*/ 2365358 w 2365358"/>
              <a:gd name="connsiteY0" fmla="*/ 797110 h 2132494"/>
              <a:gd name="connsiteX1" fmla="*/ 1359518 w 2365358"/>
              <a:gd name="connsiteY1" fmla="*/ 784047 h 2132494"/>
              <a:gd name="connsiteX2" fmla="*/ 876192 w 2365358"/>
              <a:gd name="connsiteY2" fmla="*/ 235407 h 2132494"/>
              <a:gd name="connsiteX3" fmla="*/ 27106 w 2365358"/>
              <a:gd name="connsiteY3" fmla="*/ 275 h 2132494"/>
              <a:gd name="connsiteX4" fmla="*/ 236112 w 2365358"/>
              <a:gd name="connsiteY4" fmla="*/ 274596 h 2132494"/>
              <a:gd name="connsiteX5" fmla="*/ 497369 w 2365358"/>
              <a:gd name="connsiteY5" fmla="*/ 614230 h 2132494"/>
              <a:gd name="connsiteX6" fmla="*/ 575746 w 2365358"/>
              <a:gd name="connsiteY6" fmla="*/ 979990 h 2132494"/>
              <a:gd name="connsiteX7" fmla="*/ 536558 w 2365358"/>
              <a:gd name="connsiteY7" fmla="*/ 1306561 h 2132494"/>
              <a:gd name="connsiteX8" fmla="*/ 379804 w 2365358"/>
              <a:gd name="connsiteY8" fmla="*/ 1711510 h 2132494"/>
              <a:gd name="connsiteX9" fmla="*/ 157735 w 2365358"/>
              <a:gd name="connsiteY9" fmla="*/ 2116458 h 2132494"/>
              <a:gd name="connsiteX10" fmla="*/ 627998 w 2365358"/>
              <a:gd name="connsiteY10" fmla="*/ 1998893 h 2132494"/>
              <a:gd name="connsiteX11" fmla="*/ 1176638 w 2365358"/>
              <a:gd name="connsiteY11" fmla="*/ 1515567 h 2132494"/>
              <a:gd name="connsiteX12" fmla="*/ 2339232 w 2365358"/>
              <a:gd name="connsiteY12" fmla="*/ 1358813 h 2132494"/>
              <a:gd name="connsiteX0" fmla="*/ 2365358 w 2365358"/>
              <a:gd name="connsiteY0" fmla="*/ 796856 h 2132240"/>
              <a:gd name="connsiteX1" fmla="*/ 1359518 w 2365358"/>
              <a:gd name="connsiteY1" fmla="*/ 783793 h 2132240"/>
              <a:gd name="connsiteX2" fmla="*/ 876192 w 2365358"/>
              <a:gd name="connsiteY2" fmla="*/ 287404 h 2132240"/>
              <a:gd name="connsiteX3" fmla="*/ 27106 w 2365358"/>
              <a:gd name="connsiteY3" fmla="*/ 21 h 2132240"/>
              <a:gd name="connsiteX4" fmla="*/ 236112 w 2365358"/>
              <a:gd name="connsiteY4" fmla="*/ 274342 h 2132240"/>
              <a:gd name="connsiteX5" fmla="*/ 497369 w 2365358"/>
              <a:gd name="connsiteY5" fmla="*/ 613976 h 2132240"/>
              <a:gd name="connsiteX6" fmla="*/ 575746 w 2365358"/>
              <a:gd name="connsiteY6" fmla="*/ 979736 h 2132240"/>
              <a:gd name="connsiteX7" fmla="*/ 536558 w 2365358"/>
              <a:gd name="connsiteY7" fmla="*/ 1306307 h 2132240"/>
              <a:gd name="connsiteX8" fmla="*/ 379804 w 2365358"/>
              <a:gd name="connsiteY8" fmla="*/ 1711256 h 2132240"/>
              <a:gd name="connsiteX9" fmla="*/ 157735 w 2365358"/>
              <a:gd name="connsiteY9" fmla="*/ 2116204 h 2132240"/>
              <a:gd name="connsiteX10" fmla="*/ 627998 w 2365358"/>
              <a:gd name="connsiteY10" fmla="*/ 1998639 h 2132240"/>
              <a:gd name="connsiteX11" fmla="*/ 1176638 w 2365358"/>
              <a:gd name="connsiteY11" fmla="*/ 1515313 h 2132240"/>
              <a:gd name="connsiteX12" fmla="*/ 2339232 w 2365358"/>
              <a:gd name="connsiteY12" fmla="*/ 1358559 h 2132240"/>
              <a:gd name="connsiteX0" fmla="*/ 2365358 w 2378421"/>
              <a:gd name="connsiteY0" fmla="*/ 796856 h 2132240"/>
              <a:gd name="connsiteX1" fmla="*/ 1359518 w 2378421"/>
              <a:gd name="connsiteY1" fmla="*/ 783793 h 2132240"/>
              <a:gd name="connsiteX2" fmla="*/ 876192 w 2378421"/>
              <a:gd name="connsiteY2" fmla="*/ 287404 h 2132240"/>
              <a:gd name="connsiteX3" fmla="*/ 27106 w 2378421"/>
              <a:gd name="connsiteY3" fmla="*/ 21 h 2132240"/>
              <a:gd name="connsiteX4" fmla="*/ 236112 w 2378421"/>
              <a:gd name="connsiteY4" fmla="*/ 274342 h 2132240"/>
              <a:gd name="connsiteX5" fmla="*/ 497369 w 2378421"/>
              <a:gd name="connsiteY5" fmla="*/ 613976 h 2132240"/>
              <a:gd name="connsiteX6" fmla="*/ 575746 w 2378421"/>
              <a:gd name="connsiteY6" fmla="*/ 979736 h 2132240"/>
              <a:gd name="connsiteX7" fmla="*/ 536558 w 2378421"/>
              <a:gd name="connsiteY7" fmla="*/ 1306307 h 2132240"/>
              <a:gd name="connsiteX8" fmla="*/ 379804 w 2378421"/>
              <a:gd name="connsiteY8" fmla="*/ 1711256 h 2132240"/>
              <a:gd name="connsiteX9" fmla="*/ 157735 w 2378421"/>
              <a:gd name="connsiteY9" fmla="*/ 2116204 h 2132240"/>
              <a:gd name="connsiteX10" fmla="*/ 627998 w 2378421"/>
              <a:gd name="connsiteY10" fmla="*/ 1998639 h 2132240"/>
              <a:gd name="connsiteX11" fmla="*/ 1176638 w 2378421"/>
              <a:gd name="connsiteY11" fmla="*/ 1515313 h 2132240"/>
              <a:gd name="connsiteX12" fmla="*/ 2378421 w 2378421"/>
              <a:gd name="connsiteY12" fmla="*/ 1384685 h 2132240"/>
              <a:gd name="connsiteX0" fmla="*/ 2364789 w 2377852"/>
              <a:gd name="connsiteY0" fmla="*/ 797705 h 2133089"/>
              <a:gd name="connsiteX1" fmla="*/ 1358949 w 2377852"/>
              <a:gd name="connsiteY1" fmla="*/ 784642 h 2133089"/>
              <a:gd name="connsiteX2" fmla="*/ 866125 w 2377852"/>
              <a:gd name="connsiteY2" fmla="*/ 366309 h 2133089"/>
              <a:gd name="connsiteX3" fmla="*/ 26537 w 2377852"/>
              <a:gd name="connsiteY3" fmla="*/ 870 h 2133089"/>
              <a:gd name="connsiteX4" fmla="*/ 235543 w 2377852"/>
              <a:gd name="connsiteY4" fmla="*/ 275191 h 2133089"/>
              <a:gd name="connsiteX5" fmla="*/ 496800 w 2377852"/>
              <a:gd name="connsiteY5" fmla="*/ 614825 h 2133089"/>
              <a:gd name="connsiteX6" fmla="*/ 575177 w 2377852"/>
              <a:gd name="connsiteY6" fmla="*/ 980585 h 2133089"/>
              <a:gd name="connsiteX7" fmla="*/ 535989 w 2377852"/>
              <a:gd name="connsiteY7" fmla="*/ 1307156 h 2133089"/>
              <a:gd name="connsiteX8" fmla="*/ 379235 w 2377852"/>
              <a:gd name="connsiteY8" fmla="*/ 1712105 h 2133089"/>
              <a:gd name="connsiteX9" fmla="*/ 157166 w 2377852"/>
              <a:gd name="connsiteY9" fmla="*/ 2117053 h 2133089"/>
              <a:gd name="connsiteX10" fmla="*/ 627429 w 2377852"/>
              <a:gd name="connsiteY10" fmla="*/ 1999488 h 2133089"/>
              <a:gd name="connsiteX11" fmla="*/ 1176069 w 2377852"/>
              <a:gd name="connsiteY11" fmla="*/ 1516162 h 2133089"/>
              <a:gd name="connsiteX12" fmla="*/ 2377852 w 2377852"/>
              <a:gd name="connsiteY12" fmla="*/ 1385534 h 2133089"/>
              <a:gd name="connsiteX0" fmla="*/ 1358949 w 2377852"/>
              <a:gd name="connsiteY0" fmla="*/ 784642 h 2133089"/>
              <a:gd name="connsiteX1" fmla="*/ 866125 w 2377852"/>
              <a:gd name="connsiteY1" fmla="*/ 366309 h 2133089"/>
              <a:gd name="connsiteX2" fmla="*/ 26537 w 2377852"/>
              <a:gd name="connsiteY2" fmla="*/ 870 h 2133089"/>
              <a:gd name="connsiteX3" fmla="*/ 235543 w 2377852"/>
              <a:gd name="connsiteY3" fmla="*/ 275191 h 2133089"/>
              <a:gd name="connsiteX4" fmla="*/ 496800 w 2377852"/>
              <a:gd name="connsiteY4" fmla="*/ 614825 h 2133089"/>
              <a:gd name="connsiteX5" fmla="*/ 575177 w 2377852"/>
              <a:gd name="connsiteY5" fmla="*/ 980585 h 2133089"/>
              <a:gd name="connsiteX6" fmla="*/ 535989 w 2377852"/>
              <a:gd name="connsiteY6" fmla="*/ 1307156 h 2133089"/>
              <a:gd name="connsiteX7" fmla="*/ 379235 w 2377852"/>
              <a:gd name="connsiteY7" fmla="*/ 1712105 h 2133089"/>
              <a:gd name="connsiteX8" fmla="*/ 157166 w 2377852"/>
              <a:gd name="connsiteY8" fmla="*/ 2117053 h 2133089"/>
              <a:gd name="connsiteX9" fmla="*/ 627429 w 2377852"/>
              <a:gd name="connsiteY9" fmla="*/ 1999488 h 2133089"/>
              <a:gd name="connsiteX10" fmla="*/ 1176069 w 2377852"/>
              <a:gd name="connsiteY10" fmla="*/ 1516162 h 2133089"/>
              <a:gd name="connsiteX11" fmla="*/ 2377852 w 2377852"/>
              <a:gd name="connsiteY11" fmla="*/ 1385534 h 2133089"/>
              <a:gd name="connsiteX0" fmla="*/ 1358949 w 1358949"/>
              <a:gd name="connsiteY0" fmla="*/ 784642 h 2133089"/>
              <a:gd name="connsiteX1" fmla="*/ 866125 w 1358949"/>
              <a:gd name="connsiteY1" fmla="*/ 366309 h 2133089"/>
              <a:gd name="connsiteX2" fmla="*/ 26537 w 1358949"/>
              <a:gd name="connsiteY2" fmla="*/ 870 h 2133089"/>
              <a:gd name="connsiteX3" fmla="*/ 235543 w 1358949"/>
              <a:gd name="connsiteY3" fmla="*/ 275191 h 2133089"/>
              <a:gd name="connsiteX4" fmla="*/ 496800 w 1358949"/>
              <a:gd name="connsiteY4" fmla="*/ 614825 h 2133089"/>
              <a:gd name="connsiteX5" fmla="*/ 575177 w 1358949"/>
              <a:gd name="connsiteY5" fmla="*/ 980585 h 2133089"/>
              <a:gd name="connsiteX6" fmla="*/ 535989 w 1358949"/>
              <a:gd name="connsiteY6" fmla="*/ 1307156 h 2133089"/>
              <a:gd name="connsiteX7" fmla="*/ 379235 w 1358949"/>
              <a:gd name="connsiteY7" fmla="*/ 1712105 h 2133089"/>
              <a:gd name="connsiteX8" fmla="*/ 157166 w 1358949"/>
              <a:gd name="connsiteY8" fmla="*/ 2117053 h 2133089"/>
              <a:gd name="connsiteX9" fmla="*/ 627429 w 1358949"/>
              <a:gd name="connsiteY9" fmla="*/ 1999488 h 2133089"/>
              <a:gd name="connsiteX10" fmla="*/ 1176069 w 1358949"/>
              <a:gd name="connsiteY10" fmla="*/ 1516162 h 2133089"/>
              <a:gd name="connsiteX0" fmla="*/ 1390577 w 1390577"/>
              <a:gd name="connsiteY0" fmla="*/ 800701 h 2149148"/>
              <a:gd name="connsiteX1" fmla="*/ 58165 w 1390577"/>
              <a:gd name="connsiteY1" fmla="*/ 16929 h 2149148"/>
              <a:gd name="connsiteX2" fmla="*/ 267171 w 1390577"/>
              <a:gd name="connsiteY2" fmla="*/ 291250 h 2149148"/>
              <a:gd name="connsiteX3" fmla="*/ 528428 w 1390577"/>
              <a:gd name="connsiteY3" fmla="*/ 630884 h 2149148"/>
              <a:gd name="connsiteX4" fmla="*/ 606805 w 1390577"/>
              <a:gd name="connsiteY4" fmla="*/ 996644 h 2149148"/>
              <a:gd name="connsiteX5" fmla="*/ 567617 w 1390577"/>
              <a:gd name="connsiteY5" fmla="*/ 1323215 h 2149148"/>
              <a:gd name="connsiteX6" fmla="*/ 410863 w 1390577"/>
              <a:gd name="connsiteY6" fmla="*/ 1728164 h 2149148"/>
              <a:gd name="connsiteX7" fmla="*/ 188794 w 1390577"/>
              <a:gd name="connsiteY7" fmla="*/ 2133112 h 2149148"/>
              <a:gd name="connsiteX8" fmla="*/ 659057 w 1390577"/>
              <a:gd name="connsiteY8" fmla="*/ 2015547 h 2149148"/>
              <a:gd name="connsiteX9" fmla="*/ 1207697 w 1390577"/>
              <a:gd name="connsiteY9" fmla="*/ 1532221 h 2149148"/>
              <a:gd name="connsiteX0" fmla="*/ 1390577 w 1390577"/>
              <a:gd name="connsiteY0" fmla="*/ 800701 h 2135559"/>
              <a:gd name="connsiteX1" fmla="*/ 58165 w 1390577"/>
              <a:gd name="connsiteY1" fmla="*/ 16929 h 2135559"/>
              <a:gd name="connsiteX2" fmla="*/ 267171 w 1390577"/>
              <a:gd name="connsiteY2" fmla="*/ 291250 h 2135559"/>
              <a:gd name="connsiteX3" fmla="*/ 528428 w 1390577"/>
              <a:gd name="connsiteY3" fmla="*/ 630884 h 2135559"/>
              <a:gd name="connsiteX4" fmla="*/ 606805 w 1390577"/>
              <a:gd name="connsiteY4" fmla="*/ 996644 h 2135559"/>
              <a:gd name="connsiteX5" fmla="*/ 567617 w 1390577"/>
              <a:gd name="connsiteY5" fmla="*/ 1323215 h 2135559"/>
              <a:gd name="connsiteX6" fmla="*/ 410863 w 1390577"/>
              <a:gd name="connsiteY6" fmla="*/ 1728164 h 2135559"/>
              <a:gd name="connsiteX7" fmla="*/ 188794 w 1390577"/>
              <a:gd name="connsiteY7" fmla="*/ 2133112 h 2135559"/>
              <a:gd name="connsiteX8" fmla="*/ 1207697 w 1390577"/>
              <a:gd name="connsiteY8" fmla="*/ 1532221 h 2135559"/>
              <a:gd name="connsiteX0" fmla="*/ 1390577 w 2861484"/>
              <a:gd name="connsiteY0" fmla="*/ 800701 h 2143388"/>
              <a:gd name="connsiteX1" fmla="*/ 58165 w 2861484"/>
              <a:gd name="connsiteY1" fmla="*/ 16929 h 2143388"/>
              <a:gd name="connsiteX2" fmla="*/ 267171 w 2861484"/>
              <a:gd name="connsiteY2" fmla="*/ 291250 h 2143388"/>
              <a:gd name="connsiteX3" fmla="*/ 528428 w 2861484"/>
              <a:gd name="connsiteY3" fmla="*/ 630884 h 2143388"/>
              <a:gd name="connsiteX4" fmla="*/ 606805 w 2861484"/>
              <a:gd name="connsiteY4" fmla="*/ 996644 h 2143388"/>
              <a:gd name="connsiteX5" fmla="*/ 567617 w 2861484"/>
              <a:gd name="connsiteY5" fmla="*/ 1323215 h 2143388"/>
              <a:gd name="connsiteX6" fmla="*/ 410863 w 2861484"/>
              <a:gd name="connsiteY6" fmla="*/ 1728164 h 2143388"/>
              <a:gd name="connsiteX7" fmla="*/ 188794 w 2861484"/>
              <a:gd name="connsiteY7" fmla="*/ 2133112 h 2143388"/>
              <a:gd name="connsiteX8" fmla="*/ 2861484 w 2861484"/>
              <a:gd name="connsiteY8" fmla="*/ 1285051 h 2143388"/>
              <a:gd name="connsiteX0" fmla="*/ 2966758 w 2966758"/>
              <a:gd name="connsiteY0" fmla="*/ 947199 h 2150853"/>
              <a:gd name="connsiteX1" fmla="*/ 161797 w 2966758"/>
              <a:gd name="connsiteY1" fmla="*/ 24394 h 2150853"/>
              <a:gd name="connsiteX2" fmla="*/ 370803 w 2966758"/>
              <a:gd name="connsiteY2" fmla="*/ 298715 h 2150853"/>
              <a:gd name="connsiteX3" fmla="*/ 632060 w 2966758"/>
              <a:gd name="connsiteY3" fmla="*/ 638349 h 2150853"/>
              <a:gd name="connsiteX4" fmla="*/ 710437 w 2966758"/>
              <a:gd name="connsiteY4" fmla="*/ 1004109 h 2150853"/>
              <a:gd name="connsiteX5" fmla="*/ 671249 w 2966758"/>
              <a:gd name="connsiteY5" fmla="*/ 1330680 h 2150853"/>
              <a:gd name="connsiteX6" fmla="*/ 514495 w 2966758"/>
              <a:gd name="connsiteY6" fmla="*/ 1735629 h 2150853"/>
              <a:gd name="connsiteX7" fmla="*/ 292426 w 2966758"/>
              <a:gd name="connsiteY7" fmla="*/ 2140577 h 2150853"/>
              <a:gd name="connsiteX8" fmla="*/ 2965116 w 2966758"/>
              <a:gd name="connsiteY8" fmla="*/ 1292516 h 2150853"/>
              <a:gd name="connsiteX0" fmla="*/ 2966758 w 2966758"/>
              <a:gd name="connsiteY0" fmla="*/ 947199 h 2140579"/>
              <a:gd name="connsiteX1" fmla="*/ 161797 w 2966758"/>
              <a:gd name="connsiteY1" fmla="*/ 24394 h 2140579"/>
              <a:gd name="connsiteX2" fmla="*/ 370803 w 2966758"/>
              <a:gd name="connsiteY2" fmla="*/ 298715 h 2140579"/>
              <a:gd name="connsiteX3" fmla="*/ 632060 w 2966758"/>
              <a:gd name="connsiteY3" fmla="*/ 638349 h 2140579"/>
              <a:gd name="connsiteX4" fmla="*/ 710437 w 2966758"/>
              <a:gd name="connsiteY4" fmla="*/ 1004109 h 2140579"/>
              <a:gd name="connsiteX5" fmla="*/ 671249 w 2966758"/>
              <a:gd name="connsiteY5" fmla="*/ 1330680 h 2140579"/>
              <a:gd name="connsiteX6" fmla="*/ 514495 w 2966758"/>
              <a:gd name="connsiteY6" fmla="*/ 1735629 h 2140579"/>
              <a:gd name="connsiteX7" fmla="*/ 292426 w 2966758"/>
              <a:gd name="connsiteY7" fmla="*/ 2140577 h 2140579"/>
              <a:gd name="connsiteX8" fmla="*/ 1726900 w 2966758"/>
              <a:gd name="connsiteY8" fmla="*/ 1730499 h 2140579"/>
              <a:gd name="connsiteX9" fmla="*/ 2965116 w 2966758"/>
              <a:gd name="connsiteY9" fmla="*/ 1292516 h 2140579"/>
              <a:gd name="connsiteX0" fmla="*/ 2966758 w 2966758"/>
              <a:gd name="connsiteY0" fmla="*/ 947199 h 2146271"/>
              <a:gd name="connsiteX1" fmla="*/ 161797 w 2966758"/>
              <a:gd name="connsiteY1" fmla="*/ 24394 h 2146271"/>
              <a:gd name="connsiteX2" fmla="*/ 370803 w 2966758"/>
              <a:gd name="connsiteY2" fmla="*/ 298715 h 2146271"/>
              <a:gd name="connsiteX3" fmla="*/ 632060 w 2966758"/>
              <a:gd name="connsiteY3" fmla="*/ 638349 h 2146271"/>
              <a:gd name="connsiteX4" fmla="*/ 710437 w 2966758"/>
              <a:gd name="connsiteY4" fmla="*/ 1004109 h 2146271"/>
              <a:gd name="connsiteX5" fmla="*/ 671249 w 2966758"/>
              <a:gd name="connsiteY5" fmla="*/ 1330680 h 2146271"/>
              <a:gd name="connsiteX6" fmla="*/ 514495 w 2966758"/>
              <a:gd name="connsiteY6" fmla="*/ 1735629 h 2146271"/>
              <a:gd name="connsiteX7" fmla="*/ 292426 w 2966758"/>
              <a:gd name="connsiteY7" fmla="*/ 2140577 h 2146271"/>
              <a:gd name="connsiteX8" fmla="*/ 1590973 w 2966758"/>
              <a:gd name="connsiteY8" fmla="*/ 1421537 h 2146271"/>
              <a:gd name="connsiteX9" fmla="*/ 2965116 w 2966758"/>
              <a:gd name="connsiteY9" fmla="*/ 1292516 h 2146271"/>
              <a:gd name="connsiteX0" fmla="*/ 2855986 w 2855986"/>
              <a:gd name="connsiteY0" fmla="*/ 940295 h 2139367"/>
              <a:gd name="connsiteX1" fmla="*/ 1276309 w 2855986"/>
              <a:gd name="connsiteY1" fmla="*/ 812153 h 2139367"/>
              <a:gd name="connsiteX2" fmla="*/ 51025 w 2855986"/>
              <a:gd name="connsiteY2" fmla="*/ 17490 h 2139367"/>
              <a:gd name="connsiteX3" fmla="*/ 260031 w 2855986"/>
              <a:gd name="connsiteY3" fmla="*/ 291811 h 2139367"/>
              <a:gd name="connsiteX4" fmla="*/ 521288 w 2855986"/>
              <a:gd name="connsiteY4" fmla="*/ 631445 h 2139367"/>
              <a:gd name="connsiteX5" fmla="*/ 599665 w 2855986"/>
              <a:gd name="connsiteY5" fmla="*/ 997205 h 2139367"/>
              <a:gd name="connsiteX6" fmla="*/ 560477 w 2855986"/>
              <a:gd name="connsiteY6" fmla="*/ 1323776 h 2139367"/>
              <a:gd name="connsiteX7" fmla="*/ 403723 w 2855986"/>
              <a:gd name="connsiteY7" fmla="*/ 1728725 h 2139367"/>
              <a:gd name="connsiteX8" fmla="*/ 181654 w 2855986"/>
              <a:gd name="connsiteY8" fmla="*/ 2133673 h 2139367"/>
              <a:gd name="connsiteX9" fmla="*/ 1480201 w 2855986"/>
              <a:gd name="connsiteY9" fmla="*/ 1414633 h 2139367"/>
              <a:gd name="connsiteX10" fmla="*/ 2854344 w 2855986"/>
              <a:gd name="connsiteY10" fmla="*/ 1285612 h 2139367"/>
              <a:gd name="connsiteX0" fmla="*/ 2855986 w 2855986"/>
              <a:gd name="connsiteY0" fmla="*/ 940295 h 2134713"/>
              <a:gd name="connsiteX1" fmla="*/ 1276309 w 2855986"/>
              <a:gd name="connsiteY1" fmla="*/ 812153 h 2134713"/>
              <a:gd name="connsiteX2" fmla="*/ 51025 w 2855986"/>
              <a:gd name="connsiteY2" fmla="*/ 17490 h 2134713"/>
              <a:gd name="connsiteX3" fmla="*/ 260031 w 2855986"/>
              <a:gd name="connsiteY3" fmla="*/ 291811 h 2134713"/>
              <a:gd name="connsiteX4" fmla="*/ 521288 w 2855986"/>
              <a:gd name="connsiteY4" fmla="*/ 631445 h 2134713"/>
              <a:gd name="connsiteX5" fmla="*/ 599665 w 2855986"/>
              <a:gd name="connsiteY5" fmla="*/ 997205 h 2134713"/>
              <a:gd name="connsiteX6" fmla="*/ 560477 w 2855986"/>
              <a:gd name="connsiteY6" fmla="*/ 1323776 h 2134713"/>
              <a:gd name="connsiteX7" fmla="*/ 403723 w 2855986"/>
              <a:gd name="connsiteY7" fmla="*/ 1728725 h 2134713"/>
              <a:gd name="connsiteX8" fmla="*/ 181654 w 2855986"/>
              <a:gd name="connsiteY8" fmla="*/ 2133673 h 2134713"/>
              <a:gd name="connsiteX9" fmla="*/ 936490 w 2855986"/>
              <a:gd name="connsiteY9" fmla="*/ 1831731 h 2134713"/>
              <a:gd name="connsiteX10" fmla="*/ 1480201 w 2855986"/>
              <a:gd name="connsiteY10" fmla="*/ 1414633 h 2134713"/>
              <a:gd name="connsiteX11" fmla="*/ 2854344 w 2855986"/>
              <a:gd name="connsiteY11" fmla="*/ 1285612 h 2134713"/>
              <a:gd name="connsiteX0" fmla="*/ 3045284 w 3045284"/>
              <a:gd name="connsiteY0" fmla="*/ 797067 h 1991485"/>
              <a:gd name="connsiteX1" fmla="*/ 1465607 w 3045284"/>
              <a:gd name="connsiteY1" fmla="*/ 668925 h 1991485"/>
              <a:gd name="connsiteX2" fmla="*/ 36432 w 3045284"/>
              <a:gd name="connsiteY2" fmla="*/ 28743 h 1991485"/>
              <a:gd name="connsiteX3" fmla="*/ 449329 w 3045284"/>
              <a:gd name="connsiteY3" fmla="*/ 148583 h 1991485"/>
              <a:gd name="connsiteX4" fmla="*/ 710586 w 3045284"/>
              <a:gd name="connsiteY4" fmla="*/ 488217 h 1991485"/>
              <a:gd name="connsiteX5" fmla="*/ 788963 w 3045284"/>
              <a:gd name="connsiteY5" fmla="*/ 853977 h 1991485"/>
              <a:gd name="connsiteX6" fmla="*/ 749775 w 3045284"/>
              <a:gd name="connsiteY6" fmla="*/ 1180548 h 1991485"/>
              <a:gd name="connsiteX7" fmla="*/ 593021 w 3045284"/>
              <a:gd name="connsiteY7" fmla="*/ 1585497 h 1991485"/>
              <a:gd name="connsiteX8" fmla="*/ 370952 w 3045284"/>
              <a:gd name="connsiteY8" fmla="*/ 1990445 h 1991485"/>
              <a:gd name="connsiteX9" fmla="*/ 1125788 w 3045284"/>
              <a:gd name="connsiteY9" fmla="*/ 1688503 h 1991485"/>
              <a:gd name="connsiteX10" fmla="*/ 1669499 w 3045284"/>
              <a:gd name="connsiteY10" fmla="*/ 1271405 h 1991485"/>
              <a:gd name="connsiteX11" fmla="*/ 3043642 w 3045284"/>
              <a:gd name="connsiteY11" fmla="*/ 1142384 h 1991485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788963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5284 w 3045284"/>
              <a:gd name="connsiteY0" fmla="*/ 797067 h 1825023"/>
              <a:gd name="connsiteX1" fmla="*/ 1465607 w 3045284"/>
              <a:gd name="connsiteY1" fmla="*/ 668925 h 1825023"/>
              <a:gd name="connsiteX2" fmla="*/ 36432 w 3045284"/>
              <a:gd name="connsiteY2" fmla="*/ 28743 h 1825023"/>
              <a:gd name="connsiteX3" fmla="*/ 449329 w 3045284"/>
              <a:gd name="connsiteY3" fmla="*/ 148583 h 1825023"/>
              <a:gd name="connsiteX4" fmla="*/ 710586 w 3045284"/>
              <a:gd name="connsiteY4" fmla="*/ 488217 h 1825023"/>
              <a:gd name="connsiteX5" fmla="*/ 403836 w 3045284"/>
              <a:gd name="connsiteY5" fmla="*/ 853977 h 1825023"/>
              <a:gd name="connsiteX6" fmla="*/ 749775 w 3045284"/>
              <a:gd name="connsiteY6" fmla="*/ 1180548 h 1825023"/>
              <a:gd name="connsiteX7" fmla="*/ 593021 w 3045284"/>
              <a:gd name="connsiteY7" fmla="*/ 1585497 h 1825023"/>
              <a:gd name="connsiteX8" fmla="*/ 257679 w 3045284"/>
              <a:gd name="connsiteY8" fmla="*/ 1820516 h 1825023"/>
              <a:gd name="connsiteX9" fmla="*/ 1125788 w 3045284"/>
              <a:gd name="connsiteY9" fmla="*/ 1688503 h 1825023"/>
              <a:gd name="connsiteX10" fmla="*/ 1669499 w 3045284"/>
              <a:gd name="connsiteY10" fmla="*/ 1271405 h 1825023"/>
              <a:gd name="connsiteX11" fmla="*/ 3043642 w 3045284"/>
              <a:gd name="connsiteY11" fmla="*/ 1142384 h 1825023"/>
              <a:gd name="connsiteX0" fmla="*/ 3042554 w 3042554"/>
              <a:gd name="connsiteY0" fmla="*/ 806686 h 1834642"/>
              <a:gd name="connsiteX1" fmla="*/ 1462877 w 3042554"/>
              <a:gd name="connsiteY1" fmla="*/ 678544 h 1834642"/>
              <a:gd name="connsiteX2" fmla="*/ 33702 w 3042554"/>
              <a:gd name="connsiteY2" fmla="*/ 38362 h 1834642"/>
              <a:gd name="connsiteX3" fmla="*/ 446599 w 3042554"/>
              <a:gd name="connsiteY3" fmla="*/ 158202 h 1834642"/>
              <a:gd name="connsiteX4" fmla="*/ 401106 w 3042554"/>
              <a:gd name="connsiteY4" fmla="*/ 863596 h 1834642"/>
              <a:gd name="connsiteX5" fmla="*/ 747045 w 3042554"/>
              <a:gd name="connsiteY5" fmla="*/ 1190167 h 1834642"/>
              <a:gd name="connsiteX6" fmla="*/ 590291 w 3042554"/>
              <a:gd name="connsiteY6" fmla="*/ 1595116 h 1834642"/>
              <a:gd name="connsiteX7" fmla="*/ 254949 w 3042554"/>
              <a:gd name="connsiteY7" fmla="*/ 1830135 h 1834642"/>
              <a:gd name="connsiteX8" fmla="*/ 1123058 w 3042554"/>
              <a:gd name="connsiteY8" fmla="*/ 1698122 h 1834642"/>
              <a:gd name="connsiteX9" fmla="*/ 1666769 w 3042554"/>
              <a:gd name="connsiteY9" fmla="*/ 1281024 h 1834642"/>
              <a:gd name="connsiteX10" fmla="*/ 3040912 w 3042554"/>
              <a:gd name="connsiteY10" fmla="*/ 1152003 h 1834642"/>
              <a:gd name="connsiteX0" fmla="*/ 3051342 w 3051342"/>
              <a:gd name="connsiteY0" fmla="*/ 769647 h 1797603"/>
              <a:gd name="connsiteX1" fmla="*/ 1471665 w 3051342"/>
              <a:gd name="connsiteY1" fmla="*/ 641505 h 1797603"/>
              <a:gd name="connsiteX2" fmla="*/ 42490 w 3051342"/>
              <a:gd name="connsiteY2" fmla="*/ 1323 h 1797603"/>
              <a:gd name="connsiteX3" fmla="*/ 409894 w 3051342"/>
              <a:gd name="connsiteY3" fmla="*/ 826557 h 1797603"/>
              <a:gd name="connsiteX4" fmla="*/ 755833 w 3051342"/>
              <a:gd name="connsiteY4" fmla="*/ 1153128 h 1797603"/>
              <a:gd name="connsiteX5" fmla="*/ 599079 w 3051342"/>
              <a:gd name="connsiteY5" fmla="*/ 1558077 h 1797603"/>
              <a:gd name="connsiteX6" fmla="*/ 263737 w 3051342"/>
              <a:gd name="connsiteY6" fmla="*/ 1793096 h 1797603"/>
              <a:gd name="connsiteX7" fmla="*/ 1131846 w 3051342"/>
              <a:gd name="connsiteY7" fmla="*/ 1661083 h 1797603"/>
              <a:gd name="connsiteX8" fmla="*/ 1675557 w 3051342"/>
              <a:gd name="connsiteY8" fmla="*/ 1243985 h 1797603"/>
              <a:gd name="connsiteX9" fmla="*/ 3049700 w 3051342"/>
              <a:gd name="connsiteY9" fmla="*/ 1114964 h 1797603"/>
              <a:gd name="connsiteX0" fmla="*/ 3051342 w 3051342"/>
              <a:gd name="connsiteY0" fmla="*/ 769647 h 1825114"/>
              <a:gd name="connsiteX1" fmla="*/ 1471665 w 3051342"/>
              <a:gd name="connsiteY1" fmla="*/ 641505 h 1825114"/>
              <a:gd name="connsiteX2" fmla="*/ 42490 w 3051342"/>
              <a:gd name="connsiteY2" fmla="*/ 1323 h 1825114"/>
              <a:gd name="connsiteX3" fmla="*/ 409894 w 3051342"/>
              <a:gd name="connsiteY3" fmla="*/ 826557 h 1825114"/>
              <a:gd name="connsiteX4" fmla="*/ 755833 w 3051342"/>
              <a:gd name="connsiteY4" fmla="*/ 1153128 h 1825114"/>
              <a:gd name="connsiteX5" fmla="*/ 263737 w 3051342"/>
              <a:gd name="connsiteY5" fmla="*/ 1793096 h 1825114"/>
              <a:gd name="connsiteX6" fmla="*/ 1131846 w 3051342"/>
              <a:gd name="connsiteY6" fmla="*/ 1661083 h 1825114"/>
              <a:gd name="connsiteX7" fmla="*/ 1675557 w 3051342"/>
              <a:gd name="connsiteY7" fmla="*/ 1243985 h 1825114"/>
              <a:gd name="connsiteX8" fmla="*/ 3049700 w 3051342"/>
              <a:gd name="connsiteY8" fmla="*/ 1114964 h 1825114"/>
              <a:gd name="connsiteX0" fmla="*/ 3021029 w 3021029"/>
              <a:gd name="connsiteY0" fmla="*/ 776945 h 1832412"/>
              <a:gd name="connsiteX1" fmla="*/ 1441352 w 3021029"/>
              <a:gd name="connsiteY1" fmla="*/ 648803 h 1832412"/>
              <a:gd name="connsiteX2" fmla="*/ 12177 w 3021029"/>
              <a:gd name="connsiteY2" fmla="*/ 8621 h 1832412"/>
              <a:gd name="connsiteX3" fmla="*/ 725520 w 3021029"/>
              <a:gd name="connsiteY3" fmla="*/ 1160426 h 1832412"/>
              <a:gd name="connsiteX4" fmla="*/ 233424 w 3021029"/>
              <a:gd name="connsiteY4" fmla="*/ 1800394 h 1832412"/>
              <a:gd name="connsiteX5" fmla="*/ 1101533 w 3021029"/>
              <a:gd name="connsiteY5" fmla="*/ 1668381 h 1832412"/>
              <a:gd name="connsiteX6" fmla="*/ 1645244 w 3021029"/>
              <a:gd name="connsiteY6" fmla="*/ 1251283 h 1832412"/>
              <a:gd name="connsiteX7" fmla="*/ 3019387 w 3021029"/>
              <a:gd name="connsiteY7" fmla="*/ 1122262 h 1832412"/>
              <a:gd name="connsiteX0" fmla="*/ 3021029 w 3021029"/>
              <a:gd name="connsiteY0" fmla="*/ 776945 h 1806895"/>
              <a:gd name="connsiteX1" fmla="*/ 1441352 w 3021029"/>
              <a:gd name="connsiteY1" fmla="*/ 648803 h 1806895"/>
              <a:gd name="connsiteX2" fmla="*/ 12177 w 3021029"/>
              <a:gd name="connsiteY2" fmla="*/ 8621 h 1806895"/>
              <a:gd name="connsiteX3" fmla="*/ 725520 w 3021029"/>
              <a:gd name="connsiteY3" fmla="*/ 1160426 h 1806895"/>
              <a:gd name="connsiteX4" fmla="*/ 233424 w 3021029"/>
              <a:gd name="connsiteY4" fmla="*/ 1800394 h 1806895"/>
              <a:gd name="connsiteX5" fmla="*/ 1214805 w 3021029"/>
              <a:gd name="connsiteY5" fmla="*/ 1467555 h 1806895"/>
              <a:gd name="connsiteX6" fmla="*/ 1645244 w 3021029"/>
              <a:gd name="connsiteY6" fmla="*/ 1251283 h 1806895"/>
              <a:gd name="connsiteX7" fmla="*/ 3019387 w 3021029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019387 w 3768630"/>
              <a:gd name="connsiteY7" fmla="*/ 1122262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6895"/>
              <a:gd name="connsiteX1" fmla="*/ 1441352 w 3768630"/>
              <a:gd name="connsiteY1" fmla="*/ 648803 h 1806895"/>
              <a:gd name="connsiteX2" fmla="*/ 12177 w 3768630"/>
              <a:gd name="connsiteY2" fmla="*/ 8621 h 1806895"/>
              <a:gd name="connsiteX3" fmla="*/ 725520 w 3768630"/>
              <a:gd name="connsiteY3" fmla="*/ 1160426 h 1806895"/>
              <a:gd name="connsiteX4" fmla="*/ 233424 w 3768630"/>
              <a:gd name="connsiteY4" fmla="*/ 1800394 h 1806895"/>
              <a:gd name="connsiteX5" fmla="*/ 1214805 w 3768630"/>
              <a:gd name="connsiteY5" fmla="*/ 1467555 h 1806895"/>
              <a:gd name="connsiteX6" fmla="*/ 1645244 w 3768630"/>
              <a:gd name="connsiteY6" fmla="*/ 1251283 h 1806895"/>
              <a:gd name="connsiteX7" fmla="*/ 3766988 w 3768630"/>
              <a:gd name="connsiteY7" fmla="*/ 1137710 h 1806895"/>
              <a:gd name="connsiteX0" fmla="*/ 3768630 w 3768630"/>
              <a:gd name="connsiteY0" fmla="*/ 776945 h 1800764"/>
              <a:gd name="connsiteX1" fmla="*/ 1441352 w 3768630"/>
              <a:gd name="connsiteY1" fmla="*/ 648803 h 1800764"/>
              <a:gd name="connsiteX2" fmla="*/ 12177 w 3768630"/>
              <a:gd name="connsiteY2" fmla="*/ 8621 h 1800764"/>
              <a:gd name="connsiteX3" fmla="*/ 725520 w 3768630"/>
              <a:gd name="connsiteY3" fmla="*/ 1160426 h 1800764"/>
              <a:gd name="connsiteX4" fmla="*/ 233424 w 3768630"/>
              <a:gd name="connsiteY4" fmla="*/ 1800394 h 1800764"/>
              <a:gd name="connsiteX5" fmla="*/ 1645244 w 3768630"/>
              <a:gd name="connsiteY5" fmla="*/ 1251283 h 1800764"/>
              <a:gd name="connsiteX6" fmla="*/ 3766988 w 3768630"/>
              <a:gd name="connsiteY6" fmla="*/ 1137710 h 1800764"/>
              <a:gd name="connsiteX0" fmla="*/ 3775852 w 3775852"/>
              <a:gd name="connsiteY0" fmla="*/ 771509 h 1798693"/>
              <a:gd name="connsiteX1" fmla="*/ 1448574 w 3775852"/>
              <a:gd name="connsiteY1" fmla="*/ 643367 h 1798693"/>
              <a:gd name="connsiteX2" fmla="*/ 19399 w 3775852"/>
              <a:gd name="connsiteY2" fmla="*/ 3185 h 1798693"/>
              <a:gd name="connsiteX3" fmla="*/ 596815 w 3775852"/>
              <a:gd name="connsiteY3" fmla="*/ 938716 h 1798693"/>
              <a:gd name="connsiteX4" fmla="*/ 240646 w 3775852"/>
              <a:gd name="connsiteY4" fmla="*/ 1794958 h 1798693"/>
              <a:gd name="connsiteX5" fmla="*/ 1652466 w 3775852"/>
              <a:gd name="connsiteY5" fmla="*/ 1245847 h 1798693"/>
              <a:gd name="connsiteX6" fmla="*/ 3774210 w 3775852"/>
              <a:gd name="connsiteY6" fmla="*/ 1132274 h 1798693"/>
              <a:gd name="connsiteX0" fmla="*/ 3731534 w 3731534"/>
              <a:gd name="connsiteY0" fmla="*/ 664110 h 1691295"/>
              <a:gd name="connsiteX1" fmla="*/ 1404256 w 3731534"/>
              <a:gd name="connsiteY1" fmla="*/ 535968 h 1691295"/>
              <a:gd name="connsiteX2" fmla="*/ 20391 w 3731534"/>
              <a:gd name="connsiteY2" fmla="*/ 3923 h 1691295"/>
              <a:gd name="connsiteX3" fmla="*/ 552497 w 3731534"/>
              <a:gd name="connsiteY3" fmla="*/ 831317 h 1691295"/>
              <a:gd name="connsiteX4" fmla="*/ 196328 w 3731534"/>
              <a:gd name="connsiteY4" fmla="*/ 1687559 h 1691295"/>
              <a:gd name="connsiteX5" fmla="*/ 1608148 w 3731534"/>
              <a:gd name="connsiteY5" fmla="*/ 1138448 h 1691295"/>
              <a:gd name="connsiteX6" fmla="*/ 3729892 w 3731534"/>
              <a:gd name="connsiteY6" fmla="*/ 1024875 h 1691295"/>
              <a:gd name="connsiteX0" fmla="*/ 3687324 w 3687324"/>
              <a:gd name="connsiteY0" fmla="*/ 618197 h 1645382"/>
              <a:gd name="connsiteX1" fmla="*/ 1360046 w 3687324"/>
              <a:gd name="connsiteY1" fmla="*/ 490055 h 1645382"/>
              <a:gd name="connsiteX2" fmla="*/ 21491 w 3687324"/>
              <a:gd name="connsiteY2" fmla="*/ 4355 h 1645382"/>
              <a:gd name="connsiteX3" fmla="*/ 508287 w 3687324"/>
              <a:gd name="connsiteY3" fmla="*/ 785404 h 1645382"/>
              <a:gd name="connsiteX4" fmla="*/ 152118 w 3687324"/>
              <a:gd name="connsiteY4" fmla="*/ 1641646 h 1645382"/>
              <a:gd name="connsiteX5" fmla="*/ 1563938 w 3687324"/>
              <a:gd name="connsiteY5" fmla="*/ 1092535 h 1645382"/>
              <a:gd name="connsiteX6" fmla="*/ 3685682 w 3687324"/>
              <a:gd name="connsiteY6" fmla="*/ 978962 h 1645382"/>
              <a:gd name="connsiteX0" fmla="*/ 3687324 w 3687324"/>
              <a:gd name="connsiteY0" fmla="*/ 618196 h 1645381"/>
              <a:gd name="connsiteX1" fmla="*/ 1360046 w 3687324"/>
              <a:gd name="connsiteY1" fmla="*/ 490054 h 1645381"/>
              <a:gd name="connsiteX2" fmla="*/ 21491 w 3687324"/>
              <a:gd name="connsiteY2" fmla="*/ 4355 h 1645381"/>
              <a:gd name="connsiteX3" fmla="*/ 508287 w 3687324"/>
              <a:gd name="connsiteY3" fmla="*/ 785403 h 1645381"/>
              <a:gd name="connsiteX4" fmla="*/ 152118 w 3687324"/>
              <a:gd name="connsiteY4" fmla="*/ 1641645 h 1645381"/>
              <a:gd name="connsiteX5" fmla="*/ 1563938 w 3687324"/>
              <a:gd name="connsiteY5" fmla="*/ 1092534 h 1645381"/>
              <a:gd name="connsiteX6" fmla="*/ 3685682 w 3687324"/>
              <a:gd name="connsiteY6" fmla="*/ 978961 h 1645381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67"/>
              <a:gd name="connsiteX1" fmla="*/ 2879769 w 3687324"/>
              <a:gd name="connsiteY1" fmla="*/ 582487 h 1644867"/>
              <a:gd name="connsiteX2" fmla="*/ 1360046 w 3687324"/>
              <a:gd name="connsiteY2" fmla="*/ 489540 h 1644867"/>
              <a:gd name="connsiteX3" fmla="*/ 21491 w 3687324"/>
              <a:gd name="connsiteY3" fmla="*/ 3841 h 1644867"/>
              <a:gd name="connsiteX4" fmla="*/ 508287 w 3687324"/>
              <a:gd name="connsiteY4" fmla="*/ 784889 h 1644867"/>
              <a:gd name="connsiteX5" fmla="*/ 152118 w 3687324"/>
              <a:gd name="connsiteY5" fmla="*/ 1641131 h 1644867"/>
              <a:gd name="connsiteX6" fmla="*/ 1563938 w 3687324"/>
              <a:gd name="connsiteY6" fmla="*/ 1092020 h 1644867"/>
              <a:gd name="connsiteX7" fmla="*/ 3685682 w 3687324"/>
              <a:gd name="connsiteY7" fmla="*/ 978447 h 1644867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8" fmla="*/ 3685682 w 3687324"/>
              <a:gd name="connsiteY8" fmla="*/ 978447 h 1644842"/>
              <a:gd name="connsiteX0" fmla="*/ 3687324 w 3687324"/>
              <a:gd name="connsiteY0" fmla="*/ 617682 h 1644842"/>
              <a:gd name="connsiteX1" fmla="*/ 2879769 w 3687324"/>
              <a:gd name="connsiteY1" fmla="*/ 582487 h 1644842"/>
              <a:gd name="connsiteX2" fmla="*/ 1360046 w 3687324"/>
              <a:gd name="connsiteY2" fmla="*/ 489540 h 1644842"/>
              <a:gd name="connsiteX3" fmla="*/ 21491 w 3687324"/>
              <a:gd name="connsiteY3" fmla="*/ 3841 h 1644842"/>
              <a:gd name="connsiteX4" fmla="*/ 508287 w 3687324"/>
              <a:gd name="connsiteY4" fmla="*/ 784889 h 1644842"/>
              <a:gd name="connsiteX5" fmla="*/ 152118 w 3687324"/>
              <a:gd name="connsiteY5" fmla="*/ 1641131 h 1644842"/>
              <a:gd name="connsiteX6" fmla="*/ 1563938 w 3687324"/>
              <a:gd name="connsiteY6" fmla="*/ 1092020 h 1644842"/>
              <a:gd name="connsiteX7" fmla="*/ 2902424 w 3687324"/>
              <a:gd name="connsiteY7" fmla="*/ 999585 h 1644842"/>
              <a:gd name="connsiteX0" fmla="*/ 2879769 w 2902424"/>
              <a:gd name="connsiteY0" fmla="*/ 582487 h 1644842"/>
              <a:gd name="connsiteX1" fmla="*/ 1360046 w 2902424"/>
              <a:gd name="connsiteY1" fmla="*/ 489540 h 1644842"/>
              <a:gd name="connsiteX2" fmla="*/ 21491 w 2902424"/>
              <a:gd name="connsiteY2" fmla="*/ 3841 h 1644842"/>
              <a:gd name="connsiteX3" fmla="*/ 508287 w 2902424"/>
              <a:gd name="connsiteY3" fmla="*/ 784889 h 1644842"/>
              <a:gd name="connsiteX4" fmla="*/ 152118 w 2902424"/>
              <a:gd name="connsiteY4" fmla="*/ 1641131 h 1644842"/>
              <a:gd name="connsiteX5" fmla="*/ 1563938 w 2902424"/>
              <a:gd name="connsiteY5" fmla="*/ 1092020 h 1644842"/>
              <a:gd name="connsiteX6" fmla="*/ 2902424 w 2902424"/>
              <a:gd name="connsiteY6" fmla="*/ 999585 h 1644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02424" h="1644842">
                <a:moveTo>
                  <a:pt x="2879769" y="582487"/>
                </a:moveTo>
                <a:cubicBezTo>
                  <a:pt x="2491889" y="561130"/>
                  <a:pt x="1836426" y="585981"/>
                  <a:pt x="1360046" y="489540"/>
                </a:cubicBezTo>
                <a:cubicBezTo>
                  <a:pt x="883666" y="393099"/>
                  <a:pt x="163451" y="-45384"/>
                  <a:pt x="21491" y="3841"/>
                </a:cubicBezTo>
                <a:cubicBezTo>
                  <a:pt x="-120469" y="53066"/>
                  <a:pt x="486516" y="512007"/>
                  <a:pt x="508287" y="784889"/>
                </a:cubicBezTo>
                <a:cubicBezTo>
                  <a:pt x="530058" y="1057771"/>
                  <a:pt x="-23824" y="1589943"/>
                  <a:pt x="152118" y="1641131"/>
                </a:cubicBezTo>
                <a:cubicBezTo>
                  <a:pt x="328060" y="1692320"/>
                  <a:pt x="1105554" y="1198944"/>
                  <a:pt x="1563938" y="1092020"/>
                </a:cubicBezTo>
                <a:cubicBezTo>
                  <a:pt x="2022322" y="985096"/>
                  <a:pt x="2548800" y="1018514"/>
                  <a:pt x="2902424" y="999585"/>
                </a:cubicBezTo>
              </a:path>
            </a:pathLst>
          </a:cu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grpSp>
        <p:nvGrpSpPr>
          <p:cNvPr id="4" name="لوحة قماشية 305">
            <a:extLst>
              <a:ext uri="{FF2B5EF4-FFF2-40B4-BE49-F238E27FC236}">
                <a16:creationId xmlns:a16="http://schemas.microsoft.com/office/drawing/2014/main" id="{4589684B-AC55-448C-897D-3EEA26008986}"/>
              </a:ext>
            </a:extLst>
          </p:cNvPr>
          <p:cNvGrpSpPr/>
          <p:nvPr/>
        </p:nvGrpSpPr>
        <p:grpSpPr>
          <a:xfrm>
            <a:off x="1060265" y="586069"/>
            <a:ext cx="8911687" cy="5763627"/>
            <a:chOff x="0" y="0"/>
            <a:chExt cx="4559935" cy="2219960"/>
          </a:xfrm>
        </p:grpSpPr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97A367FC-6CD5-4563-B23A-666DAFA5F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094" y="390844"/>
              <a:ext cx="1371243" cy="1716146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  <a:gd name="connsiteX0" fmla="*/ 8135 w 9909"/>
                <a:gd name="connsiteY0" fmla="*/ 3436 h 9936"/>
                <a:gd name="connsiteX1" fmla="*/ 6540 w 9909"/>
                <a:gd name="connsiteY1" fmla="*/ 1778 h 9936"/>
                <a:gd name="connsiteX2" fmla="*/ 6177 w 9909"/>
                <a:gd name="connsiteY2" fmla="*/ 2 h 9936"/>
                <a:gd name="connsiteX3" fmla="*/ 6092 w 9909"/>
                <a:gd name="connsiteY3" fmla="*/ 2127 h 9936"/>
                <a:gd name="connsiteX4" fmla="*/ 4792 w 9909"/>
                <a:gd name="connsiteY4" fmla="*/ 2510 h 9936"/>
                <a:gd name="connsiteX5" fmla="*/ 2344 w 9909"/>
                <a:gd name="connsiteY5" fmla="*/ 1741 h 9936"/>
                <a:gd name="connsiteX6" fmla="*/ 4298 w 9909"/>
                <a:gd name="connsiteY6" fmla="*/ 3032 h 9936"/>
                <a:gd name="connsiteX7" fmla="*/ 3976 w 9909"/>
                <a:gd name="connsiteY7" fmla="*/ 4712 h 9936"/>
                <a:gd name="connsiteX8" fmla="*/ 1 w 9909"/>
                <a:gd name="connsiteY8" fmla="*/ 5326 h 9936"/>
                <a:gd name="connsiteX9" fmla="*/ 3915 w 9909"/>
                <a:gd name="connsiteY9" fmla="*/ 5675 h 9936"/>
                <a:gd name="connsiteX10" fmla="*/ 4278 w 9909"/>
                <a:gd name="connsiteY10" fmla="*/ 6870 h 9936"/>
                <a:gd name="connsiteX11" fmla="*/ 1397 w 9909"/>
                <a:gd name="connsiteY11" fmla="*/ 9723 h 9936"/>
                <a:gd name="connsiteX12" fmla="*/ 4752 w 9909"/>
                <a:gd name="connsiteY12" fmla="*/ 7546 h 9936"/>
                <a:gd name="connsiteX13" fmla="*/ 5830 w 9909"/>
                <a:gd name="connsiteY13" fmla="*/ 8006 h 9936"/>
                <a:gd name="connsiteX14" fmla="*/ 5724 w 9909"/>
                <a:gd name="connsiteY14" fmla="*/ 9936 h 9936"/>
                <a:gd name="connsiteX15" fmla="*/ 6434 w 9909"/>
                <a:gd name="connsiteY15" fmla="*/ 7929 h 9936"/>
                <a:gd name="connsiteX16" fmla="*/ 6822 w 9909"/>
                <a:gd name="connsiteY16" fmla="*/ 7502 h 9936"/>
                <a:gd name="connsiteX17" fmla="*/ 8021 w 9909"/>
                <a:gd name="connsiteY17" fmla="*/ 7215 h 9936"/>
                <a:gd name="connsiteX18" fmla="*/ 9905 w 9909"/>
                <a:gd name="connsiteY18" fmla="*/ 8932 h 9936"/>
                <a:gd name="connsiteX19" fmla="*/ 8550 w 9909"/>
                <a:gd name="connsiteY19" fmla="*/ 6660 h 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909" h="9936">
                  <a:moveTo>
                    <a:pt x="8135" y="3436"/>
                  </a:moveTo>
                  <a:cubicBezTo>
                    <a:pt x="7919" y="3226"/>
                    <a:pt x="6807" y="2282"/>
                    <a:pt x="6540" y="1778"/>
                  </a:cubicBezTo>
                  <a:cubicBezTo>
                    <a:pt x="6278" y="1274"/>
                    <a:pt x="6248" y="-53"/>
                    <a:pt x="6177" y="2"/>
                  </a:cubicBezTo>
                  <a:cubicBezTo>
                    <a:pt x="6102" y="61"/>
                    <a:pt x="6318" y="1708"/>
                    <a:pt x="6092" y="2127"/>
                  </a:cubicBezTo>
                  <a:cubicBezTo>
                    <a:pt x="5860" y="2546"/>
                    <a:pt x="5422" y="2576"/>
                    <a:pt x="4792" y="2510"/>
                  </a:cubicBezTo>
                  <a:cubicBezTo>
                    <a:pt x="4167" y="2447"/>
                    <a:pt x="2424" y="1653"/>
                    <a:pt x="2344" y="1741"/>
                  </a:cubicBezTo>
                  <a:cubicBezTo>
                    <a:pt x="2258" y="1826"/>
                    <a:pt x="4026" y="2535"/>
                    <a:pt x="4298" y="3032"/>
                  </a:cubicBezTo>
                  <a:cubicBezTo>
                    <a:pt x="4570" y="3524"/>
                    <a:pt x="4691" y="4326"/>
                    <a:pt x="3976" y="4712"/>
                  </a:cubicBezTo>
                  <a:cubicBezTo>
                    <a:pt x="3261" y="5090"/>
                    <a:pt x="16" y="5164"/>
                    <a:pt x="1" y="5326"/>
                  </a:cubicBezTo>
                  <a:cubicBezTo>
                    <a:pt x="-9" y="5487"/>
                    <a:pt x="3200" y="5418"/>
                    <a:pt x="3915" y="5675"/>
                  </a:cubicBezTo>
                  <a:cubicBezTo>
                    <a:pt x="4626" y="5932"/>
                    <a:pt x="4696" y="6197"/>
                    <a:pt x="4278" y="6870"/>
                  </a:cubicBezTo>
                  <a:cubicBezTo>
                    <a:pt x="3860" y="7546"/>
                    <a:pt x="1316" y="9609"/>
                    <a:pt x="1397" y="9723"/>
                  </a:cubicBezTo>
                  <a:cubicBezTo>
                    <a:pt x="1477" y="9837"/>
                    <a:pt x="4011" y="7829"/>
                    <a:pt x="4752" y="7546"/>
                  </a:cubicBezTo>
                  <a:cubicBezTo>
                    <a:pt x="5492" y="7260"/>
                    <a:pt x="5669" y="7605"/>
                    <a:pt x="5830" y="8006"/>
                  </a:cubicBezTo>
                  <a:cubicBezTo>
                    <a:pt x="5996" y="8403"/>
                    <a:pt x="5623" y="9947"/>
                    <a:pt x="5724" y="9936"/>
                  </a:cubicBezTo>
                  <a:cubicBezTo>
                    <a:pt x="5825" y="9921"/>
                    <a:pt x="6248" y="8333"/>
                    <a:pt x="6434" y="7929"/>
                  </a:cubicBezTo>
                  <a:cubicBezTo>
                    <a:pt x="6616" y="7524"/>
                    <a:pt x="6555" y="7623"/>
                    <a:pt x="6822" y="7502"/>
                  </a:cubicBezTo>
                  <a:cubicBezTo>
                    <a:pt x="7084" y="7385"/>
                    <a:pt x="7507" y="6980"/>
                    <a:pt x="8021" y="7215"/>
                  </a:cubicBezTo>
                  <a:cubicBezTo>
                    <a:pt x="8535" y="7451"/>
                    <a:pt x="9820" y="9024"/>
                    <a:pt x="9905" y="8932"/>
                  </a:cubicBezTo>
                  <a:cubicBezTo>
                    <a:pt x="9991" y="8840"/>
                    <a:pt x="8832" y="7135"/>
                    <a:pt x="8550" y="6660"/>
                  </a:cubicBezTo>
                </a:path>
              </a:pathLst>
            </a:cu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3175">
              <a:noFill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>
                <a:solidFill>
                  <a:srgbClr val="7030A0"/>
                </a:solidFill>
              </a:endParaRPr>
            </a:p>
          </p:txBody>
        </p:sp>
        <p:sp>
          <p:nvSpPr>
            <p:cNvPr id="5" name="AutoShape 25">
              <a:extLst>
                <a:ext uri="{FF2B5EF4-FFF2-40B4-BE49-F238E27FC236}">
                  <a16:creationId xmlns:a16="http://schemas.microsoft.com/office/drawing/2014/main" id="{1A946B09-BE1D-4058-9D4D-776916E9C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641" y="1062205"/>
              <a:ext cx="943088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44E37603-AFC6-4976-9205-69CDB2C53F76}"/>
                </a:ext>
              </a:extLst>
            </p:cNvPr>
            <p:cNvSpPr>
              <a:spLocks/>
            </p:cNvSpPr>
            <p:nvPr/>
          </p:nvSpPr>
          <p:spPr bwMode="auto">
            <a:xfrm rot="21050469">
              <a:off x="1355686" y="1354075"/>
              <a:ext cx="212710" cy="53333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  <a:gd name="connsiteX0" fmla="*/ 6594 w 6594"/>
                <a:gd name="connsiteY0" fmla="*/ 0 h 2809"/>
                <a:gd name="connsiteX1" fmla="*/ 0 w 6594"/>
                <a:gd name="connsiteY1" fmla="*/ 2809 h 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4" h="2809">
                  <a:moveTo>
                    <a:pt x="6594" y="0"/>
                  </a:moveTo>
                  <a:cubicBezTo>
                    <a:pt x="5492" y="468"/>
                    <a:pt x="1673" y="1137"/>
                    <a:pt x="0" y="2809"/>
                  </a:cubicBezTo>
                </a:path>
              </a:pathLst>
            </a:custGeom>
            <a:noFill/>
            <a:ln w="3175">
              <a:solidFill>
                <a:srgbClr val="7030A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6D1049CB-BF08-457F-9493-68AA0934D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612" y="1060251"/>
              <a:ext cx="934894" cy="3429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7" name="مستطيل 6">
              <a:extLst>
                <a:ext uri="{FF2B5EF4-FFF2-40B4-BE49-F238E27FC236}">
                  <a16:creationId xmlns:a16="http://schemas.microsoft.com/office/drawing/2014/main" id="{90875F5E-237F-4C8A-A675-95499CB9511E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74947E38-8723-4B99-8C62-F2FD2553C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206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11" name="Freeform 32">
              <a:extLst>
                <a:ext uri="{FF2B5EF4-FFF2-40B4-BE49-F238E27FC236}">
                  <a16:creationId xmlns:a16="http://schemas.microsoft.com/office/drawing/2014/main" id="{7EF85B50-3F59-44B1-A384-56BD855FDA6F}"/>
                </a:ext>
              </a:extLst>
            </p:cNvPr>
            <p:cNvSpPr>
              <a:spLocks/>
            </p:cNvSpPr>
            <p:nvPr/>
          </p:nvSpPr>
          <p:spPr bwMode="auto">
            <a:xfrm rot="318282">
              <a:off x="1367090" y="1066451"/>
              <a:ext cx="203831" cy="59045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  <a:gd name="connsiteX0" fmla="*/ 0 w 5341"/>
                <a:gd name="connsiteY0" fmla="*/ 0 h 3019"/>
                <a:gd name="connsiteX1" fmla="*/ 5341 w 5341"/>
                <a:gd name="connsiteY1" fmla="*/ 3019 h 3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41" h="3019">
                  <a:moveTo>
                    <a:pt x="0" y="0"/>
                  </a:moveTo>
                  <a:lnTo>
                    <a:pt x="5341" y="3019"/>
                  </a:lnTo>
                </a:path>
              </a:pathLst>
            </a:custGeom>
            <a:solidFill>
              <a:srgbClr val="FFFFFF"/>
            </a:solidFill>
            <a:ln w="3175" cmpd="sng">
              <a:solidFill>
                <a:srgbClr val="7030A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</p:grpSp>
      <p:sp>
        <p:nvSpPr>
          <p:cNvPr id="16" name="Oval 29">
            <a:extLst>
              <a:ext uri="{FF2B5EF4-FFF2-40B4-BE49-F238E27FC236}">
                <a16:creationId xmlns:a16="http://schemas.microsoft.com/office/drawing/2014/main" id="{799D6619-E046-42DE-AD3F-7FB2742E9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0995" y="3406295"/>
            <a:ext cx="374785" cy="746832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754C4FFE-17AE-4388-9C4C-587F5FA8E332}"/>
              </a:ext>
            </a:extLst>
          </p:cNvPr>
          <p:cNvCxnSpPr/>
          <p:nvPr/>
        </p:nvCxnSpPr>
        <p:spPr>
          <a:xfrm>
            <a:off x="5972959" y="3467883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78837CA6-66C3-4E8A-9530-ACC4A490CDCF}"/>
              </a:ext>
            </a:extLst>
          </p:cNvPr>
          <p:cNvCxnSpPr/>
          <p:nvPr/>
        </p:nvCxnSpPr>
        <p:spPr>
          <a:xfrm>
            <a:off x="5968603" y="4064425"/>
            <a:ext cx="541125" cy="0"/>
          </a:xfrm>
          <a:prstGeom prst="line">
            <a:avLst/>
          </a:prstGeom>
          <a:ln w="31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مستطيل 36">
            <a:extLst>
              <a:ext uri="{FF2B5EF4-FFF2-40B4-BE49-F238E27FC236}">
                <a16:creationId xmlns:a16="http://schemas.microsoft.com/office/drawing/2014/main" id="{F86AFD37-8485-4916-BE7D-6D78261E95F7}"/>
              </a:ext>
            </a:extLst>
          </p:cNvPr>
          <p:cNvSpPr/>
          <p:nvPr/>
        </p:nvSpPr>
        <p:spPr>
          <a:xfrm>
            <a:off x="4401845" y="2470358"/>
            <a:ext cx="2847703" cy="811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Ca</a:t>
            </a:r>
            <a:r>
              <a:rPr lang="en-US" baseline="30000" dirty="0"/>
              <a:t>++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1" name="انفجار: 14 نقطة 20">
            <a:extLst>
              <a:ext uri="{FF2B5EF4-FFF2-40B4-BE49-F238E27FC236}">
                <a16:creationId xmlns:a16="http://schemas.microsoft.com/office/drawing/2014/main" id="{B8E61C4A-A97F-4CCB-9510-F34AA9FF3164}"/>
              </a:ext>
            </a:extLst>
          </p:cNvPr>
          <p:cNvSpPr/>
          <p:nvPr/>
        </p:nvSpPr>
        <p:spPr>
          <a:xfrm>
            <a:off x="2082887" y="2352608"/>
            <a:ext cx="222069" cy="209374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4" name="Freeform 34">
            <a:extLst>
              <a:ext uri="{FF2B5EF4-FFF2-40B4-BE49-F238E27FC236}">
                <a16:creationId xmlns:a16="http://schemas.microsoft.com/office/drawing/2014/main" id="{DDBF114D-A969-48F6-9ACD-C664271C4FD7}"/>
              </a:ext>
            </a:extLst>
          </p:cNvPr>
          <p:cNvSpPr>
            <a:spLocks/>
          </p:cNvSpPr>
          <p:nvPr/>
        </p:nvSpPr>
        <p:spPr bwMode="auto">
          <a:xfrm>
            <a:off x="3598390" y="3370900"/>
            <a:ext cx="665638" cy="864612"/>
          </a:xfrm>
          <a:custGeom>
            <a:avLst/>
            <a:gdLst>
              <a:gd name="T0" fmla="*/ 50 w 509"/>
              <a:gd name="T1" fmla="*/ 4 h 526"/>
              <a:gd name="T2" fmla="*/ 508 w 509"/>
              <a:gd name="T3" fmla="*/ 229 h 526"/>
              <a:gd name="T4" fmla="*/ 58 w 509"/>
              <a:gd name="T5" fmla="*/ 522 h 526"/>
              <a:gd name="T6" fmla="*/ 163 w 509"/>
              <a:gd name="T7" fmla="*/ 252 h 526"/>
              <a:gd name="T8" fmla="*/ 50 w 509"/>
              <a:gd name="T9" fmla="*/ 4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9" h="526">
                <a:moveTo>
                  <a:pt x="50" y="4"/>
                </a:moveTo>
                <a:cubicBezTo>
                  <a:pt x="108" y="0"/>
                  <a:pt x="507" y="143"/>
                  <a:pt x="508" y="229"/>
                </a:cubicBezTo>
                <a:cubicBezTo>
                  <a:pt x="509" y="315"/>
                  <a:pt x="116" y="518"/>
                  <a:pt x="58" y="522"/>
                </a:cubicBezTo>
                <a:cubicBezTo>
                  <a:pt x="0" y="526"/>
                  <a:pt x="164" y="338"/>
                  <a:pt x="163" y="252"/>
                </a:cubicBezTo>
                <a:cubicBezTo>
                  <a:pt x="162" y="166"/>
                  <a:pt x="74" y="56"/>
                  <a:pt x="50" y="4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sp>
        <p:nvSpPr>
          <p:cNvPr id="25" name="سهم: مسنن إلى اليمين 24">
            <a:extLst>
              <a:ext uri="{FF2B5EF4-FFF2-40B4-BE49-F238E27FC236}">
                <a16:creationId xmlns:a16="http://schemas.microsoft.com/office/drawing/2014/main" id="{527516D5-6923-4365-BDC8-DFE4131A417A}"/>
              </a:ext>
            </a:extLst>
          </p:cNvPr>
          <p:cNvSpPr/>
          <p:nvPr/>
        </p:nvSpPr>
        <p:spPr>
          <a:xfrm>
            <a:off x="4244110" y="3316074"/>
            <a:ext cx="610234" cy="902793"/>
          </a:xfrm>
          <a:prstGeom prst="notchedRightArrow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6" name="سهم: مسنن إلى اليمين 25">
            <a:extLst>
              <a:ext uri="{FF2B5EF4-FFF2-40B4-BE49-F238E27FC236}">
                <a16:creationId xmlns:a16="http://schemas.microsoft.com/office/drawing/2014/main" id="{1D3B9A78-955E-427F-847A-B9F71DA4BBC3}"/>
              </a:ext>
            </a:extLst>
          </p:cNvPr>
          <p:cNvSpPr/>
          <p:nvPr/>
        </p:nvSpPr>
        <p:spPr>
          <a:xfrm>
            <a:off x="5943260" y="3491427"/>
            <a:ext cx="576229" cy="573284"/>
          </a:xfrm>
          <a:prstGeom prst="notchedRightArrow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" name="انفجار: 8 نقاط 1">
            <a:extLst>
              <a:ext uri="{FF2B5EF4-FFF2-40B4-BE49-F238E27FC236}">
                <a16:creationId xmlns:a16="http://schemas.microsoft.com/office/drawing/2014/main" id="{B99D9ED5-4DF4-4B76-8A9B-87ED2E6F7BDA}"/>
              </a:ext>
            </a:extLst>
          </p:cNvPr>
          <p:cNvSpPr/>
          <p:nvPr/>
        </p:nvSpPr>
        <p:spPr>
          <a:xfrm>
            <a:off x="8712926" y="3633499"/>
            <a:ext cx="213855" cy="268592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259368919"/>
      </p:ext>
    </p:extLst>
  </p:cSld>
  <p:clrMapOvr>
    <a:masterClrMapping/>
  </p:clrMapOvr>
  <p:transition spd="slow" advClick="0" advTm="1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33333E-6 L 0.13932 0.1923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96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35" presetClass="path" presetSubtype="0" decel="100000" autoRev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05352 1.85185E-6 " pathEditMode="relative" rAng="0" ptsTypes="AA">
                                      <p:cBhvr>
                                        <p:cTn id="13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70"/>
                            </p:stCondLst>
                            <p:childTnLst>
                              <p:par>
                                <p:cTn id="15" presetID="21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8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0.09778 0.00162 " pathEditMode="relative" rAng="0" ptsTypes="AA">
                                      <p:cBhvr>
                                        <p:cTn id="20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8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3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3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44444E-6 L 0.18854 -4.44444E-6 " pathEditMode="relative" rAng="0" ptsTypes="AA">
                                      <p:cBhvr>
                                        <p:cTn id="2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27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80"/>
                            </p:stCondLst>
                            <p:childTnLst>
                              <p:par>
                                <p:cTn id="3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2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animBg="1" autoUpdateAnimBg="0"/>
      <p:bldP spid="21" grpId="1" animBg="1"/>
      <p:bldP spid="24" grpId="0" animBg="1"/>
      <p:bldP spid="25" grpId="0" animBg="1"/>
      <p:bldP spid="25" grpId="1" animBg="1"/>
      <p:bldP spid="26" grpId="0" animBg="1"/>
      <p:bldP spid="26" grpId="1" animBg="1"/>
      <p:bldP spid="2" grpId="0" animBg="1"/>
      <p:bldP spid="2" grpId="1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243</Words>
  <Application>Microsoft Office PowerPoint</Application>
  <PresentationFormat>شاشة عريضة</PresentationFormat>
  <Paragraphs>42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In the same context, one could read: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Steps of Neural Conduction</dc:title>
  <dc:creator>Dr. Ammar  Yaseen Mansour</dc:creator>
  <cp:lastModifiedBy>DR.Ahmed Saker 2O14</cp:lastModifiedBy>
  <cp:revision>49</cp:revision>
  <dcterms:created xsi:type="dcterms:W3CDTF">2019-10-07T15:54:44Z</dcterms:created>
  <dcterms:modified xsi:type="dcterms:W3CDTF">2019-11-02T10:44:03Z</dcterms:modified>
</cp:coreProperties>
</file>