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tl="1" saveSubsetFonts="1">
  <p:sldMasterIdLst>
    <p:sldMasterId id="2147483678" r:id="rId1"/>
  </p:sldMasterIdLst>
  <p:sldIdLst>
    <p:sldId id="256" r:id="rId2"/>
    <p:sldId id="339" r:id="rId3"/>
    <p:sldId id="371" r:id="rId4"/>
    <p:sldId id="316" r:id="rId5"/>
    <p:sldId id="319" r:id="rId6"/>
    <p:sldId id="321" r:id="rId7"/>
    <p:sldId id="320" r:id="rId8"/>
    <p:sldId id="322" r:id="rId9"/>
    <p:sldId id="323" r:id="rId10"/>
    <p:sldId id="325" r:id="rId11"/>
    <p:sldId id="326" r:id="rId12"/>
    <p:sldId id="328" r:id="rId13"/>
    <p:sldId id="329" r:id="rId14"/>
    <p:sldId id="330" r:id="rId15"/>
    <p:sldId id="333" r:id="rId16"/>
    <p:sldId id="334" r:id="rId17"/>
    <p:sldId id="335" r:id="rId18"/>
    <p:sldId id="336" r:id="rId19"/>
    <p:sldId id="338" r:id="rId20"/>
    <p:sldId id="342" r:id="rId21"/>
    <p:sldId id="340" r:id="rId22"/>
    <p:sldId id="341" r:id="rId23"/>
    <p:sldId id="362" r:id="rId24"/>
    <p:sldId id="365" r:id="rId25"/>
    <p:sldId id="364" r:id="rId26"/>
    <p:sldId id="372" r:id="rId27"/>
    <p:sldId id="368" r:id="rId28"/>
    <p:sldId id="373" r:id="rId29"/>
    <p:sldId id="375" r:id="rId30"/>
    <p:sldId id="376" r:id="rId31"/>
    <p:sldId id="377" r:id="rId32"/>
    <p:sldId id="378" r:id="rId33"/>
    <p:sldId id="374" r:id="rId34"/>
    <p:sldId id="344" r:id="rId35"/>
    <p:sldId id="345" r:id="rId36"/>
    <p:sldId id="346" r:id="rId37"/>
    <p:sldId id="347" r:id="rId38"/>
    <p:sldId id="348" r:id="rId39"/>
    <p:sldId id="349" r:id="rId40"/>
    <p:sldId id="350" r:id="rId41"/>
    <p:sldId id="351" r:id="rId42"/>
    <p:sldId id="352" r:id="rId43"/>
    <p:sldId id="353" r:id="rId44"/>
    <p:sldId id="354" r:id="rId45"/>
    <p:sldId id="355" r:id="rId46"/>
    <p:sldId id="356" r:id="rId47"/>
    <p:sldId id="357" r:id="rId48"/>
    <p:sldId id="358" r:id="rId49"/>
    <p:sldId id="359" r:id="rId50"/>
    <p:sldId id="360" r:id="rId51"/>
    <p:sldId id="370" r:id="rId52"/>
    <p:sldId id="361" r:id="rId53"/>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4ECCE"/>
    <a:srgbClr val="F8FAF3"/>
    <a:srgbClr val="FF0909"/>
    <a:srgbClr val="F39E87"/>
    <a:srgbClr val="FEFEFE"/>
    <a:srgbClr val="FEFFFE"/>
    <a:srgbClr val="ECF1DC"/>
    <a:srgbClr val="F5F8ED"/>
    <a:srgbClr val="EEF3E0"/>
    <a:srgbClr val="E5E3D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نمط متوسط 2 - تميي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85000" autoAdjust="0"/>
    <p:restoredTop sz="94660"/>
  </p:normalViewPr>
  <p:slideViewPr>
    <p:cSldViewPr snapToGrid="0">
      <p:cViewPr varScale="1">
        <p:scale>
          <a:sx n="73" d="100"/>
          <a:sy n="73" d="100"/>
        </p:scale>
        <p:origin x="618"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شريحة عنوان">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ar-SA"/>
              <a:t>انقر لتحرير نمط عنوان الشكل الرئيسي</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ar-SA"/>
              <a:t>انقر لتحرير نمط العنوان الفرعي للشكل الرئيسي</a:t>
            </a:r>
            <a:endParaRPr lang="en-US" dirty="0"/>
          </a:p>
        </p:txBody>
      </p:sp>
      <p:sp>
        <p:nvSpPr>
          <p:cNvPr id="4" name="Date Placeholder 3"/>
          <p:cNvSpPr>
            <a:spLocks noGrp="1"/>
          </p:cNvSpPr>
          <p:nvPr>
            <p:ph type="dt" sz="half" idx="10"/>
          </p:nvPr>
        </p:nvSpPr>
        <p:spPr/>
        <p:txBody>
          <a:bodyPr/>
          <a:lstStyle/>
          <a:p>
            <a:fld id="{B522998B-4182-4F49-8D7F-0D8E1C99DCF9}" type="datetimeFigureOut">
              <a:rPr lang="ar-SY" smtClean="0"/>
              <a:t>29/03/1440</a:t>
            </a:fld>
            <a:endParaRPr lang="ar-SY"/>
          </a:p>
        </p:txBody>
      </p:sp>
      <p:sp>
        <p:nvSpPr>
          <p:cNvPr id="5" name="Footer Placeholder 4"/>
          <p:cNvSpPr>
            <a:spLocks noGrp="1"/>
          </p:cNvSpPr>
          <p:nvPr>
            <p:ph type="ftr" sz="quarter" idx="11"/>
          </p:nvPr>
        </p:nvSpPr>
        <p:spPr/>
        <p:txBody>
          <a:bodyPr/>
          <a:lstStyle/>
          <a:p>
            <a:endParaRPr lang="ar-SY"/>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14093351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العنوان والتسمية التوضيحية">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ar-SA"/>
              <a:t>انقر لتحرير نمط عنوان الشكل الرئيسي</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ar-SA"/>
              <a:t>حرر أنماط نص الشكل الرئيسي</a:t>
            </a:r>
          </a:p>
        </p:txBody>
      </p:sp>
      <p:sp>
        <p:nvSpPr>
          <p:cNvPr id="4" name="Date Placeholder 3"/>
          <p:cNvSpPr>
            <a:spLocks noGrp="1"/>
          </p:cNvSpPr>
          <p:nvPr>
            <p:ph type="dt" sz="half" idx="10"/>
          </p:nvPr>
        </p:nvSpPr>
        <p:spPr/>
        <p:txBody>
          <a:bodyPr/>
          <a:lstStyle/>
          <a:p>
            <a:fld id="{B522998B-4182-4F49-8D7F-0D8E1C99DCF9}" type="datetimeFigureOut">
              <a:rPr lang="ar-SY" smtClean="0"/>
              <a:t>29/03/1440</a:t>
            </a:fld>
            <a:endParaRPr lang="ar-SY"/>
          </a:p>
        </p:txBody>
      </p:sp>
      <p:sp>
        <p:nvSpPr>
          <p:cNvPr id="5" name="Footer Placeholder 4"/>
          <p:cNvSpPr>
            <a:spLocks noGrp="1"/>
          </p:cNvSpPr>
          <p:nvPr>
            <p:ph type="ftr" sz="quarter" idx="11"/>
          </p:nvPr>
        </p:nvSpPr>
        <p:spPr/>
        <p:txBody>
          <a:bodyPr/>
          <a:lstStyle/>
          <a:p>
            <a:endParaRPr lang="ar-SY"/>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40361822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اقتباس مع تسمية توضيحية">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ar-SA"/>
              <a:t>انقر لتحرير نمط عنوان الشكل الرئيسي</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ar-SA"/>
              <a:t>حرر أنماط نص الشكل الرئيسي</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ar-SA"/>
              <a:t>حرر أنماط نص الشكل الرئيسي</a:t>
            </a:r>
          </a:p>
        </p:txBody>
      </p:sp>
      <p:sp>
        <p:nvSpPr>
          <p:cNvPr id="4" name="Date Placeholder 3"/>
          <p:cNvSpPr>
            <a:spLocks noGrp="1"/>
          </p:cNvSpPr>
          <p:nvPr>
            <p:ph type="dt" sz="half" idx="10"/>
          </p:nvPr>
        </p:nvSpPr>
        <p:spPr/>
        <p:txBody>
          <a:bodyPr/>
          <a:lstStyle/>
          <a:p>
            <a:fld id="{B522998B-4182-4F49-8D7F-0D8E1C99DCF9}" type="datetimeFigureOut">
              <a:rPr lang="ar-SY" smtClean="0"/>
              <a:t>29/03/1440</a:t>
            </a:fld>
            <a:endParaRPr lang="ar-SY"/>
          </a:p>
        </p:txBody>
      </p:sp>
      <p:sp>
        <p:nvSpPr>
          <p:cNvPr id="5" name="Footer Placeholder 4"/>
          <p:cNvSpPr>
            <a:spLocks noGrp="1"/>
          </p:cNvSpPr>
          <p:nvPr>
            <p:ph type="ftr" sz="quarter" idx="11"/>
          </p:nvPr>
        </p:nvSpPr>
        <p:spPr/>
        <p:txBody>
          <a:bodyPr/>
          <a:lstStyle/>
          <a:p>
            <a:endParaRPr lang="ar-SY"/>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906A3E5D-52EE-44B7-9F5F-6E1C063999DE}" type="slidenum">
              <a:rPr lang="ar-SY" smtClean="0"/>
              <a:t>‹#›</a:t>
            </a:fld>
            <a:endParaRPr lang="ar-SY"/>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5745051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بطاقة اسم">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ar-SA"/>
              <a:t>انقر لتحرير نمط عنوان الشكل الرئيسي</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29/03/1440</a:t>
            </a:fld>
            <a:endParaRPr lang="ar-SY"/>
          </a:p>
        </p:txBody>
      </p:sp>
      <p:sp>
        <p:nvSpPr>
          <p:cNvPr id="6" name="Footer Placeholder 5"/>
          <p:cNvSpPr>
            <a:spLocks noGrp="1"/>
          </p:cNvSpPr>
          <p:nvPr>
            <p:ph type="ftr" sz="quarter" idx="11"/>
          </p:nvPr>
        </p:nvSpPr>
        <p:spPr/>
        <p:txBody>
          <a:bodyPr/>
          <a:lstStyle/>
          <a:p>
            <a:endParaRPr lang="ar-SY"/>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31696821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بطاقة اسم ذات اقتباس">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ar-SA"/>
              <a:t>انقر لتحرير نمط عنوان الشكل الرئيسي</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ar-SA"/>
              <a:t>حرر أنماط نص الشكل الرئيسي</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29/03/1440</a:t>
            </a:fld>
            <a:endParaRPr lang="ar-SY"/>
          </a:p>
        </p:txBody>
      </p:sp>
      <p:sp>
        <p:nvSpPr>
          <p:cNvPr id="6" name="Footer Placeholder 5"/>
          <p:cNvSpPr>
            <a:spLocks noGrp="1"/>
          </p:cNvSpPr>
          <p:nvPr>
            <p:ph type="ftr" sz="quarter" idx="11"/>
          </p:nvPr>
        </p:nvSpPr>
        <p:spPr/>
        <p:txBody>
          <a:bodyPr/>
          <a:lstStyle/>
          <a:p>
            <a:endParaRPr lang="ar-SY"/>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06A3E5D-52EE-44B7-9F5F-6E1C063999DE}" type="slidenum">
              <a:rPr lang="ar-SY" smtClean="0"/>
              <a:t>‹#›</a:t>
            </a:fld>
            <a:endParaRPr lang="ar-SY"/>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14006761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صواب أو خطأ">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ar-SA"/>
              <a:t>انقر لتحرير نمط عنوان الشكل الرئيسي</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ar-SA"/>
              <a:t>حرر أنماط نص الشكل الرئيسي</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29/03/1440</a:t>
            </a:fld>
            <a:endParaRPr lang="ar-SY"/>
          </a:p>
        </p:txBody>
      </p:sp>
      <p:sp>
        <p:nvSpPr>
          <p:cNvPr id="6" name="Footer Placeholder 5"/>
          <p:cNvSpPr>
            <a:spLocks noGrp="1"/>
          </p:cNvSpPr>
          <p:nvPr>
            <p:ph type="ftr" sz="quarter" idx="11"/>
          </p:nvPr>
        </p:nvSpPr>
        <p:spPr/>
        <p:txBody>
          <a:bodyPr/>
          <a:lstStyle/>
          <a:p>
            <a:endParaRPr lang="ar-SY"/>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36267211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عنوان ونص عمودي">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a:t>انقر لتحرير نمط عنوان الشكل الرئيسي</a:t>
            </a:r>
            <a:endParaRPr lang="en-US" dirty="0"/>
          </a:p>
        </p:txBody>
      </p:sp>
      <p:sp>
        <p:nvSpPr>
          <p:cNvPr id="3" name="Vertical Text Placeholder 2"/>
          <p:cNvSpPr>
            <a:spLocks noGrp="1"/>
          </p:cNvSpPr>
          <p:nvPr>
            <p:ph type="body" orient="vert" idx="1"/>
          </p:nvPr>
        </p:nvSpPr>
        <p:spPr/>
        <p:txBody>
          <a:bodyPr vert="eaVert" anchor="t"/>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Date Placeholder 3"/>
          <p:cNvSpPr>
            <a:spLocks noGrp="1"/>
          </p:cNvSpPr>
          <p:nvPr>
            <p:ph type="dt" sz="half" idx="10"/>
          </p:nvPr>
        </p:nvSpPr>
        <p:spPr/>
        <p:txBody>
          <a:bodyPr/>
          <a:lstStyle/>
          <a:p>
            <a:fld id="{B522998B-4182-4F49-8D7F-0D8E1C99DCF9}" type="datetimeFigureOut">
              <a:rPr lang="ar-SY" smtClean="0"/>
              <a:t>29/03/1440</a:t>
            </a:fld>
            <a:endParaRPr lang="ar-SY"/>
          </a:p>
        </p:txBody>
      </p:sp>
      <p:sp>
        <p:nvSpPr>
          <p:cNvPr id="5" name="Footer Placeholder 4"/>
          <p:cNvSpPr>
            <a:spLocks noGrp="1"/>
          </p:cNvSpPr>
          <p:nvPr>
            <p:ph type="ftr" sz="quarter" idx="11"/>
          </p:nvPr>
        </p:nvSpPr>
        <p:spPr/>
        <p:txBody>
          <a:bodyPr/>
          <a:lstStyle/>
          <a:p>
            <a:endParaRPr lang="ar-SY"/>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7727516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عنوان ونص عموديان">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ar-SA"/>
              <a:t>انقر لتحرير نمط عنوان الشكل الرئيسي</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Date Placeholder 3"/>
          <p:cNvSpPr>
            <a:spLocks noGrp="1"/>
          </p:cNvSpPr>
          <p:nvPr>
            <p:ph type="dt" sz="half" idx="10"/>
          </p:nvPr>
        </p:nvSpPr>
        <p:spPr/>
        <p:txBody>
          <a:bodyPr/>
          <a:lstStyle/>
          <a:p>
            <a:fld id="{B522998B-4182-4F49-8D7F-0D8E1C99DCF9}" type="datetimeFigureOut">
              <a:rPr lang="ar-SY" smtClean="0"/>
              <a:t>29/03/1440</a:t>
            </a:fld>
            <a:endParaRPr lang="ar-SY"/>
          </a:p>
        </p:txBody>
      </p:sp>
      <p:sp>
        <p:nvSpPr>
          <p:cNvPr id="5" name="Footer Placeholder 4"/>
          <p:cNvSpPr>
            <a:spLocks noGrp="1"/>
          </p:cNvSpPr>
          <p:nvPr>
            <p:ph type="ftr" sz="quarter" idx="11"/>
          </p:nvPr>
        </p:nvSpPr>
        <p:spPr/>
        <p:txBody>
          <a:bodyPr/>
          <a:lstStyle/>
          <a:p>
            <a:endParaRPr lang="ar-SY"/>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0219062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عنوان ومحتوى">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ar-SA"/>
              <a:t>انقر لتحرير نمط عنوان الشكل الرئيسي</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Date Placeholder 3"/>
          <p:cNvSpPr>
            <a:spLocks noGrp="1"/>
          </p:cNvSpPr>
          <p:nvPr>
            <p:ph type="dt" sz="half" idx="10"/>
          </p:nvPr>
        </p:nvSpPr>
        <p:spPr/>
        <p:txBody>
          <a:bodyPr/>
          <a:lstStyle/>
          <a:p>
            <a:fld id="{B522998B-4182-4F49-8D7F-0D8E1C99DCF9}" type="datetimeFigureOut">
              <a:rPr lang="ar-SY" smtClean="0"/>
              <a:t>29/03/1440</a:t>
            </a:fld>
            <a:endParaRPr lang="ar-SY"/>
          </a:p>
        </p:txBody>
      </p:sp>
      <p:sp>
        <p:nvSpPr>
          <p:cNvPr id="5" name="Footer Placeholder 4"/>
          <p:cNvSpPr>
            <a:spLocks noGrp="1"/>
          </p:cNvSpPr>
          <p:nvPr>
            <p:ph type="ftr" sz="quarter" idx="11"/>
          </p:nvPr>
        </p:nvSpPr>
        <p:spPr/>
        <p:txBody>
          <a:bodyPr/>
          <a:lstStyle/>
          <a:p>
            <a:endParaRPr lang="ar-SY"/>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638611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عنوان المقطع">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ar-SA"/>
              <a:t>انقر لتحرير نمط عنوان الشكل الرئيسي</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ar-SA"/>
              <a:t>حرر أنماط نص الشكل الرئيسي</a:t>
            </a:r>
          </a:p>
        </p:txBody>
      </p:sp>
      <p:sp>
        <p:nvSpPr>
          <p:cNvPr id="4" name="Date Placeholder 3"/>
          <p:cNvSpPr>
            <a:spLocks noGrp="1"/>
          </p:cNvSpPr>
          <p:nvPr>
            <p:ph type="dt" sz="half" idx="10"/>
          </p:nvPr>
        </p:nvSpPr>
        <p:spPr/>
        <p:txBody>
          <a:bodyPr/>
          <a:lstStyle/>
          <a:p>
            <a:fld id="{B522998B-4182-4F49-8D7F-0D8E1C99DCF9}" type="datetimeFigureOut">
              <a:rPr lang="ar-SY" smtClean="0"/>
              <a:t>29/03/1440</a:t>
            </a:fld>
            <a:endParaRPr lang="ar-SY"/>
          </a:p>
        </p:txBody>
      </p:sp>
      <p:sp>
        <p:nvSpPr>
          <p:cNvPr id="5" name="Footer Placeholder 4"/>
          <p:cNvSpPr>
            <a:spLocks noGrp="1"/>
          </p:cNvSpPr>
          <p:nvPr>
            <p:ph type="ftr" sz="quarter" idx="11"/>
          </p:nvPr>
        </p:nvSpPr>
        <p:spPr/>
        <p:txBody>
          <a:bodyPr/>
          <a:lstStyle/>
          <a:p>
            <a:endParaRPr lang="ar-SY"/>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7900931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محتويان">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ar-SA"/>
              <a:t>انقر لتحرير نمط عنوان الشكل الرئيسي</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5" name="Date Placeholder 4"/>
          <p:cNvSpPr>
            <a:spLocks noGrp="1"/>
          </p:cNvSpPr>
          <p:nvPr>
            <p:ph type="dt" sz="half" idx="10"/>
          </p:nvPr>
        </p:nvSpPr>
        <p:spPr/>
        <p:txBody>
          <a:bodyPr/>
          <a:lstStyle/>
          <a:p>
            <a:fld id="{B522998B-4182-4F49-8D7F-0D8E1C99DCF9}" type="datetimeFigureOut">
              <a:rPr lang="ar-SY" smtClean="0"/>
              <a:t>29/03/1440</a:t>
            </a:fld>
            <a:endParaRPr lang="ar-SY"/>
          </a:p>
        </p:txBody>
      </p:sp>
      <p:sp>
        <p:nvSpPr>
          <p:cNvPr id="6" name="Footer Placeholder 5"/>
          <p:cNvSpPr>
            <a:spLocks noGrp="1"/>
          </p:cNvSpPr>
          <p:nvPr>
            <p:ph type="ftr" sz="quarter" idx="11"/>
          </p:nvPr>
        </p:nvSpPr>
        <p:spPr/>
        <p:txBody>
          <a:bodyPr/>
          <a:lstStyle/>
          <a:p>
            <a:endParaRPr lang="ar-SY"/>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5664786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مقارنة">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ar-SA"/>
              <a:t>انقر لتحرير نمط عنوان الشكل الرئيسي</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حرر أنماط نص الشكل الرئيسي</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حرر أنماط نص الشكل الرئيسي</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7" name="Date Placeholder 6"/>
          <p:cNvSpPr>
            <a:spLocks noGrp="1"/>
          </p:cNvSpPr>
          <p:nvPr>
            <p:ph type="dt" sz="half" idx="10"/>
          </p:nvPr>
        </p:nvSpPr>
        <p:spPr/>
        <p:txBody>
          <a:bodyPr/>
          <a:lstStyle/>
          <a:p>
            <a:fld id="{B522998B-4182-4F49-8D7F-0D8E1C99DCF9}" type="datetimeFigureOut">
              <a:rPr lang="ar-SY" smtClean="0"/>
              <a:t>29/03/1440</a:t>
            </a:fld>
            <a:endParaRPr lang="ar-SY"/>
          </a:p>
        </p:txBody>
      </p:sp>
      <p:sp>
        <p:nvSpPr>
          <p:cNvPr id="8" name="Footer Placeholder 7"/>
          <p:cNvSpPr>
            <a:spLocks noGrp="1"/>
          </p:cNvSpPr>
          <p:nvPr>
            <p:ph type="ftr" sz="quarter" idx="11"/>
          </p:nvPr>
        </p:nvSpPr>
        <p:spPr/>
        <p:txBody>
          <a:bodyPr/>
          <a:lstStyle/>
          <a:p>
            <a:endParaRPr lang="ar-SY"/>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4171150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عنوان فقط">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a:t>انقر لتحرير نمط عنوان الشكل الرئيسي</a:t>
            </a:r>
            <a:endParaRPr lang="en-US" dirty="0"/>
          </a:p>
        </p:txBody>
      </p:sp>
      <p:sp>
        <p:nvSpPr>
          <p:cNvPr id="3" name="Date Placeholder 2"/>
          <p:cNvSpPr>
            <a:spLocks noGrp="1"/>
          </p:cNvSpPr>
          <p:nvPr>
            <p:ph type="dt" sz="half" idx="10"/>
          </p:nvPr>
        </p:nvSpPr>
        <p:spPr/>
        <p:txBody>
          <a:bodyPr/>
          <a:lstStyle/>
          <a:p>
            <a:fld id="{B522998B-4182-4F49-8D7F-0D8E1C99DCF9}" type="datetimeFigureOut">
              <a:rPr lang="ar-SY" smtClean="0"/>
              <a:t>29/03/1440</a:t>
            </a:fld>
            <a:endParaRPr lang="ar-SY"/>
          </a:p>
        </p:txBody>
      </p:sp>
      <p:sp>
        <p:nvSpPr>
          <p:cNvPr id="4" name="Footer Placeholder 3"/>
          <p:cNvSpPr>
            <a:spLocks noGrp="1"/>
          </p:cNvSpPr>
          <p:nvPr>
            <p:ph type="ftr" sz="quarter" idx="11"/>
          </p:nvPr>
        </p:nvSpPr>
        <p:spPr/>
        <p:txBody>
          <a:bodyPr/>
          <a:lstStyle/>
          <a:p>
            <a:endParaRPr lang="ar-SY"/>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9054170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22998B-4182-4F49-8D7F-0D8E1C99DCF9}" type="datetimeFigureOut">
              <a:rPr lang="ar-SY" smtClean="0"/>
              <a:t>29/03/1440</a:t>
            </a:fld>
            <a:endParaRPr lang="ar-SY"/>
          </a:p>
        </p:txBody>
      </p:sp>
      <p:sp>
        <p:nvSpPr>
          <p:cNvPr id="3" name="Footer Placeholder 2"/>
          <p:cNvSpPr>
            <a:spLocks noGrp="1"/>
          </p:cNvSpPr>
          <p:nvPr>
            <p:ph type="ftr" sz="quarter" idx="11"/>
          </p:nvPr>
        </p:nvSpPr>
        <p:spPr/>
        <p:txBody>
          <a:bodyPr/>
          <a:lstStyle/>
          <a:p>
            <a:endParaRPr lang="ar-SY"/>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1866963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محتوى مع تسمية توضيحية">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ar-SA"/>
              <a:t>انقر لتحرير نمط عنوان الشكل الرئيسي</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29/03/1440</a:t>
            </a:fld>
            <a:endParaRPr lang="ar-SY"/>
          </a:p>
        </p:txBody>
      </p:sp>
      <p:sp>
        <p:nvSpPr>
          <p:cNvPr id="6" name="Footer Placeholder 5"/>
          <p:cNvSpPr>
            <a:spLocks noGrp="1"/>
          </p:cNvSpPr>
          <p:nvPr>
            <p:ph type="ftr" sz="quarter" idx="11"/>
          </p:nvPr>
        </p:nvSpPr>
        <p:spPr/>
        <p:txBody>
          <a:bodyPr/>
          <a:lstStyle/>
          <a:p>
            <a:endParaRPr lang="ar-SY"/>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22478074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صورة مع تسمية توضيحية">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ar-SA"/>
              <a:t>انقر لتحرير نمط عنوان الشكل الرئيسي</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ar-SA"/>
              <a:t>انقر فوق الأيقونة لإضافة صورة</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ar-SA"/>
              <a:t>حرر أنماط نص الشكل الرئيسي</a:t>
            </a:r>
          </a:p>
        </p:txBody>
      </p:sp>
      <p:sp>
        <p:nvSpPr>
          <p:cNvPr id="5" name="Date Placeholder 4"/>
          <p:cNvSpPr>
            <a:spLocks noGrp="1"/>
          </p:cNvSpPr>
          <p:nvPr>
            <p:ph type="dt" sz="half" idx="10"/>
          </p:nvPr>
        </p:nvSpPr>
        <p:spPr/>
        <p:txBody>
          <a:bodyPr/>
          <a:lstStyle/>
          <a:p>
            <a:fld id="{B522998B-4182-4F49-8D7F-0D8E1C99DCF9}" type="datetimeFigureOut">
              <a:rPr lang="ar-SY" smtClean="0"/>
              <a:t>29/03/1440</a:t>
            </a:fld>
            <a:endParaRPr lang="ar-SY"/>
          </a:p>
        </p:txBody>
      </p:sp>
      <p:sp>
        <p:nvSpPr>
          <p:cNvPr id="6" name="Footer Placeholder 5"/>
          <p:cNvSpPr>
            <a:spLocks noGrp="1"/>
          </p:cNvSpPr>
          <p:nvPr>
            <p:ph type="ftr" sz="quarter" idx="11"/>
          </p:nvPr>
        </p:nvSpPr>
        <p:spPr/>
        <p:txBody>
          <a:bodyPr/>
          <a:lstStyle/>
          <a:p>
            <a:endParaRPr lang="ar-SY"/>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06A3E5D-52EE-44B7-9F5F-6E1C063999DE}" type="slidenum">
              <a:rPr lang="ar-SY" smtClean="0"/>
              <a:t>‹#›</a:t>
            </a:fld>
            <a:endParaRPr lang="ar-SY"/>
          </a:p>
        </p:txBody>
      </p:sp>
    </p:spTree>
    <p:extLst>
      <p:ext uri="{BB962C8B-B14F-4D97-AF65-F5344CB8AC3E}">
        <p14:creationId xmlns:p14="http://schemas.microsoft.com/office/powerpoint/2010/main" val="1056153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ar-SA"/>
              <a:t>انقر لتحرير نمط عنوان الشكل الرئيسي</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ar-SA"/>
              <a:t>حرر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B522998B-4182-4F49-8D7F-0D8E1C99DCF9}" type="datetimeFigureOut">
              <a:rPr lang="ar-SY" smtClean="0"/>
              <a:t>29/03/1440</a:t>
            </a:fld>
            <a:endParaRPr lang="ar-SY"/>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ar-SY"/>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906A3E5D-52EE-44B7-9F5F-6E1C063999DE}" type="slidenum">
              <a:rPr lang="ar-SY" smtClean="0"/>
              <a:t>‹#›</a:t>
            </a:fld>
            <a:endParaRPr lang="ar-SY"/>
          </a:p>
        </p:txBody>
      </p:sp>
    </p:spTree>
    <p:extLst>
      <p:ext uri="{BB962C8B-B14F-4D97-AF65-F5344CB8AC3E}">
        <p14:creationId xmlns:p14="http://schemas.microsoft.com/office/powerpoint/2010/main" val="3637175319"/>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 id="2147483690" r:id="rId12"/>
    <p:sldLayoutId id="2147483691" r:id="rId13"/>
    <p:sldLayoutId id="2147483692" r:id="rId14"/>
    <p:sldLayoutId id="2147483693" r:id="rId15"/>
    <p:sldLayoutId id="2147483694" r:id="rId16"/>
  </p:sldLayoutIdLst>
  <p:txStyles>
    <p:titleStyle>
      <a:lvl1pPr algn="l" defTabSz="457200" rtl="1" eaLnBrk="1" latinLnBrk="0" hangingPunct="1">
        <a:spcBef>
          <a:spcPct val="0"/>
        </a:spcBef>
        <a:buNone/>
        <a:defRPr sz="3600" kern="1200">
          <a:solidFill>
            <a:schemeClr val="tx1">
              <a:lumMod val="85000"/>
              <a:lumOff val="15000"/>
            </a:schemeClr>
          </a:solidFill>
          <a:latin typeface="+mj-lt"/>
          <a:ea typeface="+mj-ea"/>
          <a:cs typeface="+mj-cs"/>
        </a:defRPr>
      </a:lvl1pPr>
      <a:lvl2pPr rtl="1" eaLnBrk="1" hangingPunct="1">
        <a:defRPr>
          <a:solidFill>
            <a:schemeClr val="tx2"/>
          </a:solidFill>
        </a:defRPr>
      </a:lvl2pPr>
      <a:lvl3pPr rtl="1" eaLnBrk="1" hangingPunct="1">
        <a:defRPr>
          <a:solidFill>
            <a:schemeClr val="tx2"/>
          </a:solidFill>
        </a:defRPr>
      </a:lvl3pPr>
      <a:lvl4pPr rtl="1" eaLnBrk="1" hangingPunct="1">
        <a:defRPr>
          <a:solidFill>
            <a:schemeClr val="tx2"/>
          </a:solidFill>
        </a:defRPr>
      </a:lvl4pPr>
      <a:lvl5pPr rtl="1" eaLnBrk="1" hangingPunct="1">
        <a:defRPr>
          <a:solidFill>
            <a:schemeClr val="tx2"/>
          </a:solidFill>
        </a:defRPr>
      </a:lvl5pPr>
      <a:lvl6pPr rtl="1" eaLnBrk="1" hangingPunct="1">
        <a:defRPr>
          <a:solidFill>
            <a:schemeClr val="tx2"/>
          </a:solidFill>
        </a:defRPr>
      </a:lvl6pPr>
      <a:lvl7pPr rtl="1" eaLnBrk="1" hangingPunct="1">
        <a:defRPr>
          <a:solidFill>
            <a:schemeClr val="tx2"/>
          </a:solidFill>
        </a:defRPr>
      </a:lvl7pPr>
      <a:lvl8pPr rtl="1" eaLnBrk="1" hangingPunct="1">
        <a:defRPr>
          <a:solidFill>
            <a:schemeClr val="tx2"/>
          </a:solidFill>
        </a:defRPr>
      </a:lvl8pPr>
      <a:lvl9pPr rtl="1" eaLnBrk="1" hangingPunct="1">
        <a:defRPr>
          <a:solidFill>
            <a:schemeClr val="tx2"/>
          </a:solidFill>
        </a:defRPr>
      </a:lvl9pPr>
    </p:titleStyle>
    <p:bodyStyle>
      <a:lvl1pPr marL="342900" indent="-342900" algn="r" defTabSz="457200" rtl="1"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r" defTabSz="457200" rtl="1"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r" defTabSz="457200" rtl="1"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r" defTabSz="457200" rtl="1"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r" defTabSz="457200" rtl="1" eaLnBrk="1" latinLnBrk="0" hangingPunct="1">
        <a:defRPr sz="1800" kern="1200">
          <a:solidFill>
            <a:schemeClr val="tx1"/>
          </a:solidFill>
          <a:latin typeface="+mn-lt"/>
          <a:ea typeface="+mn-ea"/>
          <a:cs typeface="+mn-cs"/>
        </a:defRPr>
      </a:lvl1pPr>
      <a:lvl2pPr marL="457200" algn="r" defTabSz="457200" rtl="1" eaLnBrk="1" latinLnBrk="0" hangingPunct="1">
        <a:defRPr sz="1800" kern="1200">
          <a:solidFill>
            <a:schemeClr val="tx1"/>
          </a:solidFill>
          <a:latin typeface="+mn-lt"/>
          <a:ea typeface="+mn-ea"/>
          <a:cs typeface="+mn-cs"/>
        </a:defRPr>
      </a:lvl2pPr>
      <a:lvl3pPr marL="914400" algn="r" defTabSz="457200" rtl="1" eaLnBrk="1" latinLnBrk="0" hangingPunct="1">
        <a:defRPr sz="1800" kern="1200">
          <a:solidFill>
            <a:schemeClr val="tx1"/>
          </a:solidFill>
          <a:latin typeface="+mn-lt"/>
          <a:ea typeface="+mn-ea"/>
          <a:cs typeface="+mn-cs"/>
        </a:defRPr>
      </a:lvl3pPr>
      <a:lvl4pPr marL="1371600" algn="r" defTabSz="457200" rtl="1" eaLnBrk="1" latinLnBrk="0" hangingPunct="1">
        <a:defRPr sz="1800" kern="1200">
          <a:solidFill>
            <a:schemeClr val="tx1"/>
          </a:solidFill>
          <a:latin typeface="+mn-lt"/>
          <a:ea typeface="+mn-ea"/>
          <a:cs typeface="+mn-cs"/>
        </a:defRPr>
      </a:lvl4pPr>
      <a:lvl5pPr marL="1828800" algn="r" defTabSz="457200" rtl="1" eaLnBrk="1" latinLnBrk="0" hangingPunct="1">
        <a:defRPr sz="1800" kern="1200">
          <a:solidFill>
            <a:schemeClr val="tx1"/>
          </a:solidFill>
          <a:latin typeface="+mn-lt"/>
          <a:ea typeface="+mn-ea"/>
          <a:cs typeface="+mn-cs"/>
        </a:defRPr>
      </a:lvl5pPr>
      <a:lvl6pPr marL="2286000" algn="r" defTabSz="457200" rtl="1" eaLnBrk="1" latinLnBrk="0" hangingPunct="1">
        <a:defRPr sz="1800" kern="1200">
          <a:solidFill>
            <a:schemeClr val="tx1"/>
          </a:solidFill>
          <a:latin typeface="+mn-lt"/>
          <a:ea typeface="+mn-ea"/>
          <a:cs typeface="+mn-cs"/>
        </a:defRPr>
      </a:lvl6pPr>
      <a:lvl7pPr marL="2743200" algn="r" defTabSz="457200" rtl="1" eaLnBrk="1" latinLnBrk="0" hangingPunct="1">
        <a:defRPr sz="1800" kern="1200">
          <a:solidFill>
            <a:schemeClr val="tx1"/>
          </a:solidFill>
          <a:latin typeface="+mn-lt"/>
          <a:ea typeface="+mn-ea"/>
          <a:cs typeface="+mn-cs"/>
        </a:defRPr>
      </a:lvl7pPr>
      <a:lvl8pPr marL="3200400" algn="r" defTabSz="457200" rtl="1" eaLnBrk="1" latinLnBrk="0" hangingPunct="1">
        <a:defRPr sz="1800" kern="1200">
          <a:solidFill>
            <a:schemeClr val="tx1"/>
          </a:solidFill>
          <a:latin typeface="+mn-lt"/>
          <a:ea typeface="+mn-ea"/>
          <a:cs typeface="+mn-cs"/>
        </a:defRPr>
      </a:lvl8pPr>
      <a:lvl9pPr marL="3657600" algn="r" defTabSz="457200" rtl="1"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8" Type="http://schemas.openxmlformats.org/officeDocument/2006/relationships/hyperlink" Target="https://drive.google.com/open?id=1qFVpN21binPozXFCcuGrf-io0nDLlBi3" TargetMode="External"/><Relationship Id="rId3" Type="http://schemas.openxmlformats.org/officeDocument/2006/relationships/hyperlink" Target="https://drive.google.com/open?id=1kii7l4bCrQ-Zey4sCO51mqZ5DSXUNO2H" TargetMode="External"/><Relationship Id="rId7" Type="http://schemas.openxmlformats.org/officeDocument/2006/relationships/hyperlink" Target="https://drive.google.com/open?id=1HHkOUQnYOy2yrnl6h68dLt0fL0V6toDO" TargetMode="External"/><Relationship Id="rId2" Type="http://schemas.openxmlformats.org/officeDocument/2006/relationships/hyperlink" Target="https://drive.google.com/open?id=1HYCsolqvWnlD9dbmqKzKc1wSo6CnFxwn" TargetMode="External"/><Relationship Id="rId1" Type="http://schemas.openxmlformats.org/officeDocument/2006/relationships/slideLayout" Target="../slideLayouts/slideLayout2.xml"/><Relationship Id="rId6" Type="http://schemas.openxmlformats.org/officeDocument/2006/relationships/hyperlink" Target="https://drive.google.com/open?id=17iS6ft9xhde0OIbmmojf5iRo03a8uI_p" TargetMode="External"/><Relationship Id="rId11" Type="http://schemas.openxmlformats.org/officeDocument/2006/relationships/hyperlink" Target="https://drive.google.com/open?id=16UIXUrcsMn2_pHNeDbAlIkqjwK6vVA8R" TargetMode="External"/><Relationship Id="rId5" Type="http://schemas.openxmlformats.org/officeDocument/2006/relationships/hyperlink" Target="https://drive.google.com/open?id=1e0zPzYHnHfzR6pswcgyr5jF8rUi_yo77" TargetMode="External"/><Relationship Id="rId10" Type="http://schemas.openxmlformats.org/officeDocument/2006/relationships/hyperlink" Target="https://drive.google.com/open?id=1tEuDZryjUH1aBm9D0F9eQ9ME9KkfcpJL" TargetMode="External"/><Relationship Id="rId4" Type="http://schemas.openxmlformats.org/officeDocument/2006/relationships/hyperlink" Target="https://drive.google.com/open?id=1zsVbsJKN-JefkMdGBJcRKbBzjX4ly24S" TargetMode="External"/><Relationship Id="rId9" Type="http://schemas.openxmlformats.org/officeDocument/2006/relationships/hyperlink" Target="https://drive.google.com/open?id=1qQ6Ch-mVj1boww9SAhkPVTwFhX2kVoXR"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06B6BE3B-7E6D-4CAE-9A35-2864E7D7DF1D}"/>
              </a:ext>
            </a:extLst>
          </p:cNvPr>
          <p:cNvSpPr>
            <a:spLocks noGrp="1"/>
          </p:cNvSpPr>
          <p:nvPr>
            <p:ph type="ctrTitle"/>
          </p:nvPr>
        </p:nvSpPr>
        <p:spPr>
          <a:xfrm>
            <a:off x="1638300" y="1854927"/>
            <a:ext cx="8915399" cy="2302328"/>
          </a:xfrm>
        </p:spPr>
        <p:txBody>
          <a:bodyPr>
            <a:noAutofit/>
          </a:bodyPr>
          <a:lstStyle/>
          <a:p>
            <a:pPr algn="ctr"/>
            <a:r>
              <a:rPr lang="en-US" sz="6600" b="1" dirty="0">
                <a:solidFill>
                  <a:srgbClr val="C00000"/>
                </a:solidFill>
              </a:rPr>
              <a:t>Neural Conduction</a:t>
            </a:r>
            <a:br>
              <a:rPr lang="en-US" sz="6600" b="1" dirty="0">
                <a:solidFill>
                  <a:srgbClr val="C00000"/>
                </a:solidFill>
              </a:rPr>
            </a:br>
            <a:r>
              <a:rPr lang="en-US" sz="6600" b="1" dirty="0">
                <a:solidFill>
                  <a:srgbClr val="C00000"/>
                </a:solidFill>
              </a:rPr>
              <a:t>in Neural Fiber</a:t>
            </a:r>
            <a:endParaRPr lang="ar-SY" sz="6600" b="1" dirty="0">
              <a:solidFill>
                <a:srgbClr val="C00000"/>
              </a:solidFill>
            </a:endParaRPr>
          </a:p>
        </p:txBody>
      </p:sp>
      <p:sp>
        <p:nvSpPr>
          <p:cNvPr id="3" name="عنوان فرعي 2">
            <a:extLst>
              <a:ext uri="{FF2B5EF4-FFF2-40B4-BE49-F238E27FC236}">
                <a16:creationId xmlns:a16="http://schemas.microsoft.com/office/drawing/2014/main" id="{686C852B-AA3F-43DD-BD21-1A3B04405208}"/>
              </a:ext>
            </a:extLst>
          </p:cNvPr>
          <p:cNvSpPr>
            <a:spLocks noGrp="1"/>
          </p:cNvSpPr>
          <p:nvPr>
            <p:ph type="subTitle" idx="1"/>
          </p:nvPr>
        </p:nvSpPr>
        <p:spPr>
          <a:xfrm>
            <a:off x="1638300" y="4516122"/>
            <a:ext cx="8915399" cy="1126283"/>
          </a:xfrm>
        </p:spPr>
        <p:txBody>
          <a:bodyPr>
            <a:normAutofit/>
          </a:bodyPr>
          <a:lstStyle/>
          <a:p>
            <a:pPr algn="ctr"/>
            <a:br>
              <a:rPr lang="ar-SY" sz="2400" b="1" dirty="0">
                <a:solidFill>
                  <a:srgbClr val="00B0F0"/>
                </a:solidFill>
              </a:rPr>
            </a:br>
            <a:r>
              <a:rPr lang="en-US" sz="2400" b="1" dirty="0">
                <a:solidFill>
                  <a:srgbClr val="00B0F0"/>
                </a:solidFill>
              </a:rPr>
              <a:t>AMMAR YASEEN MANSOUR</a:t>
            </a:r>
            <a:endParaRPr lang="ar-SY" sz="2400" b="1" dirty="0">
              <a:solidFill>
                <a:srgbClr val="00B0F0"/>
              </a:solidFill>
            </a:endParaRPr>
          </a:p>
        </p:txBody>
      </p:sp>
    </p:spTree>
    <p:extLst>
      <p:ext uri="{BB962C8B-B14F-4D97-AF65-F5344CB8AC3E}">
        <p14:creationId xmlns:p14="http://schemas.microsoft.com/office/powerpoint/2010/main" val="149311300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a:bodyPr>
          <a:lstStyle/>
          <a:p>
            <a:r>
              <a:rPr lang="en-US" b="1" dirty="0">
                <a:solidFill>
                  <a:srgbClr val="C00000"/>
                </a:solidFill>
              </a:rPr>
              <a:t>The Preliminary Action Pressure Wave</a:t>
            </a:r>
            <a:br>
              <a:rPr lang="en-US" b="1" dirty="0">
                <a:solidFill>
                  <a:srgbClr val="C00000"/>
                </a:solidFill>
              </a:rPr>
            </a:br>
            <a:r>
              <a:rPr lang="en-US" b="1" dirty="0">
                <a:solidFill>
                  <a:srgbClr val="00B050"/>
                </a:solidFill>
              </a:rPr>
              <a:t>Is</a:t>
            </a:r>
            <a:r>
              <a:rPr lang="en-US" sz="2400" b="1" dirty="0">
                <a:solidFill>
                  <a:srgbClr val="00B0F0"/>
                </a:solidFill>
              </a:rPr>
              <a:t> of Nonstandard Parameters</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5608200" y="35465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927761" y="37780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894541"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587302" y="37627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807424" y="37340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643462"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3535" y="391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5570680" y="5733368"/>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708434" y="35963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585513" y="39926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5650426" y="37738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58384" y="3862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5746512" y="37374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5644158" y="37166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5780708" y="35513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711158" y="380939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5747879" y="399965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5830904" y="38090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781374" y="36937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5862500" y="36324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5866357" y="40171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5833448" y="39656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5728280" y="36271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5875332" y="37374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778900" y="38750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67718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520961" y="4794670"/>
            <a:ext cx="5013389"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935438"/>
              <a:gd name="connsiteY0" fmla="*/ 149937 h 348789"/>
              <a:gd name="connsiteX1" fmla="*/ 446318 w 3935438"/>
              <a:gd name="connsiteY1" fmla="*/ 176422 h 348789"/>
              <a:gd name="connsiteX2" fmla="*/ 689123 w 3935438"/>
              <a:gd name="connsiteY2" fmla="*/ 345416 h 348789"/>
              <a:gd name="connsiteX3" fmla="*/ 909186 w 3935438"/>
              <a:gd name="connsiteY3" fmla="*/ 3048 h 348789"/>
              <a:gd name="connsiteX4" fmla="*/ 1053739 w 3935438"/>
              <a:gd name="connsiteY4" fmla="*/ 178703 h 348789"/>
              <a:gd name="connsiteX5" fmla="*/ 1160426 w 3935438"/>
              <a:gd name="connsiteY5" fmla="*/ 178702 h 348789"/>
              <a:gd name="connsiteX6" fmla="*/ 3935438 w 3935438"/>
              <a:gd name="connsiteY6" fmla="*/ 173506 h 348789"/>
              <a:gd name="connsiteX0" fmla="*/ 0 w 3731272"/>
              <a:gd name="connsiteY0" fmla="*/ 149937 h 348789"/>
              <a:gd name="connsiteX1" fmla="*/ 446318 w 3731272"/>
              <a:gd name="connsiteY1" fmla="*/ 176422 h 348789"/>
              <a:gd name="connsiteX2" fmla="*/ 689123 w 3731272"/>
              <a:gd name="connsiteY2" fmla="*/ 345416 h 348789"/>
              <a:gd name="connsiteX3" fmla="*/ 909186 w 3731272"/>
              <a:gd name="connsiteY3" fmla="*/ 3048 h 348789"/>
              <a:gd name="connsiteX4" fmla="*/ 1053739 w 3731272"/>
              <a:gd name="connsiteY4" fmla="*/ 178703 h 348789"/>
              <a:gd name="connsiteX5" fmla="*/ 1160426 w 3731272"/>
              <a:gd name="connsiteY5" fmla="*/ 178702 h 348789"/>
              <a:gd name="connsiteX6" fmla="*/ 3731272 w 3731272"/>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1272" h="348789">
                <a:moveTo>
                  <a:pt x="0" y="149937"/>
                </a:moveTo>
                <a:cubicBezTo>
                  <a:pt x="56562" y="169073"/>
                  <a:pt x="331464" y="143842"/>
                  <a:pt x="446318" y="176422"/>
                </a:cubicBezTo>
                <a:cubicBezTo>
                  <a:pt x="561172" y="209002"/>
                  <a:pt x="611978" y="374312"/>
                  <a:pt x="689123" y="345416"/>
                </a:cubicBezTo>
                <a:cubicBezTo>
                  <a:pt x="766268" y="316520"/>
                  <a:pt x="848417" y="30833"/>
                  <a:pt x="909186" y="3048"/>
                </a:cubicBezTo>
                <a:cubicBezTo>
                  <a:pt x="969955" y="-24737"/>
                  <a:pt x="1012514" y="145664"/>
                  <a:pt x="1053739" y="178703"/>
                </a:cubicBezTo>
                <a:cubicBezTo>
                  <a:pt x="1094964" y="211742"/>
                  <a:pt x="1069030" y="178702"/>
                  <a:pt x="1160426" y="178702"/>
                </a:cubicBezTo>
                <a:lnTo>
                  <a:pt x="3731272"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66" name="رابط مستقيم 165">
            <a:extLst>
              <a:ext uri="{FF2B5EF4-FFF2-40B4-BE49-F238E27FC236}">
                <a16:creationId xmlns:a16="http://schemas.microsoft.com/office/drawing/2014/main" id="{C9A31CCE-769B-4AA5-95A6-25DA32C40487}"/>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7" name="رابط مستقيم 166">
            <a:extLst>
              <a:ext uri="{FF2B5EF4-FFF2-40B4-BE49-F238E27FC236}">
                <a16:creationId xmlns:a16="http://schemas.microsoft.com/office/drawing/2014/main" id="{02C058EA-6D41-42EC-BB11-60C910D778DC}"/>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8" name="مستطيل 167">
            <a:extLst>
              <a:ext uri="{FF2B5EF4-FFF2-40B4-BE49-F238E27FC236}">
                <a16:creationId xmlns:a16="http://schemas.microsoft.com/office/drawing/2014/main" id="{72A75624-22C3-4DB3-8B23-857AEA9DDDD9}"/>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84" name="مستطيل 183">
            <a:extLst>
              <a:ext uri="{FF2B5EF4-FFF2-40B4-BE49-F238E27FC236}">
                <a16:creationId xmlns:a16="http://schemas.microsoft.com/office/drawing/2014/main" id="{AA07FE48-2A26-4D40-9E16-0A712C440985}"/>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Tree>
    <p:extLst>
      <p:ext uri="{BB962C8B-B14F-4D97-AF65-F5344CB8AC3E}">
        <p14:creationId xmlns:p14="http://schemas.microsoft.com/office/powerpoint/2010/main" val="35857268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a:bodyPr>
          <a:lstStyle/>
          <a:p>
            <a:r>
              <a:rPr lang="en-US" b="1" dirty="0">
                <a:solidFill>
                  <a:srgbClr val="C00000"/>
                </a:solidFill>
              </a:rPr>
              <a:t>The Preliminary Action Pressure Wave</a:t>
            </a:r>
            <a:br>
              <a:rPr lang="en-US" b="1" dirty="0">
                <a:solidFill>
                  <a:srgbClr val="C00000"/>
                </a:solidFill>
              </a:rPr>
            </a:br>
            <a:r>
              <a:rPr lang="en-US" b="1" dirty="0">
                <a:solidFill>
                  <a:srgbClr val="00B050"/>
                </a:solidFill>
              </a:rPr>
              <a:t>Is</a:t>
            </a:r>
            <a:r>
              <a:rPr lang="en-US" sz="2400" b="1" dirty="0">
                <a:solidFill>
                  <a:srgbClr val="00B0F0"/>
                </a:solidFill>
              </a:rPr>
              <a:t> of Nonstandard Parameters</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6313795" y="375569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6311150" y="3952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6123349" y="37629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6370481" y="37468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6348798" y="355658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6225626" y="37095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269626"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396258" y="39874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6093184" y="5664374"/>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6160565" y="38616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6225476" y="38619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295445" y="39991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6401848" y="38723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6420814" y="364400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6387948" y="35678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223503" y="38090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6345680" y="3802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6297676" y="36521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6355915" y="36658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6238386" y="35885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462619" y="40113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85829" y="4794670"/>
            <a:ext cx="5183207"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61" h="348789">
                <a:moveTo>
                  <a:pt x="0" y="149937"/>
                </a:moveTo>
                <a:cubicBezTo>
                  <a:pt x="56562" y="169073"/>
                  <a:pt x="875906" y="143842"/>
                  <a:pt x="990760" y="176422"/>
                </a:cubicBezTo>
                <a:cubicBezTo>
                  <a:pt x="1105614" y="209002"/>
                  <a:pt x="1156420" y="374312"/>
                  <a:pt x="1233565" y="345416"/>
                </a:cubicBezTo>
                <a:cubicBezTo>
                  <a:pt x="1310710" y="316520"/>
                  <a:pt x="1392859" y="30833"/>
                  <a:pt x="1453628" y="3048"/>
                </a:cubicBezTo>
                <a:cubicBezTo>
                  <a:pt x="1514397" y="-24737"/>
                  <a:pt x="1556956" y="145664"/>
                  <a:pt x="1598181" y="178703"/>
                </a:cubicBezTo>
                <a:cubicBezTo>
                  <a:pt x="1639406" y="211742"/>
                  <a:pt x="1613472" y="178702"/>
                  <a:pt x="1704868" y="178702"/>
                </a:cubicBezTo>
                <a:lnTo>
                  <a:pt x="3857661"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66" name="رابط مستقيم 165">
            <a:extLst>
              <a:ext uri="{FF2B5EF4-FFF2-40B4-BE49-F238E27FC236}">
                <a16:creationId xmlns:a16="http://schemas.microsoft.com/office/drawing/2014/main" id="{53053151-A3A8-40EE-9C5F-54FCE4F4E354}"/>
              </a:ext>
            </a:extLst>
          </p:cNvPr>
          <p:cNvCxnSpPr>
            <a:cxnSpLocks/>
          </p:cNvCxnSpPr>
          <p:nvPr/>
        </p:nvCxnSpPr>
        <p:spPr>
          <a:xfrm flipV="1">
            <a:off x="6617874" y="354762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7" name="رابط مستقيم 166">
            <a:extLst>
              <a:ext uri="{FF2B5EF4-FFF2-40B4-BE49-F238E27FC236}">
                <a16:creationId xmlns:a16="http://schemas.microsoft.com/office/drawing/2014/main" id="{73830AFC-A1D2-471F-AE23-90ABFE93C8F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8" name="رابط مستقيم 167">
            <a:extLst>
              <a:ext uri="{FF2B5EF4-FFF2-40B4-BE49-F238E27FC236}">
                <a16:creationId xmlns:a16="http://schemas.microsoft.com/office/drawing/2014/main" id="{E51DCB70-3AD8-4EFF-9307-AAB38F3A8545}"/>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84" name="مستطيل 183">
            <a:extLst>
              <a:ext uri="{FF2B5EF4-FFF2-40B4-BE49-F238E27FC236}">
                <a16:creationId xmlns:a16="http://schemas.microsoft.com/office/drawing/2014/main" id="{14929DC0-1E2B-4ABF-ACAF-48EC0870D635}"/>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88" name="مستطيل 187">
            <a:extLst>
              <a:ext uri="{FF2B5EF4-FFF2-40B4-BE49-F238E27FC236}">
                <a16:creationId xmlns:a16="http://schemas.microsoft.com/office/drawing/2014/main" id="{28946762-355E-4DD4-9971-DF6F21342682}"/>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Tree>
    <p:extLst>
      <p:ext uri="{BB962C8B-B14F-4D97-AF65-F5344CB8AC3E}">
        <p14:creationId xmlns:p14="http://schemas.microsoft.com/office/powerpoint/2010/main" val="216296087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a:xfrm>
            <a:off x="2592924" y="624110"/>
            <a:ext cx="8911687" cy="1280890"/>
          </a:xfrm>
        </p:spPr>
        <p:txBody>
          <a:bodyPr>
            <a:normAutofit fontScale="90000"/>
          </a:bodyPr>
          <a:lstStyle/>
          <a:p>
            <a:r>
              <a:rPr lang="en-US" b="1" dirty="0">
                <a:solidFill>
                  <a:srgbClr val="C00000"/>
                </a:solidFill>
              </a:rPr>
              <a:t>The Preliminary Action Pressure Wave</a:t>
            </a:r>
            <a:br>
              <a:rPr lang="en-US" b="1" dirty="0">
                <a:solidFill>
                  <a:srgbClr val="C00000"/>
                </a:solidFill>
              </a:rPr>
            </a:br>
            <a:r>
              <a:rPr lang="en-US" b="1" dirty="0">
                <a:solidFill>
                  <a:srgbClr val="00B050"/>
                </a:solidFill>
              </a:rPr>
              <a:t>At </a:t>
            </a:r>
            <a:r>
              <a:rPr lang="en-US" sz="2700" b="1" dirty="0">
                <a:solidFill>
                  <a:srgbClr val="00B0F0"/>
                </a:solidFill>
              </a:rPr>
              <a:t>the First Node of Ranvier,</a:t>
            </a:r>
            <a:br>
              <a:rPr lang="en-US" sz="2700" b="1" dirty="0">
                <a:solidFill>
                  <a:srgbClr val="00B0F0"/>
                </a:solidFill>
              </a:rPr>
            </a:br>
            <a:r>
              <a:rPr lang="en-US" b="1" dirty="0">
                <a:solidFill>
                  <a:srgbClr val="00B050"/>
                </a:solidFill>
              </a:rPr>
              <a:t>Standard</a:t>
            </a:r>
            <a:r>
              <a:rPr lang="en-US" sz="2400" b="1" dirty="0">
                <a:solidFill>
                  <a:srgbClr val="00B0F0"/>
                </a:solidFill>
              </a:rPr>
              <a:t> </a:t>
            </a:r>
            <a:r>
              <a:rPr lang="en-US" sz="2700" b="1" dirty="0">
                <a:solidFill>
                  <a:srgbClr val="00B0F0"/>
                </a:solidFill>
              </a:rPr>
              <a:t>Action Pressure Wave is Born</a:t>
            </a:r>
            <a:br>
              <a:rPr lang="ar-SY" b="1" dirty="0">
                <a:solidFill>
                  <a:srgbClr val="C0000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6888185" y="36264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864504" y="37202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6963761" y="370450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6987826" y="37759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035501" y="38374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6947558" y="38564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779211" y="37144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962258" y="38855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888185" y="38902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722624" y="37405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739913" y="38839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6629038" y="5890219"/>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6800275" y="3665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765276" y="37887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6663094" y="36778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6996165" y="3656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6793072" y="38553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6894299" y="37887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6663435" y="3809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6747998" y="36287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6800090" y="38920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685033" y="38148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72773" y="4794670"/>
            <a:ext cx="5261584"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5994" h="348789">
                <a:moveTo>
                  <a:pt x="0" y="149937"/>
                </a:moveTo>
                <a:cubicBezTo>
                  <a:pt x="56562" y="169073"/>
                  <a:pt x="1313404" y="143842"/>
                  <a:pt x="1428258" y="176422"/>
                </a:cubicBezTo>
                <a:cubicBezTo>
                  <a:pt x="1543112" y="209002"/>
                  <a:pt x="1593918" y="374312"/>
                  <a:pt x="1671063" y="345416"/>
                </a:cubicBezTo>
                <a:cubicBezTo>
                  <a:pt x="1748208" y="316520"/>
                  <a:pt x="1830357" y="30833"/>
                  <a:pt x="1891126" y="3048"/>
                </a:cubicBezTo>
                <a:cubicBezTo>
                  <a:pt x="1951895" y="-24737"/>
                  <a:pt x="1994454" y="145664"/>
                  <a:pt x="2035679" y="178703"/>
                </a:cubicBezTo>
                <a:cubicBezTo>
                  <a:pt x="2076904" y="211742"/>
                  <a:pt x="2050970" y="178702"/>
                  <a:pt x="2142366" y="178702"/>
                </a:cubicBezTo>
                <a:lnTo>
                  <a:pt x="3915994"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4557775" y="2245739"/>
            <a:ext cx="4610723" cy="78690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At </a:t>
            </a: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1</a:t>
            </a:r>
            <a:r>
              <a:rPr lang="en-US" sz="1400" b="1" baseline="30000" dirty="0">
                <a:solidFill>
                  <a:srgbClr val="C00000"/>
                </a:solidFill>
                <a:latin typeface="Calibri" panose="020F0502020204030204" pitchFamily="34" charset="0"/>
                <a:ea typeface="Times New Roman" panose="02020603050405020304" pitchFamily="18" charset="0"/>
                <a:cs typeface="Arial" panose="020B0604020202020204" pitchFamily="34" charset="0"/>
              </a:rPr>
              <a:t>st</a:t>
            </a: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 node of Ranvier, the Preliminary Action Pressure Wave changes its parameters, and is hence converted to the  Standard Action Pressure Wave</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728299"/>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168" name="مستطيل 167">
            <a:extLst>
              <a:ext uri="{FF2B5EF4-FFF2-40B4-BE49-F238E27FC236}">
                <a16:creationId xmlns:a16="http://schemas.microsoft.com/office/drawing/2014/main" id="{CCF392C7-5123-4286-8967-5D090D27D04F}"/>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84" name="مستطيل 183">
            <a:extLst>
              <a:ext uri="{FF2B5EF4-FFF2-40B4-BE49-F238E27FC236}">
                <a16:creationId xmlns:a16="http://schemas.microsoft.com/office/drawing/2014/main" id="{9B9FB57B-B14B-4375-BF25-AE4BDEA97D58}"/>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Tree>
    <p:extLst>
      <p:ext uri="{BB962C8B-B14F-4D97-AF65-F5344CB8AC3E}">
        <p14:creationId xmlns:p14="http://schemas.microsoft.com/office/powerpoint/2010/main" val="389028906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a:xfrm>
            <a:off x="2592924" y="624110"/>
            <a:ext cx="8911687" cy="1280890"/>
          </a:xfrm>
        </p:spPr>
        <p:txBody>
          <a:bodyPr>
            <a:normAutofit fontScale="90000"/>
          </a:bodyPr>
          <a:lstStyle/>
          <a:p>
            <a:r>
              <a:rPr lang="en-US" b="1" dirty="0">
                <a:solidFill>
                  <a:srgbClr val="C00000"/>
                </a:solidFill>
              </a:rPr>
              <a:t>The Standard Action Pressure Wave</a:t>
            </a:r>
            <a:br>
              <a:rPr lang="en-US" b="1" dirty="0">
                <a:solidFill>
                  <a:srgbClr val="C00000"/>
                </a:solidFill>
              </a:rPr>
            </a:br>
            <a:r>
              <a:rPr lang="en-US" b="1" dirty="0">
                <a:solidFill>
                  <a:srgbClr val="00B050"/>
                </a:solidFill>
              </a:rPr>
              <a:t>At </a:t>
            </a:r>
            <a:r>
              <a:rPr lang="en-US" sz="2700" b="1" dirty="0">
                <a:solidFill>
                  <a:srgbClr val="00B0F0"/>
                </a:solidFill>
              </a:rPr>
              <a:t>the First Node of Ranvier,</a:t>
            </a:r>
            <a:br>
              <a:rPr lang="en-US" b="1" dirty="0">
                <a:solidFill>
                  <a:srgbClr val="00B0F0"/>
                </a:solidFill>
              </a:rPr>
            </a:br>
            <a:r>
              <a:rPr lang="en-US" b="1" dirty="0">
                <a:solidFill>
                  <a:srgbClr val="00B050"/>
                </a:solidFill>
              </a:rPr>
              <a:t>Standard</a:t>
            </a:r>
            <a:r>
              <a:rPr lang="en-US" b="1" dirty="0">
                <a:solidFill>
                  <a:srgbClr val="00B0F0"/>
                </a:solidFill>
              </a:rPr>
              <a:t> </a:t>
            </a:r>
            <a:r>
              <a:rPr lang="en-US" sz="2700" b="1" dirty="0">
                <a:solidFill>
                  <a:srgbClr val="00B0F0"/>
                </a:solidFill>
              </a:rPr>
              <a:t>Action Pressure Wave is Born</a:t>
            </a:r>
            <a:br>
              <a:rPr lang="ar-SY" b="1" dirty="0">
                <a:solidFill>
                  <a:srgbClr val="C00000"/>
                </a:solidFill>
              </a:rPr>
            </a:br>
            <a:br>
              <a:rPr lang="ar-SY"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7359662" y="367839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420654"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318051" y="3776158"/>
            <a:ext cx="105046"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369855" y="37671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7125432" y="5890219"/>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496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275722" y="37508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20521" y="4974259"/>
            <a:ext cx="5313838" cy="69201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884" h="275260">
                <a:moveTo>
                  <a:pt x="0" y="83699"/>
                </a:moveTo>
                <a:cubicBezTo>
                  <a:pt x="56562" y="102835"/>
                  <a:pt x="1721736" y="72408"/>
                  <a:pt x="1836590" y="104988"/>
                </a:cubicBezTo>
                <a:cubicBezTo>
                  <a:pt x="1951444" y="137568"/>
                  <a:pt x="2002250" y="290754"/>
                  <a:pt x="2079395" y="273982"/>
                </a:cubicBezTo>
                <a:cubicBezTo>
                  <a:pt x="2156540" y="257210"/>
                  <a:pt x="2238689" y="32142"/>
                  <a:pt x="2299458" y="4357"/>
                </a:cubicBezTo>
                <a:cubicBezTo>
                  <a:pt x="2360227" y="-23428"/>
                  <a:pt x="2402138" y="90117"/>
                  <a:pt x="2444011" y="107269"/>
                </a:cubicBezTo>
                <a:cubicBezTo>
                  <a:pt x="2485884" y="124421"/>
                  <a:pt x="2459302" y="107268"/>
                  <a:pt x="2550698" y="107268"/>
                </a:cubicBezTo>
                <a:lnTo>
                  <a:pt x="3954884" y="102072"/>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10396" y="3561640"/>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940" y="401446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4344758" y="2260659"/>
            <a:ext cx="5072034" cy="78690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The negative pressure of the wave’s trough </a:t>
            </a: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opens the gates of the pressure-gated Na channels</a:t>
            </a:r>
            <a:b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(Firstly) </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728299"/>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168" name="شكل بيضاوي 167">
            <a:extLst>
              <a:ext uri="{FF2B5EF4-FFF2-40B4-BE49-F238E27FC236}">
                <a16:creationId xmlns:a16="http://schemas.microsoft.com/office/drawing/2014/main" id="{39ED118B-9A16-4006-84E6-1602EC40BFF3}"/>
              </a:ext>
            </a:extLst>
          </p:cNvPr>
          <p:cNvSpPr/>
          <p:nvPr/>
        </p:nvSpPr>
        <p:spPr>
          <a:xfrm>
            <a:off x="7172111" y="37258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4" name="شكل بيضاوي 183">
            <a:extLst>
              <a:ext uri="{FF2B5EF4-FFF2-40B4-BE49-F238E27FC236}">
                <a16:creationId xmlns:a16="http://schemas.microsoft.com/office/drawing/2014/main" id="{B725A11D-9D49-44FF-9C3A-B3FB72CB57E0}"/>
              </a:ext>
            </a:extLst>
          </p:cNvPr>
          <p:cNvSpPr/>
          <p:nvPr/>
        </p:nvSpPr>
        <p:spPr>
          <a:xfrm>
            <a:off x="7324784"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4" name="رابط مستقيم 13">
            <a:extLst>
              <a:ext uri="{FF2B5EF4-FFF2-40B4-BE49-F238E27FC236}">
                <a16:creationId xmlns:a16="http://schemas.microsoft.com/office/drawing/2014/main" id="{AE1DEA9D-002E-4BF4-B5AE-556EB253AAD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DDFB4B9F-D364-4B2B-8768-445BF6C8BF1A}"/>
              </a:ext>
            </a:extLst>
          </p:cNvPr>
          <p:cNvCxnSpPr>
            <a:cxnSpLocks/>
          </p:cNvCxnSpPr>
          <p:nvPr/>
        </p:nvCxnSpPr>
        <p:spPr>
          <a:xfrm flipV="1">
            <a:off x="7341572"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90" name="رابط كسهم مستقيم 189">
            <a:extLst>
              <a:ext uri="{FF2B5EF4-FFF2-40B4-BE49-F238E27FC236}">
                <a16:creationId xmlns:a16="http://schemas.microsoft.com/office/drawing/2014/main" id="{E0340627-C111-4559-A119-2EADD890E0B0}"/>
              </a:ext>
            </a:extLst>
          </p:cNvPr>
          <p:cNvCxnSpPr>
            <a:cxnSpLocks/>
          </p:cNvCxnSpPr>
          <p:nvPr/>
        </p:nvCxnSpPr>
        <p:spPr>
          <a:xfrm>
            <a:off x="7344548" y="4738429"/>
            <a:ext cx="0" cy="222768"/>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2" name="مستطيل 191">
            <a:extLst>
              <a:ext uri="{FF2B5EF4-FFF2-40B4-BE49-F238E27FC236}">
                <a16:creationId xmlns:a16="http://schemas.microsoft.com/office/drawing/2014/main" id="{C429A40D-6BE1-4741-B7DE-E63077618720}"/>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93" name="مستطيل 192">
            <a:extLst>
              <a:ext uri="{FF2B5EF4-FFF2-40B4-BE49-F238E27FC236}">
                <a16:creationId xmlns:a16="http://schemas.microsoft.com/office/drawing/2014/main" id="{F421D7F9-DE5F-43BF-BBAC-D6C1E8C5EF28}"/>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Tree>
    <p:extLst>
      <p:ext uri="{BB962C8B-B14F-4D97-AF65-F5344CB8AC3E}">
        <p14:creationId xmlns:p14="http://schemas.microsoft.com/office/powerpoint/2010/main" val="94345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en-US" b="1" dirty="0">
                <a:solidFill>
                  <a:srgbClr val="C00000"/>
                </a:solidFill>
              </a:rPr>
              <a:t>The Standard Action Pressure Wave</a:t>
            </a:r>
            <a:br>
              <a:rPr lang="en-US" b="1" dirty="0">
                <a:solidFill>
                  <a:srgbClr val="C00000"/>
                </a:solidFill>
              </a:rPr>
            </a:br>
            <a:r>
              <a:rPr lang="en-US" b="1" dirty="0">
                <a:solidFill>
                  <a:srgbClr val="00B050"/>
                </a:solidFill>
              </a:rPr>
              <a:t>At </a:t>
            </a:r>
            <a:r>
              <a:rPr lang="en-US" sz="2700" b="1" dirty="0">
                <a:solidFill>
                  <a:srgbClr val="00B0F0"/>
                </a:solidFill>
              </a:rPr>
              <a:t>the First Node of Ranvier,</a:t>
            </a:r>
            <a:br>
              <a:rPr lang="en-US" b="1" dirty="0">
                <a:solidFill>
                  <a:srgbClr val="00B0F0"/>
                </a:solidFill>
              </a:rPr>
            </a:br>
            <a:r>
              <a:rPr lang="en-US" b="1" dirty="0">
                <a:solidFill>
                  <a:srgbClr val="00B050"/>
                </a:solidFill>
              </a:rPr>
              <a:t>Standard</a:t>
            </a:r>
            <a:r>
              <a:rPr lang="en-US" b="1" dirty="0">
                <a:solidFill>
                  <a:srgbClr val="00B0F0"/>
                </a:solidFill>
              </a:rPr>
              <a:t> </a:t>
            </a:r>
            <a:r>
              <a:rPr lang="en-US" sz="2700" b="1" dirty="0">
                <a:solidFill>
                  <a:srgbClr val="00B0F0"/>
                </a:solidFill>
              </a:rPr>
              <a:t>Action Pressure Wave is Born</a:t>
            </a:r>
            <a:br>
              <a:rPr lang="ar-SY" b="1" dirty="0">
                <a:solidFill>
                  <a:srgbClr val="C00000"/>
                </a:solidFill>
              </a:rPr>
            </a:br>
            <a:br>
              <a:rPr lang="ar-SY"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7125432" y="5890219"/>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4651971" y="2336195"/>
            <a:ext cx="4417696" cy="73301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The negative pressure of the wave’s trough then </a:t>
            </a: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forces the Na ions to come into the lumen of the neural fiber</a:t>
            </a:r>
            <a:b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(Secondly)</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767488"/>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168" name="شكل حر 785">
            <a:extLst>
              <a:ext uri="{FF2B5EF4-FFF2-40B4-BE49-F238E27FC236}">
                <a16:creationId xmlns:a16="http://schemas.microsoft.com/office/drawing/2014/main" id="{A155E777-1E3D-47B9-9376-17FC4DB6D3DD}"/>
              </a:ext>
            </a:extLst>
          </p:cNvPr>
          <p:cNvSpPr/>
          <p:nvPr/>
        </p:nvSpPr>
        <p:spPr>
          <a:xfrm>
            <a:off x="4220521" y="4982450"/>
            <a:ext cx="5158015" cy="301288"/>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4805 h 339850"/>
              <a:gd name="connsiteX1" fmla="*/ 1836590 w 3954884"/>
              <a:gd name="connsiteY1" fmla="*/ 176094 h 339850"/>
              <a:gd name="connsiteX2" fmla="*/ 2079395 w 3954884"/>
              <a:gd name="connsiteY2" fmla="*/ 336310 h 339850"/>
              <a:gd name="connsiteX3" fmla="*/ 2270292 w 3954884"/>
              <a:gd name="connsiteY3" fmla="*/ 2720 h 339850"/>
              <a:gd name="connsiteX4" fmla="*/ 2444011 w 3954884"/>
              <a:gd name="connsiteY4" fmla="*/ 178375 h 339850"/>
              <a:gd name="connsiteX5" fmla="*/ 2550698 w 3954884"/>
              <a:gd name="connsiteY5" fmla="*/ 178374 h 339850"/>
              <a:gd name="connsiteX6" fmla="*/ 3954884 w 3954884"/>
              <a:gd name="connsiteY6" fmla="*/ 173178 h 339850"/>
              <a:gd name="connsiteX0" fmla="*/ 0 w 3954884"/>
              <a:gd name="connsiteY0" fmla="*/ 153821 h 304625"/>
              <a:gd name="connsiteX1" fmla="*/ 1836590 w 3954884"/>
              <a:gd name="connsiteY1" fmla="*/ 175110 h 304625"/>
              <a:gd name="connsiteX2" fmla="*/ 2069379 w 3954884"/>
              <a:gd name="connsiteY2" fmla="*/ 300217 h 304625"/>
              <a:gd name="connsiteX3" fmla="*/ 2270292 w 3954884"/>
              <a:gd name="connsiteY3" fmla="*/ 1736 h 304625"/>
              <a:gd name="connsiteX4" fmla="*/ 2444011 w 3954884"/>
              <a:gd name="connsiteY4" fmla="*/ 177391 h 304625"/>
              <a:gd name="connsiteX5" fmla="*/ 2550698 w 3954884"/>
              <a:gd name="connsiteY5" fmla="*/ 177390 h 304625"/>
              <a:gd name="connsiteX6" fmla="*/ 3954884 w 3954884"/>
              <a:gd name="connsiteY6" fmla="*/ 172194 h 304625"/>
              <a:gd name="connsiteX0" fmla="*/ 0 w 3954884"/>
              <a:gd name="connsiteY0" fmla="*/ 153396 h 287255"/>
              <a:gd name="connsiteX1" fmla="*/ 1836590 w 3954884"/>
              <a:gd name="connsiteY1" fmla="*/ 174685 h 287255"/>
              <a:gd name="connsiteX2" fmla="*/ 2069379 w 3954884"/>
              <a:gd name="connsiteY2" fmla="*/ 282237 h 287255"/>
              <a:gd name="connsiteX3" fmla="*/ 2270292 w 3954884"/>
              <a:gd name="connsiteY3" fmla="*/ 1311 h 287255"/>
              <a:gd name="connsiteX4" fmla="*/ 2444011 w 3954884"/>
              <a:gd name="connsiteY4" fmla="*/ 176966 h 287255"/>
              <a:gd name="connsiteX5" fmla="*/ 2550698 w 3954884"/>
              <a:gd name="connsiteY5" fmla="*/ 176965 h 287255"/>
              <a:gd name="connsiteX6" fmla="*/ 3954884 w 3954884"/>
              <a:gd name="connsiteY6" fmla="*/ 171769 h 287255"/>
              <a:gd name="connsiteX0" fmla="*/ 0 w 3954884"/>
              <a:gd name="connsiteY0" fmla="*/ 152096 h 202446"/>
              <a:gd name="connsiteX1" fmla="*/ 1836590 w 3954884"/>
              <a:gd name="connsiteY1" fmla="*/ 173385 h 202446"/>
              <a:gd name="connsiteX2" fmla="*/ 2039332 w 3954884"/>
              <a:gd name="connsiteY2" fmla="*/ 184386 h 202446"/>
              <a:gd name="connsiteX3" fmla="*/ 2270292 w 3954884"/>
              <a:gd name="connsiteY3" fmla="*/ 11 h 202446"/>
              <a:gd name="connsiteX4" fmla="*/ 2444011 w 3954884"/>
              <a:gd name="connsiteY4" fmla="*/ 175666 h 202446"/>
              <a:gd name="connsiteX5" fmla="*/ 2550698 w 3954884"/>
              <a:gd name="connsiteY5" fmla="*/ 175665 h 202446"/>
              <a:gd name="connsiteX6" fmla="*/ 3954884 w 3954884"/>
              <a:gd name="connsiteY6" fmla="*/ 170469 h 20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884" h="202446">
                <a:moveTo>
                  <a:pt x="0" y="152096"/>
                </a:moveTo>
                <a:cubicBezTo>
                  <a:pt x="56562" y="171232"/>
                  <a:pt x="1721736" y="140805"/>
                  <a:pt x="1836590" y="173385"/>
                </a:cubicBezTo>
                <a:cubicBezTo>
                  <a:pt x="1951444" y="205965"/>
                  <a:pt x="1967048" y="213282"/>
                  <a:pt x="2039332" y="184386"/>
                </a:cubicBezTo>
                <a:cubicBezTo>
                  <a:pt x="2111616" y="155490"/>
                  <a:pt x="2202846" y="1464"/>
                  <a:pt x="2270292" y="11"/>
                </a:cubicBezTo>
                <a:cubicBezTo>
                  <a:pt x="2337738" y="-1442"/>
                  <a:pt x="2397277" y="146390"/>
                  <a:pt x="2444011" y="175666"/>
                </a:cubicBezTo>
                <a:cubicBezTo>
                  <a:pt x="2490745" y="204942"/>
                  <a:pt x="2459302" y="175665"/>
                  <a:pt x="2550698" y="175665"/>
                </a:cubicBezTo>
                <a:lnTo>
                  <a:pt x="3954884" y="170469"/>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90" name="رابط كسهم مستقيم 189">
            <a:extLst>
              <a:ext uri="{FF2B5EF4-FFF2-40B4-BE49-F238E27FC236}">
                <a16:creationId xmlns:a16="http://schemas.microsoft.com/office/drawing/2014/main" id="{044B05EE-D3DB-401B-8EA6-B446F8AC63BD}"/>
              </a:ext>
            </a:extLst>
          </p:cNvPr>
          <p:cNvCxnSpPr>
            <a:cxnSpLocks/>
          </p:cNvCxnSpPr>
          <p:nvPr/>
        </p:nvCxnSpPr>
        <p:spPr>
          <a:xfrm>
            <a:off x="7200855" y="4738429"/>
            <a:ext cx="0" cy="222768"/>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1" name="مستطيل 190">
            <a:extLst>
              <a:ext uri="{FF2B5EF4-FFF2-40B4-BE49-F238E27FC236}">
                <a16:creationId xmlns:a16="http://schemas.microsoft.com/office/drawing/2014/main" id="{0472BAFD-CA71-439A-8A41-9FAB34D85936}"/>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92" name="مستطيل 191">
            <a:extLst>
              <a:ext uri="{FF2B5EF4-FFF2-40B4-BE49-F238E27FC236}">
                <a16:creationId xmlns:a16="http://schemas.microsoft.com/office/drawing/2014/main" id="{965D400D-A4EC-447D-A04A-624A8931E7CC}"/>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Tree>
    <p:extLst>
      <p:ext uri="{BB962C8B-B14F-4D97-AF65-F5344CB8AC3E}">
        <p14:creationId xmlns:p14="http://schemas.microsoft.com/office/powerpoint/2010/main" val="414234041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a:bodyPr>
          <a:lstStyle/>
          <a:p>
            <a:r>
              <a:rPr lang="en-US" b="1" dirty="0">
                <a:solidFill>
                  <a:srgbClr val="C00000"/>
                </a:solidFill>
              </a:rPr>
              <a:t>The Standard Action Pressure Wave</a:t>
            </a:r>
            <a:br>
              <a:rPr lang="en-US" b="1" dirty="0">
                <a:solidFill>
                  <a:srgbClr val="C00000"/>
                </a:solidFill>
              </a:rPr>
            </a:br>
            <a:r>
              <a:rPr lang="en-US" b="1" dirty="0">
                <a:solidFill>
                  <a:srgbClr val="00B050"/>
                </a:solidFill>
              </a:rPr>
              <a:t>After</a:t>
            </a:r>
            <a:r>
              <a:rPr lang="en-US" sz="2400" b="1" dirty="0">
                <a:solidFill>
                  <a:srgbClr val="00B0F0"/>
                </a:solidFill>
              </a:rPr>
              <a:t> its Passage through the 1</a:t>
            </a:r>
            <a:r>
              <a:rPr lang="en-US" sz="2400" b="1" baseline="30000" dirty="0">
                <a:solidFill>
                  <a:srgbClr val="00B0F0"/>
                </a:solidFill>
              </a:rPr>
              <a:t>st</a:t>
            </a:r>
            <a:r>
              <a:rPr lang="en-US" sz="2400" b="1" dirty="0">
                <a:solidFill>
                  <a:srgbClr val="00B0F0"/>
                </a:solidFill>
              </a:rPr>
              <a:t> Node of Ranvier</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491653" y="37854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564357" y="37044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55273"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8514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450390"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901158" y="37483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645690" y="37725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8038149" y="5028567"/>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8612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390119" y="37936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520289" y="375025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390546" y="36297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499206" y="36525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531270" y="3720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611000" y="38798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5414903" y="2354723"/>
            <a:ext cx="2897455" cy="50547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Afterward, the Na ions are pushed out off the lumen</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610732"/>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181333" y="4978012"/>
            <a:ext cx="5327831" cy="51899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5090" h="348733">
                <a:moveTo>
                  <a:pt x="0" y="155077"/>
                </a:moveTo>
                <a:cubicBezTo>
                  <a:pt x="56562" y="174213"/>
                  <a:pt x="2082308" y="143786"/>
                  <a:pt x="2197162" y="176366"/>
                </a:cubicBezTo>
                <a:cubicBezTo>
                  <a:pt x="2312016" y="208946"/>
                  <a:pt x="2367683" y="374256"/>
                  <a:pt x="2439967" y="345360"/>
                </a:cubicBezTo>
                <a:cubicBezTo>
                  <a:pt x="2512251" y="316464"/>
                  <a:pt x="2570095" y="30777"/>
                  <a:pt x="2630864" y="2992"/>
                </a:cubicBezTo>
                <a:cubicBezTo>
                  <a:pt x="2691633" y="-24793"/>
                  <a:pt x="2757849" y="149371"/>
                  <a:pt x="2804583" y="178647"/>
                </a:cubicBezTo>
                <a:cubicBezTo>
                  <a:pt x="2851317" y="207923"/>
                  <a:pt x="2819874" y="178646"/>
                  <a:pt x="2911270" y="178646"/>
                </a:cubicBezTo>
                <a:lnTo>
                  <a:pt x="4085090" y="191005"/>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68" name="Rectangle 44">
            <a:extLst>
              <a:ext uri="{FF2B5EF4-FFF2-40B4-BE49-F238E27FC236}">
                <a16:creationId xmlns:a16="http://schemas.microsoft.com/office/drawing/2014/main" id="{BF4BC37F-E448-436D-8BCB-AA35C204A160}"/>
              </a:ext>
            </a:extLst>
          </p:cNvPr>
          <p:cNvSpPr>
            <a:spLocks noChangeArrowheads="1"/>
          </p:cNvSpPr>
          <p:nvPr/>
        </p:nvSpPr>
        <p:spPr bwMode="auto">
          <a:xfrm>
            <a:off x="6215339" y="5778123"/>
            <a:ext cx="3440271" cy="737198"/>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Afterward, the pressure wave is of standard parameters, and is henceforth named the Standard Action Pressure Wave</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cxnSp>
        <p:nvCxnSpPr>
          <p:cNvPr id="23" name="رابط كسهم مستقيم 22">
            <a:extLst>
              <a:ext uri="{FF2B5EF4-FFF2-40B4-BE49-F238E27FC236}">
                <a16:creationId xmlns:a16="http://schemas.microsoft.com/office/drawing/2014/main" id="{E459B529-D34E-410D-855A-A988CFCF4937}"/>
              </a:ext>
            </a:extLst>
          </p:cNvPr>
          <p:cNvCxnSpPr>
            <a:cxnSpLocks/>
          </p:cNvCxnSpPr>
          <p:nvPr/>
        </p:nvCxnSpPr>
        <p:spPr>
          <a:xfrm>
            <a:off x="7631934" y="4738429"/>
            <a:ext cx="0" cy="222768"/>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1" name="رابط كسهم مستقيم 190">
            <a:extLst>
              <a:ext uri="{FF2B5EF4-FFF2-40B4-BE49-F238E27FC236}">
                <a16:creationId xmlns:a16="http://schemas.microsoft.com/office/drawing/2014/main" id="{5557A2E6-AC97-4204-9CE4-DD3BEA920C37}"/>
              </a:ext>
            </a:extLst>
          </p:cNvPr>
          <p:cNvCxnSpPr>
            <a:cxnSpLocks/>
          </p:cNvCxnSpPr>
          <p:nvPr/>
        </p:nvCxnSpPr>
        <p:spPr>
          <a:xfrm>
            <a:off x="7327067" y="5458109"/>
            <a:ext cx="0" cy="222768"/>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2" name="مستطيل 191">
            <a:extLst>
              <a:ext uri="{FF2B5EF4-FFF2-40B4-BE49-F238E27FC236}">
                <a16:creationId xmlns:a16="http://schemas.microsoft.com/office/drawing/2014/main" id="{8C09D94C-CFDA-463C-B5DE-29CDBA9906A9}"/>
              </a:ext>
            </a:extLst>
          </p:cNvPr>
          <p:cNvSpPr/>
          <p:nvPr/>
        </p:nvSpPr>
        <p:spPr>
          <a:xfrm>
            <a:off x="352166" y="1624625"/>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93" name="مستطيل 192">
            <a:extLst>
              <a:ext uri="{FF2B5EF4-FFF2-40B4-BE49-F238E27FC236}">
                <a16:creationId xmlns:a16="http://schemas.microsoft.com/office/drawing/2014/main" id="{D222E244-9413-40C6-A7B2-FCDF2D013003}"/>
              </a:ext>
            </a:extLst>
          </p:cNvPr>
          <p:cNvSpPr/>
          <p:nvPr/>
        </p:nvSpPr>
        <p:spPr>
          <a:xfrm>
            <a:off x="352166" y="2425888"/>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Tree>
    <p:extLst>
      <p:ext uri="{BB962C8B-B14F-4D97-AF65-F5344CB8AC3E}">
        <p14:creationId xmlns:p14="http://schemas.microsoft.com/office/powerpoint/2010/main" val="7423709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a:bodyPr>
          <a:lstStyle/>
          <a:p>
            <a:r>
              <a:rPr lang="en-US" b="1" dirty="0">
                <a:solidFill>
                  <a:srgbClr val="C00000"/>
                </a:solidFill>
              </a:rPr>
              <a:t>The Standard Action Pressure Wave</a:t>
            </a:r>
            <a:br>
              <a:rPr lang="en-US" b="1" dirty="0">
                <a:solidFill>
                  <a:srgbClr val="C00000"/>
                </a:solidFill>
              </a:rPr>
            </a:br>
            <a:r>
              <a:rPr lang="en-US" b="1" dirty="0">
                <a:solidFill>
                  <a:srgbClr val="00B050"/>
                </a:solidFill>
              </a:rPr>
              <a:t>Nodes</a:t>
            </a:r>
            <a:r>
              <a:rPr lang="en-US" sz="2400" b="1" dirty="0">
                <a:solidFill>
                  <a:srgbClr val="00B0F0"/>
                </a:solidFill>
              </a:rPr>
              <a:t> of Ranvier, the Equalizers</a:t>
            </a:r>
            <a:endParaRPr lang="ar-SY" sz="2400"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62254"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8026602" y="37857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890586" y="390015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8046291" y="36982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934828" y="37578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879868" y="37885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8026602" y="390015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906875" y="38393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916394" y="37015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841711" y="38627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7791251" y="5908742"/>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950403" y="37044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963563" y="36588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916394" y="37643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820494" y="36192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865257" y="37566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923369" y="37325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860076" y="38801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7" name="Rectangle 44">
            <a:extLst>
              <a:ext uri="{FF2B5EF4-FFF2-40B4-BE49-F238E27FC236}">
                <a16:creationId xmlns:a16="http://schemas.microsoft.com/office/drawing/2014/main" id="{152AF814-11D8-4E70-ADEE-D914D2712AB7}"/>
              </a:ext>
            </a:extLst>
          </p:cNvPr>
          <p:cNvSpPr>
            <a:spLocks noChangeArrowheads="1"/>
          </p:cNvSpPr>
          <p:nvPr/>
        </p:nvSpPr>
        <p:spPr bwMode="auto">
          <a:xfrm>
            <a:off x="4652761" y="2209613"/>
            <a:ext cx="4830273" cy="782316"/>
          </a:xfrm>
          <a:prstGeom prst="rect">
            <a:avLst/>
          </a:prstGeom>
          <a:solidFill>
            <a:schemeClr val="bg1">
              <a:lumMod val="8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The next nodes of Ranvier</a:t>
            </a: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 keep the wave parameters within the standards. Moreover, they correct any potential deviations of wave’s parameters and of wave’s trajectory as well</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142140" y="4978012"/>
            <a:ext cx="5340894" cy="51899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106" h="348733">
                <a:moveTo>
                  <a:pt x="0" y="155077"/>
                </a:moveTo>
                <a:cubicBezTo>
                  <a:pt x="56562" y="174213"/>
                  <a:pt x="2372769" y="143786"/>
                  <a:pt x="2487623" y="176366"/>
                </a:cubicBezTo>
                <a:cubicBezTo>
                  <a:pt x="2602477" y="208946"/>
                  <a:pt x="2658144" y="374256"/>
                  <a:pt x="2730428" y="345360"/>
                </a:cubicBezTo>
                <a:cubicBezTo>
                  <a:pt x="2802712" y="316464"/>
                  <a:pt x="2860556" y="30777"/>
                  <a:pt x="2921325" y="2992"/>
                </a:cubicBezTo>
                <a:cubicBezTo>
                  <a:pt x="2982094" y="-24793"/>
                  <a:pt x="3048310" y="149371"/>
                  <a:pt x="3095044" y="178647"/>
                </a:cubicBezTo>
                <a:cubicBezTo>
                  <a:pt x="3141778" y="207923"/>
                  <a:pt x="3110335" y="178646"/>
                  <a:pt x="3201731" y="178646"/>
                </a:cubicBezTo>
                <a:lnTo>
                  <a:pt x="4095106" y="18222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68" name="مستطيل 167">
            <a:extLst>
              <a:ext uri="{FF2B5EF4-FFF2-40B4-BE49-F238E27FC236}">
                <a16:creationId xmlns:a16="http://schemas.microsoft.com/office/drawing/2014/main" id="{925601E2-34B6-450F-94AF-781301935F1B}"/>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91" name="مستطيل 190">
            <a:extLst>
              <a:ext uri="{FF2B5EF4-FFF2-40B4-BE49-F238E27FC236}">
                <a16:creationId xmlns:a16="http://schemas.microsoft.com/office/drawing/2014/main" id="{3D3555C5-9EC0-4B9C-A417-DE5A92EC75FA}"/>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Tree>
    <p:extLst>
      <p:ext uri="{BB962C8B-B14F-4D97-AF65-F5344CB8AC3E}">
        <p14:creationId xmlns:p14="http://schemas.microsoft.com/office/powerpoint/2010/main" val="23735582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a:bodyPr>
          <a:lstStyle/>
          <a:p>
            <a:r>
              <a:rPr lang="en-US" b="1" dirty="0">
                <a:solidFill>
                  <a:srgbClr val="C00000"/>
                </a:solidFill>
              </a:rPr>
              <a:t>The Standard Action Pressure Wave</a:t>
            </a:r>
            <a:br>
              <a:rPr lang="en-US" b="1" dirty="0">
                <a:solidFill>
                  <a:srgbClr val="C00000"/>
                </a:solidFill>
              </a:rPr>
            </a:br>
            <a:r>
              <a:rPr lang="en-US" b="1" dirty="0">
                <a:solidFill>
                  <a:srgbClr val="00B050"/>
                </a:solidFill>
              </a:rPr>
              <a:t>Nodes</a:t>
            </a:r>
            <a:r>
              <a:rPr lang="en-US" sz="2400" b="1" dirty="0">
                <a:solidFill>
                  <a:srgbClr val="00B0F0"/>
                </a:solidFill>
              </a:rPr>
              <a:t> of Ranvier, the Equalizers</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935017" y="39630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8954887" y="37735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8896191" y="382295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835123" y="38744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004941" y="38477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8964592" y="386526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921787" y="38181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895378" y="38705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8900729" y="38457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8912606" y="36687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8885668" y="37151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8769516" y="38105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8575031" y="5908742"/>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8916365" y="37691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8845534"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883144" y="369198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8811377" y="37226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929208" y="37250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429529" y="4978013"/>
            <a:ext cx="5171076"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899" h="347462">
                <a:moveTo>
                  <a:pt x="0" y="137522"/>
                </a:moveTo>
                <a:lnTo>
                  <a:pt x="2953754" y="148500"/>
                </a:lnTo>
                <a:cubicBezTo>
                  <a:pt x="2994222" y="176666"/>
                  <a:pt x="3069696" y="369611"/>
                  <a:pt x="3131064" y="345360"/>
                </a:cubicBezTo>
                <a:cubicBezTo>
                  <a:pt x="3192432" y="321109"/>
                  <a:pt x="3261192" y="30777"/>
                  <a:pt x="3321961" y="2992"/>
                </a:cubicBezTo>
                <a:cubicBezTo>
                  <a:pt x="3382730" y="-24793"/>
                  <a:pt x="3448946" y="149371"/>
                  <a:pt x="3495680" y="178647"/>
                </a:cubicBezTo>
                <a:cubicBezTo>
                  <a:pt x="3542414" y="207923"/>
                  <a:pt x="3510971" y="178646"/>
                  <a:pt x="3602367" y="178646"/>
                </a:cubicBezTo>
                <a:lnTo>
                  <a:pt x="3964899" y="18222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68" name="مستطيل 167">
            <a:extLst>
              <a:ext uri="{FF2B5EF4-FFF2-40B4-BE49-F238E27FC236}">
                <a16:creationId xmlns:a16="http://schemas.microsoft.com/office/drawing/2014/main" id="{EC5B8902-0151-442A-9155-3878C53647F6}"/>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91" name="مستطيل 190">
            <a:extLst>
              <a:ext uri="{FF2B5EF4-FFF2-40B4-BE49-F238E27FC236}">
                <a16:creationId xmlns:a16="http://schemas.microsoft.com/office/drawing/2014/main" id="{B8ABDF57-AF44-4293-A2BF-9EA08DFD937B}"/>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
        <p:nvSpPr>
          <p:cNvPr id="170" name="Rectangle 44">
            <a:extLst>
              <a:ext uri="{FF2B5EF4-FFF2-40B4-BE49-F238E27FC236}">
                <a16:creationId xmlns:a16="http://schemas.microsoft.com/office/drawing/2014/main" id="{8D8D0DDD-7102-4FC3-AC29-DB2D93CAAD19}"/>
              </a:ext>
            </a:extLst>
          </p:cNvPr>
          <p:cNvSpPr>
            <a:spLocks noChangeArrowheads="1"/>
          </p:cNvSpPr>
          <p:nvPr/>
        </p:nvSpPr>
        <p:spPr bwMode="auto">
          <a:xfrm>
            <a:off x="4652761" y="2209613"/>
            <a:ext cx="4830273" cy="782316"/>
          </a:xfrm>
          <a:prstGeom prst="rect">
            <a:avLst/>
          </a:prstGeom>
          <a:solidFill>
            <a:schemeClr val="bg1">
              <a:lumMod val="8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The next nodes of Ranvier</a:t>
            </a: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 keep the wave parameters within the standards. Moreover, they correct any potential deviations of wave’s parameters and of wave’s trajectory as well</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058213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a:bodyPr>
          <a:lstStyle/>
          <a:p>
            <a:r>
              <a:rPr lang="en-US" b="1" dirty="0">
                <a:solidFill>
                  <a:srgbClr val="C00000"/>
                </a:solidFill>
              </a:rPr>
              <a:t>The Standard Action Pressure Wave</a:t>
            </a:r>
            <a:br>
              <a:rPr lang="en-US" b="1" dirty="0">
                <a:solidFill>
                  <a:srgbClr val="C00000"/>
                </a:solidFill>
              </a:rPr>
            </a:br>
            <a:r>
              <a:rPr lang="en-US" b="1" dirty="0">
                <a:solidFill>
                  <a:srgbClr val="00B050"/>
                </a:solidFill>
              </a:rPr>
              <a:t>Nodes</a:t>
            </a:r>
            <a:r>
              <a:rPr lang="en-US" sz="2400" b="1" dirty="0">
                <a:solidFill>
                  <a:srgbClr val="00B0F0"/>
                </a:solidFill>
              </a:rPr>
              <a:t> of Ranvier, the Equalizers</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9144941" y="37272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9230024" y="39173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9169785" y="38104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9266479" y="38756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279580" y="3717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9317763" y="37602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9314592" y="38964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9208865" y="36865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143685" y="38324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9227103" y="38330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177354" y="37962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9307060" y="3642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9369762" y="38261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9238284" y="3728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9213761" y="39158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9097551" y="5908742"/>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9307855" y="36644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9224882" y="37502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517332" y="36905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9244693" y="37621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550487" y="38951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298906" y="4978013"/>
            <a:ext cx="5351399"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3161" h="347462">
                <a:moveTo>
                  <a:pt x="0" y="137522"/>
                </a:moveTo>
                <a:lnTo>
                  <a:pt x="3454548" y="148500"/>
                </a:lnTo>
                <a:cubicBezTo>
                  <a:pt x="3495016" y="176666"/>
                  <a:pt x="3570490" y="369611"/>
                  <a:pt x="3631858" y="345360"/>
                </a:cubicBezTo>
                <a:cubicBezTo>
                  <a:pt x="3693226" y="321109"/>
                  <a:pt x="3761986" y="30777"/>
                  <a:pt x="3822755" y="2992"/>
                </a:cubicBezTo>
                <a:cubicBezTo>
                  <a:pt x="3883524" y="-24793"/>
                  <a:pt x="3949740" y="149371"/>
                  <a:pt x="3996474" y="178647"/>
                </a:cubicBezTo>
                <a:cubicBezTo>
                  <a:pt x="4043208" y="207923"/>
                  <a:pt x="4011765" y="178646"/>
                  <a:pt x="4103161" y="178646"/>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68" name="مستطيل 167">
            <a:extLst>
              <a:ext uri="{FF2B5EF4-FFF2-40B4-BE49-F238E27FC236}">
                <a16:creationId xmlns:a16="http://schemas.microsoft.com/office/drawing/2014/main" id="{2078F74C-F4BD-4372-B27B-9CE115C1973F}"/>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91" name="مستطيل 190">
            <a:extLst>
              <a:ext uri="{FF2B5EF4-FFF2-40B4-BE49-F238E27FC236}">
                <a16:creationId xmlns:a16="http://schemas.microsoft.com/office/drawing/2014/main" id="{9F8CB8BA-6ACA-40C7-B482-D8C4D6049E97}"/>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
        <p:nvSpPr>
          <p:cNvPr id="170" name="Rectangle 44">
            <a:extLst>
              <a:ext uri="{FF2B5EF4-FFF2-40B4-BE49-F238E27FC236}">
                <a16:creationId xmlns:a16="http://schemas.microsoft.com/office/drawing/2014/main" id="{6A3849EF-0E4D-4698-840F-15231B2A6ECD}"/>
              </a:ext>
            </a:extLst>
          </p:cNvPr>
          <p:cNvSpPr>
            <a:spLocks noChangeArrowheads="1"/>
          </p:cNvSpPr>
          <p:nvPr/>
        </p:nvSpPr>
        <p:spPr bwMode="auto">
          <a:xfrm>
            <a:off x="4652761" y="2209613"/>
            <a:ext cx="4830273" cy="782316"/>
          </a:xfrm>
          <a:prstGeom prst="rect">
            <a:avLst/>
          </a:prstGeom>
          <a:solidFill>
            <a:schemeClr val="bg1">
              <a:lumMod val="8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The next nodes of Ranvier</a:t>
            </a: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 keep the wave parameters within the standards. Moreover, they correct any potential deviations of wave’s parameters and of wave’s trajectory as well</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36667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a:bodyPr>
          <a:lstStyle/>
          <a:p>
            <a:r>
              <a:rPr lang="en-US" b="1" dirty="0">
                <a:solidFill>
                  <a:srgbClr val="C00000"/>
                </a:solidFill>
              </a:rPr>
              <a:t>The Standard Action Pressure Wave</a:t>
            </a:r>
            <a:br>
              <a:rPr lang="en-US" b="1" dirty="0">
                <a:solidFill>
                  <a:srgbClr val="C00000"/>
                </a:solidFill>
              </a:rPr>
            </a:br>
            <a:r>
              <a:rPr lang="en-US" b="1" dirty="0">
                <a:solidFill>
                  <a:srgbClr val="00B050"/>
                </a:solidFill>
              </a:rPr>
              <a:t>Terminus </a:t>
            </a:r>
            <a:r>
              <a:rPr lang="en-US" sz="2400" b="1" dirty="0">
                <a:solidFill>
                  <a:srgbClr val="00B0F0"/>
                </a:solidFill>
              </a:rPr>
              <a:t>of the Wave at Synaptic Knob</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833061" y="36373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9581620" y="38393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9535598" y="3836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9580099" y="3875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658849" y="36246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9657329" y="3903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9641249" y="38445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690317" y="37164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9576369" y="36075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778265" y="39241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9632136" y="36009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500737" y="3719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543266" y="37312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599486" y="38073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9554994" y="379992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9551933" y="35774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9643371" y="3846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9630746"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9319622" y="5908742"/>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9593351" y="37566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9565446" y="38284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517332" y="36905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9570223" y="36698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550487" y="38951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84" name="رابط مستقيم 183">
            <a:extLst>
              <a:ext uri="{FF2B5EF4-FFF2-40B4-BE49-F238E27FC236}">
                <a16:creationId xmlns:a16="http://schemas.microsoft.com/office/drawing/2014/main" id="{B8F94F07-F7A5-498A-8F52-D6D01FFB1AB4}"/>
              </a:ext>
            </a:extLst>
          </p:cNvPr>
          <p:cNvCxnSpPr>
            <a:cxnSpLocks/>
          </p:cNvCxnSpPr>
          <p:nvPr/>
        </p:nvCxnSpPr>
        <p:spPr>
          <a:xfrm flipV="1">
            <a:off x="7345928" y="4961197"/>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0E4A69F7-6340-4194-80DE-8C3563F245C9}"/>
              </a:ext>
            </a:extLst>
          </p:cNvPr>
          <p:cNvCxnSpPr>
            <a:cxnSpLocks/>
          </p:cNvCxnSpPr>
          <p:nvPr/>
        </p:nvCxnSpPr>
        <p:spPr>
          <a:xfrm flipV="1">
            <a:off x="7354635" y="5518550"/>
            <a:ext cx="2284818" cy="1"/>
          </a:xfrm>
          <a:prstGeom prst="line">
            <a:avLst/>
          </a:prstGeom>
          <a:ln w="28575">
            <a:solidFill>
              <a:schemeClr val="tx1">
                <a:lumMod val="95000"/>
                <a:lumOff val="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207467" y="4978013"/>
            <a:ext cx="5538828"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3996474"/>
              <a:gd name="connsiteY0" fmla="*/ 137522 h 347462"/>
              <a:gd name="connsiteX1" fmla="*/ 3454548 w 3996474"/>
              <a:gd name="connsiteY1" fmla="*/ 148500 h 347462"/>
              <a:gd name="connsiteX2" fmla="*/ 3631858 w 3996474"/>
              <a:gd name="connsiteY2" fmla="*/ 345360 h 347462"/>
              <a:gd name="connsiteX3" fmla="*/ 3822755 w 3996474"/>
              <a:gd name="connsiteY3" fmla="*/ 2992 h 347462"/>
              <a:gd name="connsiteX4" fmla="*/ 3996474 w 3996474"/>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246872"/>
              <a:gd name="connsiteY0" fmla="*/ 137523 h 347462"/>
              <a:gd name="connsiteX1" fmla="*/ 3704946 w 4246872"/>
              <a:gd name="connsiteY1" fmla="*/ 148500 h 347462"/>
              <a:gd name="connsiteX2" fmla="*/ 3882256 w 4246872"/>
              <a:gd name="connsiteY2" fmla="*/ 345360 h 347462"/>
              <a:gd name="connsiteX3" fmla="*/ 4073153 w 4246872"/>
              <a:gd name="connsiteY3" fmla="*/ 2992 h 347462"/>
              <a:gd name="connsiteX4" fmla="*/ 4246872 w 4246872"/>
              <a:gd name="connsiteY4" fmla="*/ 178647 h 347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6872" h="347462">
                <a:moveTo>
                  <a:pt x="0" y="137523"/>
                </a:moveTo>
                <a:lnTo>
                  <a:pt x="3704946" y="148500"/>
                </a:lnTo>
                <a:cubicBezTo>
                  <a:pt x="3745414" y="176666"/>
                  <a:pt x="3820888" y="369611"/>
                  <a:pt x="3882256" y="345360"/>
                </a:cubicBezTo>
                <a:cubicBezTo>
                  <a:pt x="3943624" y="321109"/>
                  <a:pt x="4012384" y="30777"/>
                  <a:pt x="4073153" y="2992"/>
                </a:cubicBezTo>
                <a:cubicBezTo>
                  <a:pt x="4133922" y="-24793"/>
                  <a:pt x="4200138" y="149371"/>
                  <a:pt x="4246872" y="17864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68" name="مستطيل 167">
            <a:extLst>
              <a:ext uri="{FF2B5EF4-FFF2-40B4-BE49-F238E27FC236}">
                <a16:creationId xmlns:a16="http://schemas.microsoft.com/office/drawing/2014/main" id="{57BEAA77-B9A7-407F-ACD7-5C1BDA4654C9}"/>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91" name="مستطيل 190">
            <a:extLst>
              <a:ext uri="{FF2B5EF4-FFF2-40B4-BE49-F238E27FC236}">
                <a16:creationId xmlns:a16="http://schemas.microsoft.com/office/drawing/2014/main" id="{516A6276-1B92-4DC4-AA9F-D208FED40B75}"/>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Tree>
    <p:extLst>
      <p:ext uri="{BB962C8B-B14F-4D97-AF65-F5344CB8AC3E}">
        <p14:creationId xmlns:p14="http://schemas.microsoft.com/office/powerpoint/2010/main" val="282249609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0E1A4E1-AAE6-4E3B-BE3D-7B6376DF20BE}"/>
              </a:ext>
            </a:extLst>
          </p:cNvPr>
          <p:cNvSpPr>
            <a:spLocks noGrp="1"/>
          </p:cNvSpPr>
          <p:nvPr>
            <p:ph type="title"/>
          </p:nvPr>
        </p:nvSpPr>
        <p:spPr/>
        <p:txBody>
          <a:bodyPr/>
          <a:lstStyle/>
          <a:p>
            <a:pPr algn="ctr"/>
            <a:r>
              <a:rPr lang="en-US" b="1" dirty="0">
                <a:solidFill>
                  <a:srgbClr val="C00000"/>
                </a:solidFill>
              </a:rPr>
              <a:t>Neural Conduction</a:t>
            </a:r>
            <a:br>
              <a:rPr lang="en-US" b="1" dirty="0">
                <a:solidFill>
                  <a:srgbClr val="C00000"/>
                </a:solidFill>
              </a:rPr>
            </a:br>
            <a:r>
              <a:rPr lang="en-US" sz="2400" b="1" dirty="0">
                <a:solidFill>
                  <a:srgbClr val="00B0F0"/>
                </a:solidFill>
              </a:rPr>
              <a:t>Innovated View</a:t>
            </a:r>
            <a:endParaRPr lang="ar-SY" b="1" dirty="0">
              <a:solidFill>
                <a:srgbClr val="C00000"/>
              </a:solidFill>
            </a:endParaRPr>
          </a:p>
        </p:txBody>
      </p:sp>
      <p:sp>
        <p:nvSpPr>
          <p:cNvPr id="3" name="عنصر نائب للمحتوى 2">
            <a:extLst>
              <a:ext uri="{FF2B5EF4-FFF2-40B4-BE49-F238E27FC236}">
                <a16:creationId xmlns:a16="http://schemas.microsoft.com/office/drawing/2014/main" id="{754E968E-C300-4633-9CE9-CFA695FD6581}"/>
              </a:ext>
            </a:extLst>
          </p:cNvPr>
          <p:cNvSpPr>
            <a:spLocks noGrp="1"/>
          </p:cNvSpPr>
          <p:nvPr>
            <p:ph idx="1"/>
          </p:nvPr>
        </p:nvSpPr>
        <p:spPr>
          <a:xfrm>
            <a:off x="4283113" y="2090904"/>
            <a:ext cx="5512524" cy="1406434"/>
          </a:xfrm>
          <a:solidFill>
            <a:schemeClr val="bg2">
              <a:lumMod val="75000"/>
            </a:schemeClr>
          </a:solidFill>
        </p:spPr>
        <p:txBody>
          <a:bodyPr>
            <a:normAutofit fontScale="92500"/>
          </a:bodyPr>
          <a:lstStyle/>
          <a:p>
            <a:pPr marL="0" indent="0" algn="l" rtl="0">
              <a:buNone/>
            </a:pPr>
            <a:r>
              <a:rPr lang="en-US" dirty="0">
                <a:solidFill>
                  <a:srgbClr val="0070C0"/>
                </a:solidFill>
              </a:rPr>
              <a:t>In my new conception of the neural conduction, you will frequently read about two invented terms:</a:t>
            </a:r>
          </a:p>
          <a:p>
            <a:pPr algn="l" rtl="0"/>
            <a:r>
              <a:rPr lang="en-US" b="1" dirty="0">
                <a:solidFill>
                  <a:srgbClr val="00B0F0"/>
                </a:solidFill>
              </a:rPr>
              <a:t>The Action Pressure Wave:</a:t>
            </a:r>
          </a:p>
          <a:p>
            <a:pPr algn="l" rtl="0"/>
            <a:r>
              <a:rPr lang="en-US" sz="1200" dirty="0">
                <a:solidFill>
                  <a:srgbClr val="0070C0"/>
                </a:solidFill>
              </a:rPr>
              <a:t>The Electrical Neural Current</a:t>
            </a:r>
            <a:r>
              <a:rPr lang="ar-SY" sz="1200" dirty="0">
                <a:solidFill>
                  <a:srgbClr val="0070C0"/>
                </a:solidFill>
              </a:rPr>
              <a:t>.</a:t>
            </a:r>
          </a:p>
        </p:txBody>
      </p:sp>
      <p:sp>
        <p:nvSpPr>
          <p:cNvPr id="5" name="مستطيل 4">
            <a:extLst>
              <a:ext uri="{FF2B5EF4-FFF2-40B4-BE49-F238E27FC236}">
                <a16:creationId xmlns:a16="http://schemas.microsoft.com/office/drawing/2014/main" id="{D4AAE3C9-2E22-488E-B5BA-98D03176D2BD}"/>
              </a:ext>
            </a:extLst>
          </p:cNvPr>
          <p:cNvSpPr/>
          <p:nvPr/>
        </p:nvSpPr>
        <p:spPr>
          <a:xfrm>
            <a:off x="2992751" y="3642602"/>
            <a:ext cx="8112034" cy="1961606"/>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b="1" dirty="0">
                <a:solidFill>
                  <a:srgbClr val="002060"/>
                </a:solidFill>
              </a:rPr>
              <a:t>In this section, you find the following:</a:t>
            </a:r>
          </a:p>
          <a:p>
            <a:pPr algn="ctr"/>
            <a:endParaRPr lang="en-US" b="1" dirty="0">
              <a:solidFill>
                <a:srgbClr val="002060"/>
              </a:solidFill>
            </a:endParaRPr>
          </a:p>
          <a:p>
            <a:pPr marL="285750" indent="-285750" algn="just">
              <a:buFont typeface="Wingdings" panose="05000000000000000000" pitchFamily="2" charset="2"/>
              <a:buChar char="Ø"/>
            </a:pPr>
            <a:r>
              <a:rPr lang="en-US" b="1" dirty="0">
                <a:solidFill>
                  <a:srgbClr val="002060"/>
                </a:solidFill>
              </a:rPr>
              <a:t>Firstly, the naissance of the Central Pressure Wave.</a:t>
            </a:r>
          </a:p>
          <a:p>
            <a:pPr marL="285750" indent="-285750" algn="just">
              <a:buFont typeface="Wingdings" panose="05000000000000000000" pitchFamily="2" charset="2"/>
              <a:buChar char="Ø"/>
            </a:pPr>
            <a:r>
              <a:rPr lang="en-US" b="1" dirty="0">
                <a:solidFill>
                  <a:srgbClr val="002060"/>
                </a:solidFill>
              </a:rPr>
              <a:t>Secondly, the naissance of the Preliminary Action Pressure Wave.</a:t>
            </a:r>
          </a:p>
          <a:p>
            <a:pPr marL="285750" indent="-285750" algn="just">
              <a:buFont typeface="Wingdings" panose="05000000000000000000" pitchFamily="2" charset="2"/>
              <a:buChar char="Ø"/>
            </a:pPr>
            <a:r>
              <a:rPr lang="en-US" b="1" dirty="0">
                <a:solidFill>
                  <a:srgbClr val="002060"/>
                </a:solidFill>
              </a:rPr>
              <a:t>Finally, the naissance of the Standard Action Pressure Wave.</a:t>
            </a:r>
            <a:endParaRPr lang="ar-SY" dirty="0">
              <a:solidFill>
                <a:srgbClr val="002060"/>
              </a:solidFill>
            </a:endParaRPr>
          </a:p>
        </p:txBody>
      </p:sp>
      <p:sp>
        <p:nvSpPr>
          <p:cNvPr id="4" name="سهم: لأسفل 3">
            <a:extLst>
              <a:ext uri="{FF2B5EF4-FFF2-40B4-BE49-F238E27FC236}">
                <a16:creationId xmlns:a16="http://schemas.microsoft.com/office/drawing/2014/main" id="{46E96542-FF0A-40C3-B995-E889957AAFA6}"/>
              </a:ext>
            </a:extLst>
          </p:cNvPr>
          <p:cNvSpPr/>
          <p:nvPr/>
        </p:nvSpPr>
        <p:spPr>
          <a:xfrm rot="19382595">
            <a:off x="7374027" y="3046798"/>
            <a:ext cx="576028" cy="764403"/>
          </a:xfrm>
          <a:prstGeom prst="downArrow">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Tree>
    <p:extLst>
      <p:ext uri="{BB962C8B-B14F-4D97-AF65-F5344CB8AC3E}">
        <p14:creationId xmlns:p14="http://schemas.microsoft.com/office/powerpoint/2010/main" val="1040255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a:xfrm>
            <a:off x="2592924" y="624110"/>
            <a:ext cx="8911687" cy="1493488"/>
          </a:xfrm>
        </p:spPr>
        <p:txBody>
          <a:bodyPr>
            <a:normAutofit fontScale="90000"/>
          </a:bodyPr>
          <a:lstStyle/>
          <a:p>
            <a:r>
              <a:rPr lang="en-US" b="1" dirty="0">
                <a:solidFill>
                  <a:srgbClr val="C00000"/>
                </a:solidFill>
              </a:rPr>
              <a:t>The Electrical Neural Current</a:t>
            </a:r>
            <a:br>
              <a:rPr lang="ar-SY" b="1" dirty="0">
                <a:solidFill>
                  <a:srgbClr val="C00000"/>
                </a:solidFill>
              </a:rPr>
            </a:br>
            <a:r>
              <a:rPr lang="en-US" sz="4000" b="1" dirty="0">
                <a:solidFill>
                  <a:srgbClr val="00B050"/>
                </a:solidFill>
              </a:rPr>
              <a:t>The</a:t>
            </a:r>
            <a:r>
              <a:rPr lang="en-US" b="1" dirty="0">
                <a:solidFill>
                  <a:srgbClr val="C00000"/>
                </a:solidFill>
              </a:rPr>
              <a:t> </a:t>
            </a:r>
            <a:r>
              <a:rPr lang="en-US" sz="2700" b="1" dirty="0">
                <a:solidFill>
                  <a:srgbClr val="00B0F0"/>
                </a:solidFill>
              </a:rPr>
              <a:t>First Naissance,</a:t>
            </a:r>
            <a:br>
              <a:rPr lang="en-US" sz="2700" b="1" dirty="0">
                <a:solidFill>
                  <a:srgbClr val="00B0F0"/>
                </a:solidFill>
              </a:rPr>
            </a:br>
            <a:r>
              <a:rPr lang="en-US" b="1" dirty="0">
                <a:solidFill>
                  <a:srgbClr val="00B050"/>
                </a:solidFill>
              </a:rPr>
              <a:t>Upon</a:t>
            </a:r>
            <a:r>
              <a:rPr lang="en-US" sz="2700" b="1" dirty="0">
                <a:solidFill>
                  <a:srgbClr val="00B0F0"/>
                </a:solidFill>
              </a:rPr>
              <a:t> Reaching the Threshold</a:t>
            </a:r>
            <a:br>
              <a:rPr lang="en-US" sz="2700" b="1" dirty="0">
                <a:solidFill>
                  <a:srgbClr val="00B0F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670670"/>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571258" y="4048628"/>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04762" y="342238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3700023"/>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37857" y="3700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52860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404176" y="35970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39460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383648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0939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400004" y="410064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083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36666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20622" y="388200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354470" y="35102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371174" y="39718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39546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06059" y="400239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43470" y="3614469"/>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277336" y="36912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0025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64117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51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19749" y="4037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5" name="شكل بيضاوي 144">
            <a:extLst>
              <a:ext uri="{FF2B5EF4-FFF2-40B4-BE49-F238E27FC236}">
                <a16:creationId xmlns:a16="http://schemas.microsoft.com/office/drawing/2014/main" id="{AA50A46B-4C22-43C2-BF55-D34155BC8BB8}"/>
              </a:ext>
            </a:extLst>
          </p:cNvPr>
          <p:cNvSpPr/>
          <p:nvPr/>
        </p:nvSpPr>
        <p:spPr>
          <a:xfrm>
            <a:off x="6971230" y="33320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9" name="شكل بيضاوي 148">
            <a:extLst>
              <a:ext uri="{FF2B5EF4-FFF2-40B4-BE49-F238E27FC236}">
                <a16:creationId xmlns:a16="http://schemas.microsoft.com/office/drawing/2014/main" id="{76B02C23-78B6-4DA9-924E-F0E7AADE26A2}"/>
              </a:ext>
            </a:extLst>
          </p:cNvPr>
          <p:cNvSpPr/>
          <p:nvPr/>
        </p:nvSpPr>
        <p:spPr>
          <a:xfrm>
            <a:off x="4500089" y="41096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0" name="شكل بيضاوي 149">
            <a:extLst>
              <a:ext uri="{FF2B5EF4-FFF2-40B4-BE49-F238E27FC236}">
                <a16:creationId xmlns:a16="http://schemas.microsoft.com/office/drawing/2014/main" id="{3118DE1E-0C20-4556-8523-F75BEA8A35F7}"/>
              </a:ext>
            </a:extLst>
          </p:cNvPr>
          <p:cNvSpPr/>
          <p:nvPr/>
        </p:nvSpPr>
        <p:spPr>
          <a:xfrm>
            <a:off x="4559900" y="36370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6" name="شكل بيضاوي 155">
            <a:extLst>
              <a:ext uri="{FF2B5EF4-FFF2-40B4-BE49-F238E27FC236}">
                <a16:creationId xmlns:a16="http://schemas.microsoft.com/office/drawing/2014/main" id="{B017375F-9109-4EC9-8318-9181797A2365}"/>
              </a:ext>
            </a:extLst>
          </p:cNvPr>
          <p:cNvSpPr/>
          <p:nvPr/>
        </p:nvSpPr>
        <p:spPr>
          <a:xfrm>
            <a:off x="4570154" y="3768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1" name="موصل: على شكل مرفق 10">
            <a:extLst>
              <a:ext uri="{FF2B5EF4-FFF2-40B4-BE49-F238E27FC236}">
                <a16:creationId xmlns:a16="http://schemas.microsoft.com/office/drawing/2014/main" id="{BC3DBF34-ED6F-4E58-B2DA-EB6E97EE3F47}"/>
              </a:ext>
            </a:extLst>
          </p:cNvPr>
          <p:cNvCxnSpPr>
            <a:cxnSpLocks/>
          </p:cNvCxnSpPr>
          <p:nvPr/>
        </p:nvCxnSpPr>
        <p:spPr>
          <a:xfrm rot="10800000" flipV="1">
            <a:off x="4545386" y="2938950"/>
            <a:ext cx="2409783" cy="483414"/>
          </a:xfrm>
          <a:prstGeom prst="bentConnector3">
            <a:avLst>
              <a:gd name="adj1" fmla="val 9987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52" name="رابط مستقيم 151">
            <a:extLst>
              <a:ext uri="{FF2B5EF4-FFF2-40B4-BE49-F238E27FC236}">
                <a16:creationId xmlns:a16="http://schemas.microsoft.com/office/drawing/2014/main" id="{ED4DEE05-4634-465F-A007-16A23841F6C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3" name="رابط مستقيم 152">
            <a:extLst>
              <a:ext uri="{FF2B5EF4-FFF2-40B4-BE49-F238E27FC236}">
                <a16:creationId xmlns:a16="http://schemas.microsoft.com/office/drawing/2014/main" id="{32AF3B09-6758-4FCA-A7B4-921DECB00E0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9" name="موصل: على شكل مرفق 158">
            <a:extLst>
              <a:ext uri="{FF2B5EF4-FFF2-40B4-BE49-F238E27FC236}">
                <a16:creationId xmlns:a16="http://schemas.microsoft.com/office/drawing/2014/main" id="{F297F914-D267-4D40-BA4B-FEBF4386B968}"/>
              </a:ext>
            </a:extLst>
          </p:cNvPr>
          <p:cNvCxnSpPr>
            <a:cxnSpLocks/>
          </p:cNvCxnSpPr>
          <p:nvPr/>
        </p:nvCxnSpPr>
        <p:spPr>
          <a:xfrm>
            <a:off x="1739349" y="3097169"/>
            <a:ext cx="1956100" cy="260977"/>
          </a:xfrm>
          <a:prstGeom prst="bentConnector3">
            <a:avLst>
              <a:gd name="adj1" fmla="val 100085"/>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61" name="موصل: على شكل مرفق 160">
            <a:extLst>
              <a:ext uri="{FF2B5EF4-FFF2-40B4-BE49-F238E27FC236}">
                <a16:creationId xmlns:a16="http://schemas.microsoft.com/office/drawing/2014/main" id="{A96A3886-0765-4C2D-9565-A9AFE7D21B09}"/>
              </a:ext>
            </a:extLst>
          </p:cNvPr>
          <p:cNvCxnSpPr>
            <a:cxnSpLocks/>
          </p:cNvCxnSpPr>
          <p:nvPr/>
        </p:nvCxnSpPr>
        <p:spPr>
          <a:xfrm flipV="1">
            <a:off x="1371122" y="3921683"/>
            <a:ext cx="1658422" cy="329089"/>
          </a:xfrm>
          <a:prstGeom prst="bentConnector3">
            <a:avLst>
              <a:gd name="adj1" fmla="val 377"/>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5" name="مستطيل 4">
            <a:extLst>
              <a:ext uri="{FF2B5EF4-FFF2-40B4-BE49-F238E27FC236}">
                <a16:creationId xmlns:a16="http://schemas.microsoft.com/office/drawing/2014/main" id="{46F251E2-8CFE-437A-AD89-FFF0D474EF29}"/>
              </a:ext>
            </a:extLst>
          </p:cNvPr>
          <p:cNvSpPr/>
          <p:nvPr/>
        </p:nvSpPr>
        <p:spPr>
          <a:xfrm>
            <a:off x="5116271" y="3692955"/>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2" name="مستطيل 161">
            <a:extLst>
              <a:ext uri="{FF2B5EF4-FFF2-40B4-BE49-F238E27FC236}">
                <a16:creationId xmlns:a16="http://schemas.microsoft.com/office/drawing/2014/main" id="{FAA99CAE-9ACB-4A1B-8ACD-E77C30E0790E}"/>
              </a:ext>
            </a:extLst>
          </p:cNvPr>
          <p:cNvSpPr/>
          <p:nvPr/>
        </p:nvSpPr>
        <p:spPr>
          <a:xfrm>
            <a:off x="7815785" y="3691007"/>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3" name="مستطيل 162">
            <a:extLst>
              <a:ext uri="{FF2B5EF4-FFF2-40B4-BE49-F238E27FC236}">
                <a16:creationId xmlns:a16="http://schemas.microsoft.com/office/drawing/2014/main" id="{975F0216-DAF4-4141-B743-DA25E3AA7571}"/>
              </a:ext>
            </a:extLst>
          </p:cNvPr>
          <p:cNvSpPr/>
          <p:nvPr/>
        </p:nvSpPr>
        <p:spPr>
          <a:xfrm>
            <a:off x="8935212" y="369743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4" name="مستطيل 163">
            <a:extLst>
              <a:ext uri="{FF2B5EF4-FFF2-40B4-BE49-F238E27FC236}">
                <a16:creationId xmlns:a16="http://schemas.microsoft.com/office/drawing/2014/main" id="{6122CB79-593E-483E-8F03-D58E3A0C5DB4}"/>
              </a:ext>
            </a:extLst>
          </p:cNvPr>
          <p:cNvSpPr/>
          <p:nvPr/>
        </p:nvSpPr>
        <p:spPr>
          <a:xfrm>
            <a:off x="6866691" y="3680200"/>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5" name="مستطيل 164">
            <a:extLst>
              <a:ext uri="{FF2B5EF4-FFF2-40B4-BE49-F238E27FC236}">
                <a16:creationId xmlns:a16="http://schemas.microsoft.com/office/drawing/2014/main" id="{588F1DEC-FE03-488E-8228-EA4385708343}"/>
              </a:ext>
            </a:extLst>
          </p:cNvPr>
          <p:cNvSpPr/>
          <p:nvPr/>
        </p:nvSpPr>
        <p:spPr>
          <a:xfrm>
            <a:off x="5921657" y="368937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7" name="مستطيل 166">
            <a:extLst>
              <a:ext uri="{FF2B5EF4-FFF2-40B4-BE49-F238E27FC236}">
                <a16:creationId xmlns:a16="http://schemas.microsoft.com/office/drawing/2014/main" id="{55486B3E-C650-4F23-AF43-37352368ACA9}"/>
              </a:ext>
            </a:extLst>
          </p:cNvPr>
          <p:cNvSpPr/>
          <p:nvPr/>
        </p:nvSpPr>
        <p:spPr>
          <a:xfrm>
            <a:off x="5144024" y="4537355"/>
            <a:ext cx="4122648" cy="11327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Na ions accumulate  in the lumen of the Axon Hillock. Thus, they are creating the positive pole (Anode) of</a:t>
            </a:r>
            <a:br>
              <a:rPr lang="en-US" sz="1100" b="1" dirty="0">
                <a:solidFill>
                  <a:srgbClr val="C00000"/>
                </a:solidFill>
              </a:rPr>
            </a:br>
            <a:r>
              <a:rPr lang="en-US" sz="1100" b="1" dirty="0">
                <a:solidFill>
                  <a:srgbClr val="C00000"/>
                </a:solidFill>
              </a:rPr>
              <a:t>the preliminary electrical current.</a:t>
            </a:r>
          </a:p>
          <a:p>
            <a:pPr algn="ctr"/>
            <a:r>
              <a:rPr lang="en-US" sz="1400" b="1" dirty="0">
                <a:solidFill>
                  <a:srgbClr val="C00000"/>
                </a:solidFill>
              </a:rPr>
              <a:t>(Fourthly)</a:t>
            </a:r>
            <a:endParaRPr lang="ar-SY" sz="1400" b="1" dirty="0">
              <a:solidFill>
                <a:srgbClr val="C00000"/>
              </a:solidFill>
            </a:endParaRPr>
          </a:p>
          <a:p>
            <a:pPr algn="ctr"/>
            <a:endParaRPr lang="en-US" sz="1100" b="1" dirty="0">
              <a:solidFill>
                <a:srgbClr val="C00000"/>
              </a:solidFill>
            </a:endParaRPr>
          </a:p>
        </p:txBody>
      </p:sp>
      <p:sp>
        <p:nvSpPr>
          <p:cNvPr id="14" name="شكل بيضاوي 13">
            <a:extLst>
              <a:ext uri="{FF2B5EF4-FFF2-40B4-BE49-F238E27FC236}">
                <a16:creationId xmlns:a16="http://schemas.microsoft.com/office/drawing/2014/main" id="{36FAF018-7F3D-4FEE-AF45-AD6C69686A53}"/>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cxnSp>
        <p:nvCxnSpPr>
          <p:cNvPr id="17" name="موصل: على شكل مرفق 16">
            <a:extLst>
              <a:ext uri="{FF2B5EF4-FFF2-40B4-BE49-F238E27FC236}">
                <a16:creationId xmlns:a16="http://schemas.microsoft.com/office/drawing/2014/main" id="{814DDE29-3E89-4E29-9B16-7D6DFA6BE370}"/>
              </a:ext>
            </a:extLst>
          </p:cNvPr>
          <p:cNvCxnSpPr>
            <a:cxnSpLocks/>
          </p:cNvCxnSpPr>
          <p:nvPr/>
        </p:nvCxnSpPr>
        <p:spPr>
          <a:xfrm rot="10800000">
            <a:off x="4527570" y="4219114"/>
            <a:ext cx="616455" cy="923808"/>
          </a:xfrm>
          <a:prstGeom prst="bentConnector2">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66" name="مستطيل 165">
            <a:extLst>
              <a:ext uri="{FF2B5EF4-FFF2-40B4-BE49-F238E27FC236}">
                <a16:creationId xmlns:a16="http://schemas.microsoft.com/office/drawing/2014/main" id="{7B05A34C-DE83-4432-A7D4-4B7CFABC0A53}"/>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68" name="مستطيل 167">
            <a:extLst>
              <a:ext uri="{FF2B5EF4-FFF2-40B4-BE49-F238E27FC236}">
                <a16:creationId xmlns:a16="http://schemas.microsoft.com/office/drawing/2014/main" id="{DE1DBC32-483C-4392-B67B-DCE37A5FFE48}"/>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
        <p:nvSpPr>
          <p:cNvPr id="169" name="مستطيل 168">
            <a:extLst>
              <a:ext uri="{FF2B5EF4-FFF2-40B4-BE49-F238E27FC236}">
                <a16:creationId xmlns:a16="http://schemas.microsoft.com/office/drawing/2014/main" id="{AA9EB543-5461-41FB-A502-CF36D7D6854E}"/>
              </a:ext>
            </a:extLst>
          </p:cNvPr>
          <p:cNvSpPr/>
          <p:nvPr/>
        </p:nvSpPr>
        <p:spPr>
          <a:xfrm>
            <a:off x="380788" y="2307880"/>
            <a:ext cx="2524193" cy="9457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microtubules' montage contracts and then retracts backward into the cell body</a:t>
            </a:r>
            <a:endParaRPr lang="ar-SY" sz="1100" b="1" dirty="0">
              <a:solidFill>
                <a:srgbClr val="C00000"/>
              </a:solidFill>
            </a:endParaRPr>
          </a:p>
          <a:p>
            <a:pPr algn="ctr"/>
            <a:r>
              <a:rPr lang="en-US" sz="1400" b="1" dirty="0">
                <a:solidFill>
                  <a:srgbClr val="C00000"/>
                </a:solidFill>
              </a:rPr>
              <a:t>(Firstly)</a:t>
            </a:r>
            <a:endParaRPr lang="ar-SY" sz="1400" b="1" dirty="0">
              <a:solidFill>
                <a:srgbClr val="C00000"/>
              </a:solidFill>
            </a:endParaRPr>
          </a:p>
          <a:p>
            <a:pPr algn="ctr"/>
            <a:endParaRPr lang="en-US" sz="1100" b="1" dirty="0">
              <a:solidFill>
                <a:srgbClr val="C00000"/>
              </a:solidFill>
            </a:endParaRPr>
          </a:p>
        </p:txBody>
      </p:sp>
      <p:sp>
        <p:nvSpPr>
          <p:cNvPr id="170" name="مستطيل 169">
            <a:extLst>
              <a:ext uri="{FF2B5EF4-FFF2-40B4-BE49-F238E27FC236}">
                <a16:creationId xmlns:a16="http://schemas.microsoft.com/office/drawing/2014/main" id="{C6C371D8-FB77-4C51-8C8F-8032D65585BE}"/>
              </a:ext>
            </a:extLst>
          </p:cNvPr>
          <p:cNvSpPr/>
          <p:nvPr/>
        </p:nvSpPr>
        <p:spPr>
          <a:xfrm>
            <a:off x="477253" y="4285916"/>
            <a:ext cx="2524193" cy="9332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A central pressure wave is built up. It spreads toward the cell membrane of cell body</a:t>
            </a:r>
            <a:endParaRPr lang="ar-SY" sz="1100" b="1" dirty="0">
              <a:solidFill>
                <a:srgbClr val="C00000"/>
              </a:solidFill>
            </a:endParaRPr>
          </a:p>
          <a:p>
            <a:pPr algn="ctr"/>
            <a:r>
              <a:rPr lang="en-US" sz="1400" b="1" dirty="0">
                <a:solidFill>
                  <a:srgbClr val="C00000"/>
                </a:solidFill>
              </a:rPr>
              <a:t>(Secondly)</a:t>
            </a:r>
            <a:endParaRPr lang="ar-SY" sz="1400" b="1" dirty="0">
              <a:solidFill>
                <a:srgbClr val="C00000"/>
              </a:solidFill>
            </a:endParaRPr>
          </a:p>
          <a:p>
            <a:pPr algn="ctr"/>
            <a:endParaRPr lang="en-US" sz="1100" b="1" dirty="0">
              <a:solidFill>
                <a:srgbClr val="C00000"/>
              </a:solidFill>
            </a:endParaRPr>
          </a:p>
        </p:txBody>
      </p:sp>
      <p:sp>
        <p:nvSpPr>
          <p:cNvPr id="171" name="مستطيل 170">
            <a:extLst>
              <a:ext uri="{FF2B5EF4-FFF2-40B4-BE49-F238E27FC236}">
                <a16:creationId xmlns:a16="http://schemas.microsoft.com/office/drawing/2014/main" id="{D08AC153-73CC-41D3-AA21-66160CA76A46}"/>
              </a:ext>
            </a:extLst>
          </p:cNvPr>
          <p:cNvSpPr/>
          <p:nvPr/>
        </p:nvSpPr>
        <p:spPr>
          <a:xfrm>
            <a:off x="5902779" y="2443450"/>
            <a:ext cx="2960671"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induced negative pressure invites the Na ions to fill the vacuum inside the Axon Hillock</a:t>
            </a:r>
            <a:endParaRPr lang="ar-SY" sz="1100" b="1" dirty="0">
              <a:solidFill>
                <a:srgbClr val="C00000"/>
              </a:solidFill>
            </a:endParaRPr>
          </a:p>
          <a:p>
            <a:pPr algn="ctr"/>
            <a:r>
              <a:rPr lang="en-US" sz="1400" b="1" dirty="0">
                <a:solidFill>
                  <a:srgbClr val="C00000"/>
                </a:solidFill>
              </a:rPr>
              <a:t>(Thirdly)</a:t>
            </a:r>
            <a:endParaRPr lang="ar-SY" sz="1400" b="1" dirty="0">
              <a:solidFill>
                <a:srgbClr val="C00000"/>
              </a:solidFill>
            </a:endParaRPr>
          </a:p>
          <a:p>
            <a:pPr algn="ctr"/>
            <a:endParaRPr lang="en-US" sz="1100" b="1" dirty="0">
              <a:solidFill>
                <a:srgbClr val="C00000"/>
              </a:solidFill>
            </a:endParaRPr>
          </a:p>
        </p:txBody>
      </p:sp>
    </p:spTree>
    <p:extLst>
      <p:ext uri="{BB962C8B-B14F-4D97-AF65-F5344CB8AC3E}">
        <p14:creationId xmlns:p14="http://schemas.microsoft.com/office/powerpoint/2010/main" val="133597483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a:xfrm>
            <a:off x="2592924" y="624110"/>
            <a:ext cx="8911687" cy="1704178"/>
          </a:xfrm>
        </p:spPr>
        <p:txBody>
          <a:bodyPr>
            <a:normAutofit fontScale="90000"/>
          </a:bodyPr>
          <a:lstStyle/>
          <a:p>
            <a:r>
              <a:rPr lang="en-US" b="1" dirty="0">
                <a:solidFill>
                  <a:srgbClr val="C00000"/>
                </a:solidFill>
              </a:rPr>
              <a:t>The Electrical Neural Current</a:t>
            </a:r>
            <a:br>
              <a:rPr lang="ar-SY" b="1" dirty="0">
                <a:solidFill>
                  <a:srgbClr val="C00000"/>
                </a:solidFill>
              </a:rPr>
            </a:br>
            <a:r>
              <a:rPr lang="en-US" sz="4800" b="1" dirty="0">
                <a:solidFill>
                  <a:srgbClr val="00B050"/>
                </a:solidFill>
              </a:rPr>
              <a:t>The</a:t>
            </a:r>
            <a:r>
              <a:rPr lang="en-US" b="1" dirty="0">
                <a:solidFill>
                  <a:srgbClr val="C00000"/>
                </a:solidFill>
              </a:rPr>
              <a:t> </a:t>
            </a:r>
            <a:r>
              <a:rPr lang="en-US" sz="2700" b="1" dirty="0">
                <a:solidFill>
                  <a:srgbClr val="00B0F0"/>
                </a:solidFill>
              </a:rPr>
              <a:t>First Naissance,</a:t>
            </a:r>
            <a:br>
              <a:rPr lang="en-US" sz="2700" b="1" dirty="0">
                <a:solidFill>
                  <a:srgbClr val="00B0F0"/>
                </a:solidFill>
              </a:rPr>
            </a:br>
            <a:r>
              <a:rPr lang="en-US" b="1" dirty="0">
                <a:solidFill>
                  <a:srgbClr val="00B050"/>
                </a:solidFill>
              </a:rPr>
              <a:t>Upon</a:t>
            </a:r>
            <a:r>
              <a:rPr lang="en-US" b="1" dirty="0">
                <a:solidFill>
                  <a:srgbClr val="00B0F0"/>
                </a:solidFill>
              </a:rPr>
              <a:t> </a:t>
            </a:r>
            <a:r>
              <a:rPr lang="en-US" sz="2700" b="1" dirty="0">
                <a:solidFill>
                  <a:srgbClr val="00B0F0"/>
                </a:solidFill>
              </a:rPr>
              <a:t>Reaching the Threshold</a:t>
            </a:r>
            <a:br>
              <a:rPr lang="en-US" b="1" dirty="0">
                <a:solidFill>
                  <a:srgbClr val="00B0F0"/>
                </a:solidFill>
              </a:rPr>
            </a:br>
            <a:br>
              <a:rPr lang="ar-SY" sz="32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62569" y="3670612"/>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68571" y="3538747"/>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59732" y="34760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360" y="4014062"/>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738842" y="37258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551887" y="35802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68077" y="3571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737765" y="38271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94765" y="38221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441091" y="412000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36079" y="39329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798482" y="39680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735293" y="36387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11535" y="39339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6416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03199" y="352602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720225" y="40198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762" y="4016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784331" y="387596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719862" y="36802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0554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68076" y="35627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596998" y="35590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69418" y="405156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476705"/>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solidFill>
                <a:srgbClr val="0070C0"/>
              </a:solidFill>
            </a:endParaRPr>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447418"/>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45" name="سهم: لليسار 144">
            <a:extLst>
              <a:ext uri="{FF2B5EF4-FFF2-40B4-BE49-F238E27FC236}">
                <a16:creationId xmlns:a16="http://schemas.microsoft.com/office/drawing/2014/main" id="{85576D6B-CCE7-4697-A9BA-8657937AEE85}"/>
              </a:ext>
            </a:extLst>
          </p:cNvPr>
          <p:cNvSpPr/>
          <p:nvPr/>
        </p:nvSpPr>
        <p:spPr>
          <a:xfrm rot="10800000">
            <a:off x="3699155"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23" name="موصل: على شكل مرفق 22">
            <a:extLst>
              <a:ext uri="{FF2B5EF4-FFF2-40B4-BE49-F238E27FC236}">
                <a16:creationId xmlns:a16="http://schemas.microsoft.com/office/drawing/2014/main" id="{AECA88EF-D9A5-4116-8C8C-D9FB9606977D}"/>
              </a:ext>
            </a:extLst>
          </p:cNvPr>
          <p:cNvCxnSpPr>
            <a:cxnSpLocks/>
          </p:cNvCxnSpPr>
          <p:nvPr/>
        </p:nvCxnSpPr>
        <p:spPr>
          <a:xfrm>
            <a:off x="1933763" y="2895929"/>
            <a:ext cx="1826511" cy="749599"/>
          </a:xfrm>
          <a:prstGeom prst="bentConnector3">
            <a:avLst>
              <a:gd name="adj1" fmla="val 100063"/>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84" name="موصل: على شكل مرفق 183">
            <a:extLst>
              <a:ext uri="{FF2B5EF4-FFF2-40B4-BE49-F238E27FC236}">
                <a16:creationId xmlns:a16="http://schemas.microsoft.com/office/drawing/2014/main" id="{6029F3B1-DE63-4654-AB7B-821B8ACB913A}"/>
              </a:ext>
            </a:extLst>
          </p:cNvPr>
          <p:cNvCxnSpPr>
            <a:cxnSpLocks/>
            <a:endCxn id="144" idx="2"/>
          </p:cNvCxnSpPr>
          <p:nvPr/>
        </p:nvCxnSpPr>
        <p:spPr>
          <a:xfrm flipV="1">
            <a:off x="1755814" y="4317759"/>
            <a:ext cx="2383311" cy="149738"/>
          </a:xfrm>
          <a:prstGeom prst="bentConnector3">
            <a:avLst>
              <a:gd name="adj1" fmla="val 100356"/>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50" name="رابط مستقيم 149">
            <a:extLst>
              <a:ext uri="{FF2B5EF4-FFF2-40B4-BE49-F238E27FC236}">
                <a16:creationId xmlns:a16="http://schemas.microsoft.com/office/drawing/2014/main" id="{1B02005F-D2B7-415C-9F59-C3B895C54B21}"/>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1" name="رابط مستقيم 150">
            <a:extLst>
              <a:ext uri="{FF2B5EF4-FFF2-40B4-BE49-F238E27FC236}">
                <a16:creationId xmlns:a16="http://schemas.microsoft.com/office/drawing/2014/main" id="{2297672D-9675-43D5-9E52-43471488B038}"/>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52" name="مستطيل 151">
            <a:extLst>
              <a:ext uri="{FF2B5EF4-FFF2-40B4-BE49-F238E27FC236}">
                <a16:creationId xmlns:a16="http://schemas.microsoft.com/office/drawing/2014/main" id="{E243C952-5E26-4250-B827-660182012D14}"/>
              </a:ext>
            </a:extLst>
          </p:cNvPr>
          <p:cNvSpPr/>
          <p:nvPr/>
        </p:nvSpPr>
        <p:spPr>
          <a:xfrm>
            <a:off x="8935212" y="369743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56" name="مستطيل 155">
            <a:extLst>
              <a:ext uri="{FF2B5EF4-FFF2-40B4-BE49-F238E27FC236}">
                <a16:creationId xmlns:a16="http://schemas.microsoft.com/office/drawing/2014/main" id="{F3677D38-2613-419E-828D-4F927BB55D6A}"/>
              </a:ext>
            </a:extLst>
          </p:cNvPr>
          <p:cNvSpPr/>
          <p:nvPr/>
        </p:nvSpPr>
        <p:spPr>
          <a:xfrm>
            <a:off x="8142310"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57" name="مستطيل 156">
            <a:extLst>
              <a:ext uri="{FF2B5EF4-FFF2-40B4-BE49-F238E27FC236}">
                <a16:creationId xmlns:a16="http://schemas.microsoft.com/office/drawing/2014/main" id="{519B68F8-B8AC-4237-A81E-94D0F440AA35}"/>
              </a:ext>
            </a:extLst>
          </p:cNvPr>
          <p:cNvSpPr/>
          <p:nvPr/>
        </p:nvSpPr>
        <p:spPr>
          <a:xfrm>
            <a:off x="7262963" y="369743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58" name="مستطيل 157">
            <a:extLst>
              <a:ext uri="{FF2B5EF4-FFF2-40B4-BE49-F238E27FC236}">
                <a16:creationId xmlns:a16="http://schemas.microsoft.com/office/drawing/2014/main" id="{46869A03-D10A-4AFD-9CC2-12C3363AB379}"/>
              </a:ext>
            </a:extLst>
          </p:cNvPr>
          <p:cNvSpPr/>
          <p:nvPr/>
        </p:nvSpPr>
        <p:spPr>
          <a:xfrm>
            <a:off x="6397614" y="368045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59" name="مستطيل 158">
            <a:extLst>
              <a:ext uri="{FF2B5EF4-FFF2-40B4-BE49-F238E27FC236}">
                <a16:creationId xmlns:a16="http://schemas.microsoft.com/office/drawing/2014/main" id="{F01348A0-9CA9-4DBC-87BA-15CDBA443372}"/>
              </a:ext>
            </a:extLst>
          </p:cNvPr>
          <p:cNvSpPr/>
          <p:nvPr/>
        </p:nvSpPr>
        <p:spPr>
          <a:xfrm>
            <a:off x="5555318"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60" name="شكل بيضاوي 159">
            <a:extLst>
              <a:ext uri="{FF2B5EF4-FFF2-40B4-BE49-F238E27FC236}">
                <a16:creationId xmlns:a16="http://schemas.microsoft.com/office/drawing/2014/main" id="{C5AB7024-A9D3-425F-98CB-F4D2EECC6A73}"/>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cxnSp>
        <p:nvCxnSpPr>
          <p:cNvPr id="161" name="موصل: على شكل مرفق 160">
            <a:extLst>
              <a:ext uri="{FF2B5EF4-FFF2-40B4-BE49-F238E27FC236}">
                <a16:creationId xmlns:a16="http://schemas.microsoft.com/office/drawing/2014/main" id="{D2A5ED4A-F1D8-4A8C-BC79-E80A74F499AF}"/>
              </a:ext>
            </a:extLst>
          </p:cNvPr>
          <p:cNvCxnSpPr>
            <a:cxnSpLocks/>
          </p:cNvCxnSpPr>
          <p:nvPr/>
        </p:nvCxnSpPr>
        <p:spPr>
          <a:xfrm rot="10800000">
            <a:off x="4527570" y="4219114"/>
            <a:ext cx="616455" cy="923808"/>
          </a:xfrm>
          <a:prstGeom prst="bentConnector2">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62" name="مستطيل 161">
            <a:extLst>
              <a:ext uri="{FF2B5EF4-FFF2-40B4-BE49-F238E27FC236}">
                <a16:creationId xmlns:a16="http://schemas.microsoft.com/office/drawing/2014/main" id="{916B32EB-A8A2-4AEE-9CBD-1E809F073E91}"/>
              </a:ext>
            </a:extLst>
          </p:cNvPr>
          <p:cNvSpPr/>
          <p:nvPr/>
        </p:nvSpPr>
        <p:spPr>
          <a:xfrm>
            <a:off x="5144024" y="4537355"/>
            <a:ext cx="3118784" cy="144629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7030A0"/>
                </a:solidFill>
              </a:rPr>
              <a:t>Between a recently created  positive pole (Anode) in the lumen of the Axon Hillock, and the already present negative poles (Cathode) of the neural fiber’s cytoplasm, the Preliminary Electrical Neural Current is flashed  </a:t>
            </a:r>
          </a:p>
        </p:txBody>
      </p:sp>
      <p:sp>
        <p:nvSpPr>
          <p:cNvPr id="153" name="مستطيل 152">
            <a:extLst>
              <a:ext uri="{FF2B5EF4-FFF2-40B4-BE49-F238E27FC236}">
                <a16:creationId xmlns:a16="http://schemas.microsoft.com/office/drawing/2014/main" id="{5848F486-528E-422C-BE29-078DAA50D8C2}"/>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63" name="مستطيل 162">
            <a:extLst>
              <a:ext uri="{FF2B5EF4-FFF2-40B4-BE49-F238E27FC236}">
                <a16:creationId xmlns:a16="http://schemas.microsoft.com/office/drawing/2014/main" id="{949DF321-6050-4A2C-8DC1-D522B9778CFE}"/>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
        <p:nvSpPr>
          <p:cNvPr id="164" name="مستطيل 163">
            <a:extLst>
              <a:ext uri="{FF2B5EF4-FFF2-40B4-BE49-F238E27FC236}">
                <a16:creationId xmlns:a16="http://schemas.microsoft.com/office/drawing/2014/main" id="{C56C9967-282F-4A44-A0E7-52E091559A7E}"/>
              </a:ext>
            </a:extLst>
          </p:cNvPr>
          <p:cNvSpPr/>
          <p:nvPr/>
        </p:nvSpPr>
        <p:spPr>
          <a:xfrm>
            <a:off x="427089" y="3000519"/>
            <a:ext cx="2524193" cy="10825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central pressure wave rebounds off the cell membrane and comes back to the point of starting</a:t>
            </a:r>
            <a:endParaRPr lang="ar-SY" sz="1100" b="1" dirty="0">
              <a:solidFill>
                <a:srgbClr val="C00000"/>
              </a:solidFill>
            </a:endParaRPr>
          </a:p>
          <a:p>
            <a:pPr algn="ctr"/>
            <a:r>
              <a:rPr lang="en-US" sz="1400" b="1" dirty="0">
                <a:solidFill>
                  <a:srgbClr val="C00000"/>
                </a:solidFill>
              </a:rPr>
              <a:t>(Firstly)</a:t>
            </a:r>
          </a:p>
          <a:p>
            <a:pPr algn="ctr"/>
            <a:endParaRPr lang="ar-SY" sz="1100" b="1" dirty="0">
              <a:solidFill>
                <a:srgbClr val="C00000"/>
              </a:solidFill>
            </a:endParaRPr>
          </a:p>
        </p:txBody>
      </p:sp>
      <p:sp>
        <p:nvSpPr>
          <p:cNvPr id="165" name="مستطيل 164">
            <a:extLst>
              <a:ext uri="{FF2B5EF4-FFF2-40B4-BE49-F238E27FC236}">
                <a16:creationId xmlns:a16="http://schemas.microsoft.com/office/drawing/2014/main" id="{D8D9E200-78B8-4613-AC1D-7AEB8E138D42}"/>
              </a:ext>
            </a:extLst>
          </p:cNvPr>
          <p:cNvSpPr/>
          <p:nvPr/>
        </p:nvSpPr>
        <p:spPr>
          <a:xfrm>
            <a:off x="452743" y="4548444"/>
            <a:ext cx="2524193"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microtubules’ montage relaxes and then is pushed forward to its initial position</a:t>
            </a:r>
          </a:p>
          <a:p>
            <a:pPr algn="ctr"/>
            <a:r>
              <a:rPr lang="en-US" sz="1100" b="1" dirty="0">
                <a:solidFill>
                  <a:srgbClr val="C00000"/>
                </a:solidFill>
              </a:rPr>
              <a:t>(</a:t>
            </a:r>
            <a:r>
              <a:rPr lang="en-US" sz="1400" b="1" dirty="0">
                <a:solidFill>
                  <a:srgbClr val="C00000"/>
                </a:solidFill>
              </a:rPr>
              <a:t>Secondly</a:t>
            </a:r>
            <a:r>
              <a:rPr lang="en-US" sz="1100" b="1" dirty="0">
                <a:solidFill>
                  <a:srgbClr val="C00000"/>
                </a:solidFill>
              </a:rPr>
              <a:t>)</a:t>
            </a:r>
            <a:endParaRPr lang="ar-SY" sz="1100" b="1" dirty="0">
              <a:solidFill>
                <a:srgbClr val="C00000"/>
              </a:solidFill>
            </a:endParaRPr>
          </a:p>
        </p:txBody>
      </p:sp>
    </p:spTree>
    <p:extLst>
      <p:ext uri="{BB962C8B-B14F-4D97-AF65-F5344CB8AC3E}">
        <p14:creationId xmlns:p14="http://schemas.microsoft.com/office/powerpoint/2010/main" val="11943324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a:xfrm>
            <a:off x="2592924" y="624110"/>
            <a:ext cx="8911687" cy="1513812"/>
          </a:xfrm>
        </p:spPr>
        <p:txBody>
          <a:bodyPr>
            <a:normAutofit fontScale="90000"/>
          </a:bodyPr>
          <a:lstStyle/>
          <a:p>
            <a:r>
              <a:rPr lang="en-US" b="1" dirty="0">
                <a:solidFill>
                  <a:srgbClr val="C00000"/>
                </a:solidFill>
              </a:rPr>
              <a:t>The Standard Electrical Neural Current</a:t>
            </a:r>
            <a:br>
              <a:rPr lang="en-US" b="1" dirty="0">
                <a:solidFill>
                  <a:srgbClr val="C00000"/>
                </a:solidFill>
              </a:rPr>
            </a:br>
            <a:r>
              <a:rPr lang="en-US" b="1" dirty="0">
                <a:solidFill>
                  <a:srgbClr val="00B050"/>
                </a:solidFill>
              </a:rPr>
              <a:t>The </a:t>
            </a:r>
            <a:r>
              <a:rPr lang="en-US" sz="2400" b="1" dirty="0">
                <a:solidFill>
                  <a:srgbClr val="00B0F0"/>
                </a:solidFill>
              </a:rPr>
              <a:t>New Naissance,</a:t>
            </a:r>
            <a:br>
              <a:rPr lang="en-US" sz="2400" b="1" dirty="0">
                <a:solidFill>
                  <a:srgbClr val="00B0F0"/>
                </a:solidFill>
              </a:rPr>
            </a:br>
            <a:r>
              <a:rPr lang="en-US" b="1" dirty="0">
                <a:solidFill>
                  <a:srgbClr val="00B050"/>
                </a:solidFill>
              </a:rPr>
              <a:t>At</a:t>
            </a:r>
            <a:r>
              <a:rPr lang="en-US" sz="2400" b="1" dirty="0">
                <a:solidFill>
                  <a:srgbClr val="00B0F0"/>
                </a:solidFill>
              </a:rPr>
              <a:t> each node of Ranvier, there is a New Naissance</a:t>
            </a:r>
            <a:br>
              <a:rPr lang="ar-SY" b="1" dirty="0">
                <a:solidFill>
                  <a:srgbClr val="C0000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3" name="قوس كبير أيمن 12">
            <a:extLst>
              <a:ext uri="{FF2B5EF4-FFF2-40B4-BE49-F238E27FC236}">
                <a16:creationId xmlns:a16="http://schemas.microsoft.com/office/drawing/2014/main" id="{FD786A4C-7B8D-4052-A375-566A435ED935}"/>
              </a:ext>
            </a:extLst>
          </p:cNvPr>
          <p:cNvSpPr/>
          <p:nvPr/>
        </p:nvSpPr>
        <p:spPr>
          <a:xfrm rot="16200000">
            <a:off x="6703037" y="2858929"/>
            <a:ext cx="321374" cy="783583"/>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130919"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8142310"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99" name="Rectangle 44">
            <a:extLst>
              <a:ext uri="{FF2B5EF4-FFF2-40B4-BE49-F238E27FC236}">
                <a16:creationId xmlns:a16="http://schemas.microsoft.com/office/drawing/2014/main" id="{D6A7251E-3C4C-4A8A-AF08-ABD56B88DA26}"/>
              </a:ext>
            </a:extLst>
          </p:cNvPr>
          <p:cNvSpPr>
            <a:spLocks noChangeArrowheads="1"/>
          </p:cNvSpPr>
          <p:nvPr/>
        </p:nvSpPr>
        <p:spPr bwMode="auto">
          <a:xfrm>
            <a:off x="6160379" y="2730394"/>
            <a:ext cx="1397265"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sp>
        <p:nvSpPr>
          <p:cNvPr id="201" name="مستطيل 200">
            <a:extLst>
              <a:ext uri="{FF2B5EF4-FFF2-40B4-BE49-F238E27FC236}">
                <a16:creationId xmlns:a16="http://schemas.microsoft.com/office/drawing/2014/main" id="{FD938576-EF26-4CF0-8C7E-5FB5F70799FC}"/>
              </a:ext>
            </a:extLst>
          </p:cNvPr>
          <p:cNvSpPr/>
          <p:nvPr/>
        </p:nvSpPr>
        <p:spPr>
          <a:xfrm>
            <a:off x="3722915" y="5339341"/>
            <a:ext cx="7093132" cy="100180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7030A0"/>
                </a:solidFill>
              </a:rPr>
              <a:t>Once again, between a recently created  positive pole (Anode) in the lumen of the 1</a:t>
            </a:r>
            <a:r>
              <a:rPr lang="en-US" sz="1100" b="1" baseline="30000" dirty="0">
                <a:solidFill>
                  <a:srgbClr val="7030A0"/>
                </a:solidFill>
              </a:rPr>
              <a:t>st</a:t>
            </a:r>
            <a:r>
              <a:rPr lang="en-US" sz="1100" b="1" dirty="0">
                <a:solidFill>
                  <a:srgbClr val="7030A0"/>
                </a:solidFill>
              </a:rPr>
              <a:t>  Ranvier node, and the already present negative pole (Cathode) of the neural fiber’s cytoplasm, a new electrical current is flashed. This new current is different from the preliminary current, and is henceforth named the Standard Electrical Neural Current. </a:t>
            </a:r>
          </a:p>
        </p:txBody>
      </p:sp>
      <p:sp>
        <p:nvSpPr>
          <p:cNvPr id="168" name="AutoShape 43">
            <a:extLst>
              <a:ext uri="{FF2B5EF4-FFF2-40B4-BE49-F238E27FC236}">
                <a16:creationId xmlns:a16="http://schemas.microsoft.com/office/drawing/2014/main" id="{2EC047EA-3330-4331-8BC1-EC3F1260389E}"/>
              </a:ext>
            </a:extLst>
          </p:cNvPr>
          <p:cNvSpPr>
            <a:spLocks/>
          </p:cNvSpPr>
          <p:nvPr/>
        </p:nvSpPr>
        <p:spPr bwMode="auto">
          <a:xfrm rot="5400000">
            <a:off x="6761008" y="3931022"/>
            <a:ext cx="151713" cy="598160"/>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solidFill>
                <a:srgbClr val="0070C0"/>
              </a:solidFill>
            </a:endParaRPr>
          </a:p>
        </p:txBody>
      </p:sp>
      <p:sp>
        <p:nvSpPr>
          <p:cNvPr id="181" name="مستطيل 180">
            <a:extLst>
              <a:ext uri="{FF2B5EF4-FFF2-40B4-BE49-F238E27FC236}">
                <a16:creationId xmlns:a16="http://schemas.microsoft.com/office/drawing/2014/main" id="{9BF68BF2-1229-432F-A33A-B8C14A378056}"/>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84" name="مستطيل 183">
            <a:extLst>
              <a:ext uri="{FF2B5EF4-FFF2-40B4-BE49-F238E27FC236}">
                <a16:creationId xmlns:a16="http://schemas.microsoft.com/office/drawing/2014/main" id="{B2D7651F-282E-4236-8A3C-56DDF22E453D}"/>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
        <p:nvSpPr>
          <p:cNvPr id="170" name="Rectangle 44">
            <a:extLst>
              <a:ext uri="{FF2B5EF4-FFF2-40B4-BE49-F238E27FC236}">
                <a16:creationId xmlns:a16="http://schemas.microsoft.com/office/drawing/2014/main" id="{8660E2A9-B275-4DF4-92EF-85C7AAA91810}"/>
              </a:ext>
            </a:extLst>
          </p:cNvPr>
          <p:cNvSpPr>
            <a:spLocks noChangeArrowheads="1"/>
          </p:cNvSpPr>
          <p:nvPr/>
        </p:nvSpPr>
        <p:spPr bwMode="auto">
          <a:xfrm>
            <a:off x="4763300" y="4481183"/>
            <a:ext cx="5072034" cy="78690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At 1</a:t>
            </a:r>
            <a:r>
              <a:rPr lang="en-US" sz="1400" b="1" baseline="30000"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st</a:t>
            </a: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 node of Ranvier, the negative pressure of the wave’s trough </a:t>
            </a: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opens the gates of the pressure-gated Na channels, and then forces the Na ions to come into the lumen of the neural fiber</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258016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AutoShape 24">
            <a:extLst>
              <a:ext uri="{FF2B5EF4-FFF2-40B4-BE49-F238E27FC236}">
                <a16:creationId xmlns:a16="http://schemas.microsoft.com/office/drawing/2014/main" id="{FB2E1965-5A10-4480-B1E0-D475A1E66A3F}"/>
              </a:ext>
            </a:extLst>
          </p:cNvPr>
          <p:cNvSpPr>
            <a:spLocks noChangeArrowheads="1"/>
          </p:cNvSpPr>
          <p:nvPr/>
        </p:nvSpPr>
        <p:spPr bwMode="auto">
          <a:xfrm>
            <a:off x="9557858" y="3368325"/>
            <a:ext cx="1827105" cy="890263"/>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a:xfrm>
            <a:off x="2592924" y="624110"/>
            <a:ext cx="8911687" cy="1543500"/>
          </a:xfrm>
        </p:spPr>
        <p:txBody>
          <a:bodyPr>
            <a:normAutofit fontScale="90000"/>
          </a:bodyPr>
          <a:lstStyle/>
          <a:p>
            <a:r>
              <a:rPr lang="en-US" b="1" dirty="0">
                <a:solidFill>
                  <a:srgbClr val="C00000"/>
                </a:solidFill>
              </a:rPr>
              <a:t>The Electrical Neural Current</a:t>
            </a:r>
            <a:br>
              <a:rPr lang="en-US" b="1" dirty="0">
                <a:solidFill>
                  <a:srgbClr val="C00000"/>
                </a:solidFill>
              </a:rPr>
            </a:br>
            <a:r>
              <a:rPr lang="en-US" b="1" dirty="0">
                <a:solidFill>
                  <a:srgbClr val="00B050"/>
                </a:solidFill>
              </a:rPr>
              <a:t>Is </a:t>
            </a:r>
            <a:r>
              <a:rPr lang="en-US" sz="2400" b="1" dirty="0">
                <a:solidFill>
                  <a:srgbClr val="00B0F0"/>
                </a:solidFill>
              </a:rPr>
              <a:t>not One Single Current, </a:t>
            </a:r>
            <a:r>
              <a:rPr lang="en-US" sz="3200" b="1" dirty="0">
                <a:solidFill>
                  <a:srgbClr val="00B050"/>
                </a:solidFill>
              </a:rPr>
              <a:t>but </a:t>
            </a:r>
            <a:r>
              <a:rPr lang="en-US" sz="2400" b="1" dirty="0">
                <a:solidFill>
                  <a:srgbClr val="00B0F0"/>
                </a:solidFill>
              </a:rPr>
              <a:t>is a Sum of many Subsequent Currents</a:t>
            </a:r>
            <a:br>
              <a:rPr lang="ar-SY" sz="2400" b="1" dirty="0">
                <a:solidFill>
                  <a:srgbClr val="00B0F0"/>
                </a:solidFill>
              </a:rPr>
            </a:br>
            <a:br>
              <a:rPr lang="ar-SY" sz="2400"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9488553" cy="5763627"/>
            <a:chOff x="0" y="0"/>
            <a:chExt cx="4855106"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1105024"/>
              <a:ext cx="3295268" cy="246538"/>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0" fmla="*/ 2313571 w 2574249"/>
                <a:gd name="connsiteY0" fmla="*/ 374075 h 434452"/>
                <a:gd name="connsiteX1" fmla="*/ 2199089 w 2574249"/>
                <a:gd name="connsiteY1" fmla="*/ 373799 h 434452"/>
                <a:gd name="connsiteX2" fmla="*/ 2217513 w 2574249"/>
                <a:gd name="connsiteY2" fmla="*/ 378032 h 434452"/>
                <a:gd name="connsiteX3" fmla="*/ 1250690 w 2574249"/>
                <a:gd name="connsiteY3" fmla="*/ 373799 h 434452"/>
                <a:gd name="connsiteX4" fmla="*/ 1254865 w 2574249"/>
                <a:gd name="connsiteY4" fmla="*/ 373000 h 434452"/>
                <a:gd name="connsiteX5" fmla="*/ 1195370 w 2574249"/>
                <a:gd name="connsiteY5" fmla="*/ 331525 h 434452"/>
                <a:gd name="connsiteX6" fmla="*/ 992537 w 2574249"/>
                <a:gd name="connsiteY6" fmla="*/ 323556 h 434452"/>
                <a:gd name="connsiteX7" fmla="*/ 937851 w 2574249"/>
                <a:gd name="connsiteY7" fmla="*/ 366914 h 434452"/>
                <a:gd name="connsiteX8" fmla="*/ 940169 w 2574249"/>
                <a:gd name="connsiteY8" fmla="*/ 367062 h 434452"/>
                <a:gd name="connsiteX9" fmla="*/ 0 w 2574249"/>
                <a:gd name="connsiteY9" fmla="*/ 373799 h 434452"/>
                <a:gd name="connsiteX10" fmla="*/ 1833 w 2574249"/>
                <a:gd name="connsiteY10" fmla="*/ 266331 h 434452"/>
                <a:gd name="connsiteX11" fmla="*/ 0 w 2574249"/>
                <a:gd name="connsiteY11" fmla="*/ 143929 h 434452"/>
                <a:gd name="connsiteX12" fmla="*/ 937851 w 2574249"/>
                <a:gd name="connsiteY12" fmla="*/ 135494 h 434452"/>
                <a:gd name="connsiteX13" fmla="*/ 940169 w 2574249"/>
                <a:gd name="connsiteY13" fmla="*/ 135494 h 434452"/>
                <a:gd name="connsiteX14" fmla="*/ 997528 w 2574249"/>
                <a:gd name="connsiteY14" fmla="*/ 177721 h 434452"/>
                <a:gd name="connsiteX15" fmla="*/ 1195751 w 2574249"/>
                <a:gd name="connsiteY15" fmla="*/ 177721 h 434452"/>
                <a:gd name="connsiteX16" fmla="*/ 1250690 w 2574249"/>
                <a:gd name="connsiteY16" fmla="*/ 135494 h 434452"/>
                <a:gd name="connsiteX17" fmla="*/ 1254865 w 2574249"/>
                <a:gd name="connsiteY17" fmla="*/ 135494 h 434452"/>
                <a:gd name="connsiteX18" fmla="*/ 2204891 w 2574249"/>
                <a:gd name="connsiteY18" fmla="*/ 135494 h 434452"/>
                <a:gd name="connsiteX19" fmla="*/ 2440872 w 2574249"/>
                <a:gd name="connsiteY19" fmla="*/ 551 h 434452"/>
                <a:gd name="connsiteX20" fmla="*/ 2560881 w 2574249"/>
                <a:gd name="connsiteY20" fmla="*/ 117475 h 434452"/>
                <a:gd name="connsiteX21" fmla="*/ 2574249 w 2574249"/>
                <a:gd name="connsiteY21" fmla="*/ 263386 h 434452"/>
                <a:gd name="connsiteX22" fmla="*/ 2514092 w 2574249"/>
                <a:gd name="connsiteY22" fmla="*/ 434452 h 434452"/>
                <a:gd name="connsiteX0" fmla="*/ 2313571 w 2574249"/>
                <a:gd name="connsiteY0" fmla="*/ 374075 h 378032"/>
                <a:gd name="connsiteX1" fmla="*/ 2199089 w 2574249"/>
                <a:gd name="connsiteY1" fmla="*/ 373799 h 378032"/>
                <a:gd name="connsiteX2" fmla="*/ 2217513 w 2574249"/>
                <a:gd name="connsiteY2" fmla="*/ 378032 h 378032"/>
                <a:gd name="connsiteX3" fmla="*/ 1250690 w 2574249"/>
                <a:gd name="connsiteY3" fmla="*/ 373799 h 378032"/>
                <a:gd name="connsiteX4" fmla="*/ 1254865 w 2574249"/>
                <a:gd name="connsiteY4" fmla="*/ 373000 h 378032"/>
                <a:gd name="connsiteX5" fmla="*/ 1195370 w 2574249"/>
                <a:gd name="connsiteY5" fmla="*/ 331525 h 378032"/>
                <a:gd name="connsiteX6" fmla="*/ 992537 w 2574249"/>
                <a:gd name="connsiteY6" fmla="*/ 323556 h 378032"/>
                <a:gd name="connsiteX7" fmla="*/ 937851 w 2574249"/>
                <a:gd name="connsiteY7" fmla="*/ 366914 h 378032"/>
                <a:gd name="connsiteX8" fmla="*/ 940169 w 2574249"/>
                <a:gd name="connsiteY8" fmla="*/ 367062 h 378032"/>
                <a:gd name="connsiteX9" fmla="*/ 0 w 2574249"/>
                <a:gd name="connsiteY9" fmla="*/ 373799 h 378032"/>
                <a:gd name="connsiteX10" fmla="*/ 1833 w 2574249"/>
                <a:gd name="connsiteY10" fmla="*/ 266331 h 378032"/>
                <a:gd name="connsiteX11" fmla="*/ 0 w 2574249"/>
                <a:gd name="connsiteY11" fmla="*/ 143929 h 378032"/>
                <a:gd name="connsiteX12" fmla="*/ 937851 w 2574249"/>
                <a:gd name="connsiteY12" fmla="*/ 135494 h 378032"/>
                <a:gd name="connsiteX13" fmla="*/ 940169 w 2574249"/>
                <a:gd name="connsiteY13" fmla="*/ 135494 h 378032"/>
                <a:gd name="connsiteX14" fmla="*/ 997528 w 2574249"/>
                <a:gd name="connsiteY14" fmla="*/ 177721 h 378032"/>
                <a:gd name="connsiteX15" fmla="*/ 1195751 w 2574249"/>
                <a:gd name="connsiteY15" fmla="*/ 177721 h 378032"/>
                <a:gd name="connsiteX16" fmla="*/ 1250690 w 2574249"/>
                <a:gd name="connsiteY16" fmla="*/ 135494 h 378032"/>
                <a:gd name="connsiteX17" fmla="*/ 1254865 w 2574249"/>
                <a:gd name="connsiteY17" fmla="*/ 135494 h 378032"/>
                <a:gd name="connsiteX18" fmla="*/ 2204891 w 2574249"/>
                <a:gd name="connsiteY18" fmla="*/ 135494 h 378032"/>
                <a:gd name="connsiteX19" fmla="*/ 2440872 w 2574249"/>
                <a:gd name="connsiteY19" fmla="*/ 551 h 378032"/>
                <a:gd name="connsiteX20" fmla="*/ 2560881 w 2574249"/>
                <a:gd name="connsiteY20" fmla="*/ 117475 h 378032"/>
                <a:gd name="connsiteX21" fmla="*/ 2574249 w 2574249"/>
                <a:gd name="connsiteY21" fmla="*/ 263386 h 378032"/>
                <a:gd name="connsiteX0" fmla="*/ 2313571 w 2560881"/>
                <a:gd name="connsiteY0" fmla="*/ 374075 h 378032"/>
                <a:gd name="connsiteX1" fmla="*/ 2199089 w 2560881"/>
                <a:gd name="connsiteY1" fmla="*/ 373799 h 378032"/>
                <a:gd name="connsiteX2" fmla="*/ 2217513 w 2560881"/>
                <a:gd name="connsiteY2" fmla="*/ 378032 h 378032"/>
                <a:gd name="connsiteX3" fmla="*/ 1250690 w 2560881"/>
                <a:gd name="connsiteY3" fmla="*/ 373799 h 378032"/>
                <a:gd name="connsiteX4" fmla="*/ 1254865 w 2560881"/>
                <a:gd name="connsiteY4" fmla="*/ 373000 h 378032"/>
                <a:gd name="connsiteX5" fmla="*/ 1195370 w 2560881"/>
                <a:gd name="connsiteY5" fmla="*/ 331525 h 378032"/>
                <a:gd name="connsiteX6" fmla="*/ 992537 w 2560881"/>
                <a:gd name="connsiteY6" fmla="*/ 323556 h 378032"/>
                <a:gd name="connsiteX7" fmla="*/ 937851 w 2560881"/>
                <a:gd name="connsiteY7" fmla="*/ 366914 h 378032"/>
                <a:gd name="connsiteX8" fmla="*/ 940169 w 2560881"/>
                <a:gd name="connsiteY8" fmla="*/ 367062 h 378032"/>
                <a:gd name="connsiteX9" fmla="*/ 0 w 2560881"/>
                <a:gd name="connsiteY9" fmla="*/ 373799 h 378032"/>
                <a:gd name="connsiteX10" fmla="*/ 1833 w 2560881"/>
                <a:gd name="connsiteY10" fmla="*/ 266331 h 378032"/>
                <a:gd name="connsiteX11" fmla="*/ 0 w 2560881"/>
                <a:gd name="connsiteY11" fmla="*/ 143929 h 378032"/>
                <a:gd name="connsiteX12" fmla="*/ 937851 w 2560881"/>
                <a:gd name="connsiteY12" fmla="*/ 135494 h 378032"/>
                <a:gd name="connsiteX13" fmla="*/ 940169 w 2560881"/>
                <a:gd name="connsiteY13" fmla="*/ 135494 h 378032"/>
                <a:gd name="connsiteX14" fmla="*/ 997528 w 2560881"/>
                <a:gd name="connsiteY14" fmla="*/ 177721 h 378032"/>
                <a:gd name="connsiteX15" fmla="*/ 1195751 w 2560881"/>
                <a:gd name="connsiteY15" fmla="*/ 177721 h 378032"/>
                <a:gd name="connsiteX16" fmla="*/ 1250690 w 2560881"/>
                <a:gd name="connsiteY16" fmla="*/ 135494 h 378032"/>
                <a:gd name="connsiteX17" fmla="*/ 1254865 w 2560881"/>
                <a:gd name="connsiteY17" fmla="*/ 135494 h 378032"/>
                <a:gd name="connsiteX18" fmla="*/ 2204891 w 2560881"/>
                <a:gd name="connsiteY18" fmla="*/ 135494 h 378032"/>
                <a:gd name="connsiteX19" fmla="*/ 2440872 w 2560881"/>
                <a:gd name="connsiteY19" fmla="*/ 551 h 378032"/>
                <a:gd name="connsiteX20" fmla="*/ 2560881 w 2560881"/>
                <a:gd name="connsiteY20" fmla="*/ 117475 h 378032"/>
                <a:gd name="connsiteX0" fmla="*/ 2313571 w 2440872"/>
                <a:gd name="connsiteY0" fmla="*/ 373535 h 377492"/>
                <a:gd name="connsiteX1" fmla="*/ 2199089 w 2440872"/>
                <a:gd name="connsiteY1" fmla="*/ 373259 h 377492"/>
                <a:gd name="connsiteX2" fmla="*/ 2217513 w 2440872"/>
                <a:gd name="connsiteY2" fmla="*/ 377492 h 377492"/>
                <a:gd name="connsiteX3" fmla="*/ 1250690 w 2440872"/>
                <a:gd name="connsiteY3" fmla="*/ 373259 h 377492"/>
                <a:gd name="connsiteX4" fmla="*/ 1254865 w 2440872"/>
                <a:gd name="connsiteY4" fmla="*/ 372460 h 377492"/>
                <a:gd name="connsiteX5" fmla="*/ 1195370 w 2440872"/>
                <a:gd name="connsiteY5" fmla="*/ 330985 h 377492"/>
                <a:gd name="connsiteX6" fmla="*/ 992537 w 2440872"/>
                <a:gd name="connsiteY6" fmla="*/ 323016 h 377492"/>
                <a:gd name="connsiteX7" fmla="*/ 937851 w 2440872"/>
                <a:gd name="connsiteY7" fmla="*/ 366374 h 377492"/>
                <a:gd name="connsiteX8" fmla="*/ 940169 w 2440872"/>
                <a:gd name="connsiteY8" fmla="*/ 366522 h 377492"/>
                <a:gd name="connsiteX9" fmla="*/ 0 w 2440872"/>
                <a:gd name="connsiteY9" fmla="*/ 373259 h 377492"/>
                <a:gd name="connsiteX10" fmla="*/ 1833 w 2440872"/>
                <a:gd name="connsiteY10" fmla="*/ 265791 h 377492"/>
                <a:gd name="connsiteX11" fmla="*/ 0 w 2440872"/>
                <a:gd name="connsiteY11" fmla="*/ 143389 h 377492"/>
                <a:gd name="connsiteX12" fmla="*/ 937851 w 2440872"/>
                <a:gd name="connsiteY12" fmla="*/ 134954 h 377492"/>
                <a:gd name="connsiteX13" fmla="*/ 940169 w 2440872"/>
                <a:gd name="connsiteY13" fmla="*/ 134954 h 377492"/>
                <a:gd name="connsiteX14" fmla="*/ 997528 w 2440872"/>
                <a:gd name="connsiteY14" fmla="*/ 177181 h 377492"/>
                <a:gd name="connsiteX15" fmla="*/ 1195751 w 2440872"/>
                <a:gd name="connsiteY15" fmla="*/ 177181 h 377492"/>
                <a:gd name="connsiteX16" fmla="*/ 1250690 w 2440872"/>
                <a:gd name="connsiteY16" fmla="*/ 134954 h 377492"/>
                <a:gd name="connsiteX17" fmla="*/ 1254865 w 2440872"/>
                <a:gd name="connsiteY17" fmla="*/ 134954 h 377492"/>
                <a:gd name="connsiteX18" fmla="*/ 2204891 w 2440872"/>
                <a:gd name="connsiteY18" fmla="*/ 134954 h 377492"/>
                <a:gd name="connsiteX19" fmla="*/ 2440872 w 2440872"/>
                <a:gd name="connsiteY19" fmla="*/ 11 h 377492"/>
                <a:gd name="connsiteX0" fmla="*/ 2313571 w 2313571"/>
                <a:gd name="connsiteY0" fmla="*/ 238581 h 242538"/>
                <a:gd name="connsiteX1" fmla="*/ 2199089 w 2313571"/>
                <a:gd name="connsiteY1" fmla="*/ 238305 h 242538"/>
                <a:gd name="connsiteX2" fmla="*/ 2217513 w 2313571"/>
                <a:gd name="connsiteY2" fmla="*/ 242538 h 242538"/>
                <a:gd name="connsiteX3" fmla="*/ 1250690 w 2313571"/>
                <a:gd name="connsiteY3" fmla="*/ 238305 h 242538"/>
                <a:gd name="connsiteX4" fmla="*/ 1254865 w 2313571"/>
                <a:gd name="connsiteY4" fmla="*/ 237506 h 242538"/>
                <a:gd name="connsiteX5" fmla="*/ 1195370 w 2313571"/>
                <a:gd name="connsiteY5" fmla="*/ 196031 h 242538"/>
                <a:gd name="connsiteX6" fmla="*/ 992537 w 2313571"/>
                <a:gd name="connsiteY6" fmla="*/ 188062 h 242538"/>
                <a:gd name="connsiteX7" fmla="*/ 937851 w 2313571"/>
                <a:gd name="connsiteY7" fmla="*/ 231420 h 242538"/>
                <a:gd name="connsiteX8" fmla="*/ 940169 w 2313571"/>
                <a:gd name="connsiteY8" fmla="*/ 231568 h 242538"/>
                <a:gd name="connsiteX9" fmla="*/ 0 w 2313571"/>
                <a:gd name="connsiteY9" fmla="*/ 238305 h 242538"/>
                <a:gd name="connsiteX10" fmla="*/ 1833 w 2313571"/>
                <a:gd name="connsiteY10" fmla="*/ 130837 h 242538"/>
                <a:gd name="connsiteX11" fmla="*/ 0 w 2313571"/>
                <a:gd name="connsiteY11" fmla="*/ 8435 h 242538"/>
                <a:gd name="connsiteX12" fmla="*/ 937851 w 2313571"/>
                <a:gd name="connsiteY12" fmla="*/ 0 h 242538"/>
                <a:gd name="connsiteX13" fmla="*/ 940169 w 2313571"/>
                <a:gd name="connsiteY13" fmla="*/ 0 h 242538"/>
                <a:gd name="connsiteX14" fmla="*/ 997528 w 2313571"/>
                <a:gd name="connsiteY14" fmla="*/ 42227 h 242538"/>
                <a:gd name="connsiteX15" fmla="*/ 1195751 w 2313571"/>
                <a:gd name="connsiteY15" fmla="*/ 42227 h 242538"/>
                <a:gd name="connsiteX16" fmla="*/ 1250690 w 2313571"/>
                <a:gd name="connsiteY16" fmla="*/ 0 h 242538"/>
                <a:gd name="connsiteX17" fmla="*/ 1254865 w 2313571"/>
                <a:gd name="connsiteY17" fmla="*/ 0 h 242538"/>
                <a:gd name="connsiteX18" fmla="*/ 2204891 w 2313571"/>
                <a:gd name="connsiteY18" fmla="*/ 0 h 242538"/>
                <a:gd name="connsiteX0" fmla="*/ 2313571 w 3093864"/>
                <a:gd name="connsiteY0" fmla="*/ 238581 h 242538"/>
                <a:gd name="connsiteX1" fmla="*/ 2199089 w 3093864"/>
                <a:gd name="connsiteY1" fmla="*/ 238305 h 242538"/>
                <a:gd name="connsiteX2" fmla="*/ 2217513 w 3093864"/>
                <a:gd name="connsiteY2" fmla="*/ 242538 h 242538"/>
                <a:gd name="connsiteX3" fmla="*/ 1250690 w 3093864"/>
                <a:gd name="connsiteY3" fmla="*/ 238305 h 242538"/>
                <a:gd name="connsiteX4" fmla="*/ 1254865 w 3093864"/>
                <a:gd name="connsiteY4" fmla="*/ 237506 h 242538"/>
                <a:gd name="connsiteX5" fmla="*/ 1195370 w 3093864"/>
                <a:gd name="connsiteY5" fmla="*/ 196031 h 242538"/>
                <a:gd name="connsiteX6" fmla="*/ 992537 w 3093864"/>
                <a:gd name="connsiteY6" fmla="*/ 188062 h 242538"/>
                <a:gd name="connsiteX7" fmla="*/ 937851 w 3093864"/>
                <a:gd name="connsiteY7" fmla="*/ 231420 h 242538"/>
                <a:gd name="connsiteX8" fmla="*/ 940169 w 3093864"/>
                <a:gd name="connsiteY8" fmla="*/ 231568 h 242538"/>
                <a:gd name="connsiteX9" fmla="*/ 0 w 3093864"/>
                <a:gd name="connsiteY9" fmla="*/ 238305 h 242538"/>
                <a:gd name="connsiteX10" fmla="*/ 1833 w 3093864"/>
                <a:gd name="connsiteY10" fmla="*/ 130837 h 242538"/>
                <a:gd name="connsiteX11" fmla="*/ 0 w 3093864"/>
                <a:gd name="connsiteY11" fmla="*/ 8435 h 242538"/>
                <a:gd name="connsiteX12" fmla="*/ 937851 w 3093864"/>
                <a:gd name="connsiteY12" fmla="*/ 0 h 242538"/>
                <a:gd name="connsiteX13" fmla="*/ 940169 w 3093864"/>
                <a:gd name="connsiteY13" fmla="*/ 0 h 242538"/>
                <a:gd name="connsiteX14" fmla="*/ 997528 w 3093864"/>
                <a:gd name="connsiteY14" fmla="*/ 42227 h 242538"/>
                <a:gd name="connsiteX15" fmla="*/ 1195751 w 3093864"/>
                <a:gd name="connsiteY15" fmla="*/ 42227 h 242538"/>
                <a:gd name="connsiteX16" fmla="*/ 1250690 w 3093864"/>
                <a:gd name="connsiteY16" fmla="*/ 0 h 242538"/>
                <a:gd name="connsiteX17" fmla="*/ 1254865 w 3093864"/>
                <a:gd name="connsiteY17" fmla="*/ 0 h 242538"/>
                <a:gd name="connsiteX18" fmla="*/ 3093864 w 3093864"/>
                <a:gd name="connsiteY18" fmla="*/ 0 h 242538"/>
                <a:gd name="connsiteX0" fmla="*/ 2199089 w 3093864"/>
                <a:gd name="connsiteY0" fmla="*/ 238305 h 242538"/>
                <a:gd name="connsiteX1" fmla="*/ 2217513 w 3093864"/>
                <a:gd name="connsiteY1" fmla="*/ 242538 h 242538"/>
                <a:gd name="connsiteX2" fmla="*/ 1250690 w 3093864"/>
                <a:gd name="connsiteY2" fmla="*/ 238305 h 242538"/>
                <a:gd name="connsiteX3" fmla="*/ 1254865 w 3093864"/>
                <a:gd name="connsiteY3" fmla="*/ 237506 h 242538"/>
                <a:gd name="connsiteX4" fmla="*/ 1195370 w 3093864"/>
                <a:gd name="connsiteY4" fmla="*/ 196031 h 242538"/>
                <a:gd name="connsiteX5" fmla="*/ 992537 w 3093864"/>
                <a:gd name="connsiteY5" fmla="*/ 188062 h 242538"/>
                <a:gd name="connsiteX6" fmla="*/ 937851 w 3093864"/>
                <a:gd name="connsiteY6" fmla="*/ 231420 h 242538"/>
                <a:gd name="connsiteX7" fmla="*/ 940169 w 3093864"/>
                <a:gd name="connsiteY7" fmla="*/ 231568 h 242538"/>
                <a:gd name="connsiteX8" fmla="*/ 0 w 3093864"/>
                <a:gd name="connsiteY8" fmla="*/ 238305 h 242538"/>
                <a:gd name="connsiteX9" fmla="*/ 1833 w 3093864"/>
                <a:gd name="connsiteY9" fmla="*/ 130837 h 242538"/>
                <a:gd name="connsiteX10" fmla="*/ 0 w 3093864"/>
                <a:gd name="connsiteY10" fmla="*/ 8435 h 242538"/>
                <a:gd name="connsiteX11" fmla="*/ 937851 w 3093864"/>
                <a:gd name="connsiteY11" fmla="*/ 0 h 242538"/>
                <a:gd name="connsiteX12" fmla="*/ 940169 w 3093864"/>
                <a:gd name="connsiteY12" fmla="*/ 0 h 242538"/>
                <a:gd name="connsiteX13" fmla="*/ 997528 w 3093864"/>
                <a:gd name="connsiteY13" fmla="*/ 42227 h 242538"/>
                <a:gd name="connsiteX14" fmla="*/ 1195751 w 3093864"/>
                <a:gd name="connsiteY14" fmla="*/ 42227 h 242538"/>
                <a:gd name="connsiteX15" fmla="*/ 1250690 w 3093864"/>
                <a:gd name="connsiteY15" fmla="*/ 0 h 242538"/>
                <a:gd name="connsiteX16" fmla="*/ 1254865 w 3093864"/>
                <a:gd name="connsiteY16" fmla="*/ 0 h 242538"/>
                <a:gd name="connsiteX17" fmla="*/ 3093864 w 3093864"/>
                <a:gd name="connsiteY17" fmla="*/ 0 h 242538"/>
                <a:gd name="connsiteX0" fmla="*/ 2199089 w 3253534"/>
                <a:gd name="connsiteY0" fmla="*/ 238305 h 247569"/>
                <a:gd name="connsiteX1" fmla="*/ 3253534 w 3253534"/>
                <a:gd name="connsiteY1" fmla="*/ 247569 h 247569"/>
                <a:gd name="connsiteX2" fmla="*/ 1250690 w 3253534"/>
                <a:gd name="connsiteY2" fmla="*/ 238305 h 247569"/>
                <a:gd name="connsiteX3" fmla="*/ 1254865 w 3253534"/>
                <a:gd name="connsiteY3" fmla="*/ 237506 h 247569"/>
                <a:gd name="connsiteX4" fmla="*/ 1195370 w 3253534"/>
                <a:gd name="connsiteY4" fmla="*/ 196031 h 247569"/>
                <a:gd name="connsiteX5" fmla="*/ 992537 w 3253534"/>
                <a:gd name="connsiteY5" fmla="*/ 188062 h 247569"/>
                <a:gd name="connsiteX6" fmla="*/ 937851 w 3253534"/>
                <a:gd name="connsiteY6" fmla="*/ 231420 h 247569"/>
                <a:gd name="connsiteX7" fmla="*/ 940169 w 3253534"/>
                <a:gd name="connsiteY7" fmla="*/ 231568 h 247569"/>
                <a:gd name="connsiteX8" fmla="*/ 0 w 3253534"/>
                <a:gd name="connsiteY8" fmla="*/ 238305 h 247569"/>
                <a:gd name="connsiteX9" fmla="*/ 1833 w 3253534"/>
                <a:gd name="connsiteY9" fmla="*/ 130837 h 247569"/>
                <a:gd name="connsiteX10" fmla="*/ 0 w 3253534"/>
                <a:gd name="connsiteY10" fmla="*/ 8435 h 247569"/>
                <a:gd name="connsiteX11" fmla="*/ 937851 w 3253534"/>
                <a:gd name="connsiteY11" fmla="*/ 0 h 247569"/>
                <a:gd name="connsiteX12" fmla="*/ 940169 w 3253534"/>
                <a:gd name="connsiteY12" fmla="*/ 0 h 247569"/>
                <a:gd name="connsiteX13" fmla="*/ 997528 w 3253534"/>
                <a:gd name="connsiteY13" fmla="*/ 42227 h 247569"/>
                <a:gd name="connsiteX14" fmla="*/ 1195751 w 3253534"/>
                <a:gd name="connsiteY14" fmla="*/ 42227 h 247569"/>
                <a:gd name="connsiteX15" fmla="*/ 1250690 w 3253534"/>
                <a:gd name="connsiteY15" fmla="*/ 0 h 247569"/>
                <a:gd name="connsiteX16" fmla="*/ 1254865 w 3253534"/>
                <a:gd name="connsiteY16" fmla="*/ 0 h 247569"/>
                <a:gd name="connsiteX17" fmla="*/ 3093864 w 3253534"/>
                <a:gd name="connsiteY17" fmla="*/ 0 h 247569"/>
                <a:gd name="connsiteX0" fmla="*/ 2199089 w 3280270"/>
                <a:gd name="connsiteY0" fmla="*/ 238305 h 238305"/>
                <a:gd name="connsiteX1" fmla="*/ 3280270 w 3280270"/>
                <a:gd name="connsiteY1" fmla="*/ 237506 h 238305"/>
                <a:gd name="connsiteX2" fmla="*/ 1250690 w 3280270"/>
                <a:gd name="connsiteY2" fmla="*/ 238305 h 238305"/>
                <a:gd name="connsiteX3" fmla="*/ 1254865 w 3280270"/>
                <a:gd name="connsiteY3" fmla="*/ 237506 h 238305"/>
                <a:gd name="connsiteX4" fmla="*/ 1195370 w 3280270"/>
                <a:gd name="connsiteY4" fmla="*/ 196031 h 238305"/>
                <a:gd name="connsiteX5" fmla="*/ 992537 w 3280270"/>
                <a:gd name="connsiteY5" fmla="*/ 188062 h 238305"/>
                <a:gd name="connsiteX6" fmla="*/ 937851 w 3280270"/>
                <a:gd name="connsiteY6" fmla="*/ 231420 h 238305"/>
                <a:gd name="connsiteX7" fmla="*/ 940169 w 3280270"/>
                <a:gd name="connsiteY7" fmla="*/ 231568 h 238305"/>
                <a:gd name="connsiteX8" fmla="*/ 0 w 3280270"/>
                <a:gd name="connsiteY8" fmla="*/ 238305 h 238305"/>
                <a:gd name="connsiteX9" fmla="*/ 1833 w 3280270"/>
                <a:gd name="connsiteY9" fmla="*/ 130837 h 238305"/>
                <a:gd name="connsiteX10" fmla="*/ 0 w 3280270"/>
                <a:gd name="connsiteY10" fmla="*/ 8435 h 238305"/>
                <a:gd name="connsiteX11" fmla="*/ 937851 w 3280270"/>
                <a:gd name="connsiteY11" fmla="*/ 0 h 238305"/>
                <a:gd name="connsiteX12" fmla="*/ 940169 w 3280270"/>
                <a:gd name="connsiteY12" fmla="*/ 0 h 238305"/>
                <a:gd name="connsiteX13" fmla="*/ 997528 w 3280270"/>
                <a:gd name="connsiteY13" fmla="*/ 42227 h 238305"/>
                <a:gd name="connsiteX14" fmla="*/ 1195751 w 3280270"/>
                <a:gd name="connsiteY14" fmla="*/ 42227 h 238305"/>
                <a:gd name="connsiteX15" fmla="*/ 1250690 w 3280270"/>
                <a:gd name="connsiteY15" fmla="*/ 0 h 238305"/>
                <a:gd name="connsiteX16" fmla="*/ 1254865 w 3280270"/>
                <a:gd name="connsiteY16" fmla="*/ 0 h 238305"/>
                <a:gd name="connsiteX17" fmla="*/ 3093864 w 3280270"/>
                <a:gd name="connsiteY17" fmla="*/ 0 h 238305"/>
                <a:gd name="connsiteX0" fmla="*/ 2199089 w 3281017"/>
                <a:gd name="connsiteY0" fmla="*/ 238305 h 238305"/>
                <a:gd name="connsiteX1" fmla="*/ 3280270 w 3281017"/>
                <a:gd name="connsiteY1" fmla="*/ 237506 h 238305"/>
                <a:gd name="connsiteX2" fmla="*/ 1250690 w 3281017"/>
                <a:gd name="connsiteY2" fmla="*/ 238305 h 238305"/>
                <a:gd name="connsiteX3" fmla="*/ 1254865 w 3281017"/>
                <a:gd name="connsiteY3" fmla="*/ 237506 h 238305"/>
                <a:gd name="connsiteX4" fmla="*/ 1195370 w 3281017"/>
                <a:gd name="connsiteY4" fmla="*/ 196031 h 238305"/>
                <a:gd name="connsiteX5" fmla="*/ 992537 w 3281017"/>
                <a:gd name="connsiteY5" fmla="*/ 188062 h 238305"/>
                <a:gd name="connsiteX6" fmla="*/ 937851 w 3281017"/>
                <a:gd name="connsiteY6" fmla="*/ 231420 h 238305"/>
                <a:gd name="connsiteX7" fmla="*/ 940169 w 3281017"/>
                <a:gd name="connsiteY7" fmla="*/ 231568 h 238305"/>
                <a:gd name="connsiteX8" fmla="*/ 0 w 3281017"/>
                <a:gd name="connsiteY8" fmla="*/ 238305 h 238305"/>
                <a:gd name="connsiteX9" fmla="*/ 1833 w 3281017"/>
                <a:gd name="connsiteY9" fmla="*/ 130837 h 238305"/>
                <a:gd name="connsiteX10" fmla="*/ 0 w 3281017"/>
                <a:gd name="connsiteY10" fmla="*/ 8435 h 238305"/>
                <a:gd name="connsiteX11" fmla="*/ 937851 w 3281017"/>
                <a:gd name="connsiteY11" fmla="*/ 0 h 238305"/>
                <a:gd name="connsiteX12" fmla="*/ 940169 w 3281017"/>
                <a:gd name="connsiteY12" fmla="*/ 0 h 238305"/>
                <a:gd name="connsiteX13" fmla="*/ 997528 w 3281017"/>
                <a:gd name="connsiteY13" fmla="*/ 42227 h 238305"/>
                <a:gd name="connsiteX14" fmla="*/ 1195751 w 3281017"/>
                <a:gd name="connsiteY14" fmla="*/ 42227 h 238305"/>
                <a:gd name="connsiteX15" fmla="*/ 1250690 w 3281017"/>
                <a:gd name="connsiteY15" fmla="*/ 0 h 238305"/>
                <a:gd name="connsiteX16" fmla="*/ 1254865 w 3281017"/>
                <a:gd name="connsiteY16" fmla="*/ 0 h 238305"/>
                <a:gd name="connsiteX17" fmla="*/ 3281017 w 3281017"/>
                <a:gd name="connsiteY17" fmla="*/ 0 h 238305"/>
                <a:gd name="connsiteX0" fmla="*/ 2199089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312718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600131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894227 w 3281017"/>
                <a:gd name="connsiteY0" fmla="*/ 243336 h 243336"/>
                <a:gd name="connsiteX1" fmla="*/ 1250690 w 3281017"/>
                <a:gd name="connsiteY1" fmla="*/ 238305 h 243336"/>
                <a:gd name="connsiteX2" fmla="*/ 1254865 w 3281017"/>
                <a:gd name="connsiteY2" fmla="*/ 237506 h 243336"/>
                <a:gd name="connsiteX3" fmla="*/ 1195370 w 3281017"/>
                <a:gd name="connsiteY3" fmla="*/ 196031 h 243336"/>
                <a:gd name="connsiteX4" fmla="*/ 992537 w 3281017"/>
                <a:gd name="connsiteY4" fmla="*/ 188062 h 243336"/>
                <a:gd name="connsiteX5" fmla="*/ 937851 w 3281017"/>
                <a:gd name="connsiteY5" fmla="*/ 231420 h 243336"/>
                <a:gd name="connsiteX6" fmla="*/ 940169 w 3281017"/>
                <a:gd name="connsiteY6" fmla="*/ 231568 h 243336"/>
                <a:gd name="connsiteX7" fmla="*/ 0 w 3281017"/>
                <a:gd name="connsiteY7" fmla="*/ 238305 h 243336"/>
                <a:gd name="connsiteX8" fmla="*/ 1833 w 3281017"/>
                <a:gd name="connsiteY8" fmla="*/ 130837 h 243336"/>
                <a:gd name="connsiteX9" fmla="*/ 0 w 3281017"/>
                <a:gd name="connsiteY9" fmla="*/ 8435 h 243336"/>
                <a:gd name="connsiteX10" fmla="*/ 937851 w 3281017"/>
                <a:gd name="connsiteY10" fmla="*/ 0 h 243336"/>
                <a:gd name="connsiteX11" fmla="*/ 940169 w 3281017"/>
                <a:gd name="connsiteY11" fmla="*/ 0 h 243336"/>
                <a:gd name="connsiteX12" fmla="*/ 997528 w 3281017"/>
                <a:gd name="connsiteY12" fmla="*/ 42227 h 243336"/>
                <a:gd name="connsiteX13" fmla="*/ 1195751 w 3281017"/>
                <a:gd name="connsiteY13" fmla="*/ 42227 h 243336"/>
                <a:gd name="connsiteX14" fmla="*/ 1250690 w 3281017"/>
                <a:gd name="connsiteY14" fmla="*/ 0 h 243336"/>
                <a:gd name="connsiteX15" fmla="*/ 1254865 w 3281017"/>
                <a:gd name="connsiteY15" fmla="*/ 0 h 243336"/>
                <a:gd name="connsiteX16" fmla="*/ 3281017 w 3281017"/>
                <a:gd name="connsiteY16" fmla="*/ 0 h 243336"/>
                <a:gd name="connsiteX0" fmla="*/ 3328688 w 3328688"/>
                <a:gd name="connsiteY0" fmla="*/ 243336 h 243336"/>
                <a:gd name="connsiteX1" fmla="*/ 1250690 w 3328688"/>
                <a:gd name="connsiteY1" fmla="*/ 238305 h 243336"/>
                <a:gd name="connsiteX2" fmla="*/ 1254865 w 3328688"/>
                <a:gd name="connsiteY2" fmla="*/ 237506 h 243336"/>
                <a:gd name="connsiteX3" fmla="*/ 1195370 w 3328688"/>
                <a:gd name="connsiteY3" fmla="*/ 196031 h 243336"/>
                <a:gd name="connsiteX4" fmla="*/ 992537 w 3328688"/>
                <a:gd name="connsiteY4" fmla="*/ 188062 h 243336"/>
                <a:gd name="connsiteX5" fmla="*/ 937851 w 3328688"/>
                <a:gd name="connsiteY5" fmla="*/ 231420 h 243336"/>
                <a:gd name="connsiteX6" fmla="*/ 940169 w 3328688"/>
                <a:gd name="connsiteY6" fmla="*/ 231568 h 243336"/>
                <a:gd name="connsiteX7" fmla="*/ 0 w 3328688"/>
                <a:gd name="connsiteY7" fmla="*/ 238305 h 243336"/>
                <a:gd name="connsiteX8" fmla="*/ 1833 w 3328688"/>
                <a:gd name="connsiteY8" fmla="*/ 130837 h 243336"/>
                <a:gd name="connsiteX9" fmla="*/ 0 w 3328688"/>
                <a:gd name="connsiteY9" fmla="*/ 8435 h 243336"/>
                <a:gd name="connsiteX10" fmla="*/ 937851 w 3328688"/>
                <a:gd name="connsiteY10" fmla="*/ 0 h 243336"/>
                <a:gd name="connsiteX11" fmla="*/ 940169 w 3328688"/>
                <a:gd name="connsiteY11" fmla="*/ 0 h 243336"/>
                <a:gd name="connsiteX12" fmla="*/ 997528 w 3328688"/>
                <a:gd name="connsiteY12" fmla="*/ 42227 h 243336"/>
                <a:gd name="connsiteX13" fmla="*/ 1195751 w 3328688"/>
                <a:gd name="connsiteY13" fmla="*/ 42227 h 243336"/>
                <a:gd name="connsiteX14" fmla="*/ 1250690 w 3328688"/>
                <a:gd name="connsiteY14" fmla="*/ 0 h 243336"/>
                <a:gd name="connsiteX15" fmla="*/ 1254865 w 3328688"/>
                <a:gd name="connsiteY15" fmla="*/ 0 h 243336"/>
                <a:gd name="connsiteX16" fmla="*/ 3281017 w 332868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3281017 w 329526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2494038 w 3295268"/>
                <a:gd name="connsiteY16" fmla="*/ 2107 h 243336"/>
                <a:gd name="connsiteX17" fmla="*/ 3281017 w 3295268"/>
                <a:gd name="connsiteY17" fmla="*/ 0 h 243336"/>
                <a:gd name="connsiteX0" fmla="*/ 3295268 w 3295268"/>
                <a:gd name="connsiteY0" fmla="*/ 243336 h 243336"/>
                <a:gd name="connsiteX1" fmla="*/ 2494038 w 3295268"/>
                <a:gd name="connsiteY1" fmla="*/ 238582 h 243336"/>
                <a:gd name="connsiteX2" fmla="*/ 1250690 w 3295268"/>
                <a:gd name="connsiteY2" fmla="*/ 238305 h 243336"/>
                <a:gd name="connsiteX3" fmla="*/ 1254865 w 3295268"/>
                <a:gd name="connsiteY3" fmla="*/ 237506 h 243336"/>
                <a:gd name="connsiteX4" fmla="*/ 1195370 w 3295268"/>
                <a:gd name="connsiteY4" fmla="*/ 196031 h 243336"/>
                <a:gd name="connsiteX5" fmla="*/ 992537 w 3295268"/>
                <a:gd name="connsiteY5" fmla="*/ 188062 h 243336"/>
                <a:gd name="connsiteX6" fmla="*/ 937851 w 3295268"/>
                <a:gd name="connsiteY6" fmla="*/ 231420 h 243336"/>
                <a:gd name="connsiteX7" fmla="*/ 940169 w 3295268"/>
                <a:gd name="connsiteY7" fmla="*/ 231568 h 243336"/>
                <a:gd name="connsiteX8" fmla="*/ 0 w 3295268"/>
                <a:gd name="connsiteY8" fmla="*/ 238305 h 243336"/>
                <a:gd name="connsiteX9" fmla="*/ 1833 w 3295268"/>
                <a:gd name="connsiteY9" fmla="*/ 130837 h 243336"/>
                <a:gd name="connsiteX10" fmla="*/ 0 w 3295268"/>
                <a:gd name="connsiteY10" fmla="*/ 8435 h 243336"/>
                <a:gd name="connsiteX11" fmla="*/ 937851 w 3295268"/>
                <a:gd name="connsiteY11" fmla="*/ 0 h 243336"/>
                <a:gd name="connsiteX12" fmla="*/ 940169 w 3295268"/>
                <a:gd name="connsiteY12" fmla="*/ 0 h 243336"/>
                <a:gd name="connsiteX13" fmla="*/ 997528 w 3295268"/>
                <a:gd name="connsiteY13" fmla="*/ 42227 h 243336"/>
                <a:gd name="connsiteX14" fmla="*/ 1195751 w 3295268"/>
                <a:gd name="connsiteY14" fmla="*/ 42227 h 243336"/>
                <a:gd name="connsiteX15" fmla="*/ 1250690 w 3295268"/>
                <a:gd name="connsiteY15" fmla="*/ 0 h 243336"/>
                <a:gd name="connsiteX16" fmla="*/ 1254865 w 3295268"/>
                <a:gd name="connsiteY16" fmla="*/ 0 h 243336"/>
                <a:gd name="connsiteX17" fmla="*/ 2494038 w 3295268"/>
                <a:gd name="connsiteY17" fmla="*/ 2107 h 243336"/>
                <a:gd name="connsiteX18" fmla="*/ 3281017 w 3295268"/>
                <a:gd name="connsiteY18" fmla="*/ 0 h 243336"/>
                <a:gd name="connsiteX0" fmla="*/ 3295268 w 3295268"/>
                <a:gd name="connsiteY0" fmla="*/ 246261 h 246261"/>
                <a:gd name="connsiteX1" fmla="*/ 2494038 w 3295268"/>
                <a:gd name="connsiteY1" fmla="*/ 241507 h 246261"/>
                <a:gd name="connsiteX2" fmla="*/ 1250690 w 3295268"/>
                <a:gd name="connsiteY2" fmla="*/ 241230 h 246261"/>
                <a:gd name="connsiteX3" fmla="*/ 1254865 w 3295268"/>
                <a:gd name="connsiteY3" fmla="*/ 240431 h 246261"/>
                <a:gd name="connsiteX4" fmla="*/ 1195370 w 3295268"/>
                <a:gd name="connsiteY4" fmla="*/ 198956 h 246261"/>
                <a:gd name="connsiteX5" fmla="*/ 992537 w 3295268"/>
                <a:gd name="connsiteY5" fmla="*/ 190987 h 246261"/>
                <a:gd name="connsiteX6" fmla="*/ 937851 w 3295268"/>
                <a:gd name="connsiteY6" fmla="*/ 234345 h 246261"/>
                <a:gd name="connsiteX7" fmla="*/ 940169 w 3295268"/>
                <a:gd name="connsiteY7" fmla="*/ 234493 h 246261"/>
                <a:gd name="connsiteX8" fmla="*/ 0 w 3295268"/>
                <a:gd name="connsiteY8" fmla="*/ 241230 h 246261"/>
                <a:gd name="connsiteX9" fmla="*/ 1833 w 3295268"/>
                <a:gd name="connsiteY9" fmla="*/ 133762 h 246261"/>
                <a:gd name="connsiteX10" fmla="*/ 0 w 3295268"/>
                <a:gd name="connsiteY10" fmla="*/ 11360 h 246261"/>
                <a:gd name="connsiteX11" fmla="*/ 937851 w 3295268"/>
                <a:gd name="connsiteY11" fmla="*/ 2925 h 246261"/>
                <a:gd name="connsiteX12" fmla="*/ 940169 w 3295268"/>
                <a:gd name="connsiteY12" fmla="*/ 2925 h 246261"/>
                <a:gd name="connsiteX13" fmla="*/ 997528 w 3295268"/>
                <a:gd name="connsiteY13" fmla="*/ 45152 h 246261"/>
                <a:gd name="connsiteX14" fmla="*/ 1195751 w 3295268"/>
                <a:gd name="connsiteY14" fmla="*/ 45152 h 246261"/>
                <a:gd name="connsiteX15" fmla="*/ 1250690 w 3295268"/>
                <a:gd name="connsiteY15" fmla="*/ 2925 h 246261"/>
                <a:gd name="connsiteX16" fmla="*/ 1254865 w 3295268"/>
                <a:gd name="connsiteY16" fmla="*/ 2925 h 246261"/>
                <a:gd name="connsiteX17" fmla="*/ 2193257 w 3295268"/>
                <a:gd name="connsiteY17" fmla="*/ 0 h 246261"/>
                <a:gd name="connsiteX18" fmla="*/ 2494038 w 3295268"/>
                <a:gd name="connsiteY18" fmla="*/ 5032 h 246261"/>
                <a:gd name="connsiteX19" fmla="*/ 3281017 w 3295268"/>
                <a:gd name="connsiteY19"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494038 w 3295268"/>
                <a:gd name="connsiteY19" fmla="*/ 5032 h 246261"/>
                <a:gd name="connsiteX20" fmla="*/ 3281017 w 3295268"/>
                <a:gd name="connsiteY20"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333622 w 3295268"/>
                <a:gd name="connsiteY19" fmla="*/ 45283 h 246261"/>
                <a:gd name="connsiteX20" fmla="*/ 2494038 w 3295268"/>
                <a:gd name="connsiteY20" fmla="*/ 5032 h 246261"/>
                <a:gd name="connsiteX21" fmla="*/ 3281017 w 3295268"/>
                <a:gd name="connsiteY21"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94038 w 3295268"/>
                <a:gd name="connsiteY21" fmla="*/ 5032 h 246261"/>
                <a:gd name="connsiteX22" fmla="*/ 3281017 w 3295268"/>
                <a:gd name="connsiteY22"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333622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73465 w 3295268"/>
                <a:gd name="connsiteY21" fmla="*/ 55346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6781 w 3295268"/>
                <a:gd name="connsiteY21" fmla="*/ 60377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86573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072946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538"/>
                <a:gd name="connsiteX1" fmla="*/ 2567562 w 3295268"/>
                <a:gd name="connsiteY1" fmla="*/ 246538 h 246538"/>
                <a:gd name="connsiteX2" fmla="*/ 2427198 w 3295268"/>
                <a:gd name="connsiteY2" fmla="*/ 216350 h 246538"/>
                <a:gd name="connsiteX3" fmla="*/ 2246730 w 3295268"/>
                <a:gd name="connsiteY3" fmla="*/ 211319 h 246538"/>
                <a:gd name="connsiteX4" fmla="*/ 2199942 w 3295268"/>
                <a:gd name="connsiteY4" fmla="*/ 241507 h 246538"/>
                <a:gd name="connsiteX5" fmla="*/ 1250690 w 3295268"/>
                <a:gd name="connsiteY5" fmla="*/ 241230 h 246538"/>
                <a:gd name="connsiteX6" fmla="*/ 1254865 w 3295268"/>
                <a:gd name="connsiteY6" fmla="*/ 240431 h 246538"/>
                <a:gd name="connsiteX7" fmla="*/ 1195370 w 3295268"/>
                <a:gd name="connsiteY7" fmla="*/ 198956 h 246538"/>
                <a:gd name="connsiteX8" fmla="*/ 992537 w 3295268"/>
                <a:gd name="connsiteY8" fmla="*/ 190987 h 246538"/>
                <a:gd name="connsiteX9" fmla="*/ 937851 w 3295268"/>
                <a:gd name="connsiteY9" fmla="*/ 234345 h 246538"/>
                <a:gd name="connsiteX10" fmla="*/ 940169 w 3295268"/>
                <a:gd name="connsiteY10" fmla="*/ 234493 h 246538"/>
                <a:gd name="connsiteX11" fmla="*/ 0 w 3295268"/>
                <a:gd name="connsiteY11" fmla="*/ 241230 h 246538"/>
                <a:gd name="connsiteX12" fmla="*/ 1833 w 3295268"/>
                <a:gd name="connsiteY12" fmla="*/ 133762 h 246538"/>
                <a:gd name="connsiteX13" fmla="*/ 0 w 3295268"/>
                <a:gd name="connsiteY13" fmla="*/ 11360 h 246538"/>
                <a:gd name="connsiteX14" fmla="*/ 937851 w 3295268"/>
                <a:gd name="connsiteY14" fmla="*/ 2925 h 246538"/>
                <a:gd name="connsiteX15" fmla="*/ 940169 w 3295268"/>
                <a:gd name="connsiteY15" fmla="*/ 2925 h 246538"/>
                <a:gd name="connsiteX16" fmla="*/ 997528 w 3295268"/>
                <a:gd name="connsiteY16" fmla="*/ 45152 h 246538"/>
                <a:gd name="connsiteX17" fmla="*/ 1195751 w 3295268"/>
                <a:gd name="connsiteY17" fmla="*/ 45152 h 246538"/>
                <a:gd name="connsiteX18" fmla="*/ 1250690 w 3295268"/>
                <a:gd name="connsiteY18" fmla="*/ 2925 h 246538"/>
                <a:gd name="connsiteX19" fmla="*/ 1254865 w 3295268"/>
                <a:gd name="connsiteY19" fmla="*/ 2925 h 246538"/>
                <a:gd name="connsiteX20" fmla="*/ 2072946 w 3295268"/>
                <a:gd name="connsiteY20" fmla="*/ 0 h 246538"/>
                <a:gd name="connsiteX21" fmla="*/ 2260097 w 3295268"/>
                <a:gd name="connsiteY21" fmla="*/ 45283 h 246538"/>
                <a:gd name="connsiteX22" fmla="*/ 2427198 w 3295268"/>
                <a:gd name="connsiteY22" fmla="*/ 45283 h 246538"/>
                <a:gd name="connsiteX23" fmla="*/ 2494038 w 3295268"/>
                <a:gd name="connsiteY23" fmla="*/ 5032 h 246538"/>
                <a:gd name="connsiteX24" fmla="*/ 3281017 w 3295268"/>
                <a:gd name="connsiteY24" fmla="*/ 2925 h 24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5268" h="246538">
                  <a:moveTo>
                    <a:pt x="3295268" y="246261"/>
                  </a:moveTo>
                  <a:lnTo>
                    <a:pt x="2567562" y="246538"/>
                  </a:lnTo>
                  <a:cubicBezTo>
                    <a:pt x="2422884" y="242391"/>
                    <a:pt x="2468416" y="221381"/>
                    <a:pt x="2427198" y="216350"/>
                  </a:cubicBezTo>
                  <a:cubicBezTo>
                    <a:pt x="2385980" y="211319"/>
                    <a:pt x="2284606" y="207126"/>
                    <a:pt x="2246730" y="211319"/>
                  </a:cubicBezTo>
                  <a:lnTo>
                    <a:pt x="2199942" y="241507"/>
                  </a:lnTo>
                  <a:lnTo>
                    <a:pt x="1250690" y="241230"/>
                  </a:lnTo>
                  <a:lnTo>
                    <a:pt x="1254865" y="240431"/>
                  </a:lnTo>
                  <a:cubicBezTo>
                    <a:pt x="1244698" y="239308"/>
                    <a:pt x="1239091" y="207197"/>
                    <a:pt x="1195370" y="198956"/>
                  </a:cubicBezTo>
                  <a:cubicBezTo>
                    <a:pt x="1151649" y="190715"/>
                    <a:pt x="1034510" y="191012"/>
                    <a:pt x="992537" y="190987"/>
                  </a:cubicBezTo>
                  <a:lnTo>
                    <a:pt x="937851" y="234345"/>
                  </a:lnTo>
                  <a:lnTo>
                    <a:pt x="940169" y="234493"/>
                  </a:lnTo>
                  <a:lnTo>
                    <a:pt x="0" y="241230"/>
                  </a:lnTo>
                  <a:lnTo>
                    <a:pt x="1833" y="133762"/>
                  </a:lnTo>
                  <a:lnTo>
                    <a:pt x="0" y="11360"/>
                  </a:lnTo>
                  <a:lnTo>
                    <a:pt x="937851" y="2925"/>
                  </a:lnTo>
                  <a:lnTo>
                    <a:pt x="940169" y="2925"/>
                  </a:lnTo>
                  <a:cubicBezTo>
                    <a:pt x="950471" y="3915"/>
                    <a:pt x="954931" y="38114"/>
                    <a:pt x="997528" y="45152"/>
                  </a:cubicBezTo>
                  <a:cubicBezTo>
                    <a:pt x="1040125" y="52190"/>
                    <a:pt x="1153913" y="46142"/>
                    <a:pt x="1195751" y="45152"/>
                  </a:cubicBezTo>
                  <a:lnTo>
                    <a:pt x="1250690" y="2925"/>
                  </a:lnTo>
                  <a:lnTo>
                    <a:pt x="1254865" y="2925"/>
                  </a:lnTo>
                  <a:lnTo>
                    <a:pt x="2072946" y="0"/>
                  </a:lnTo>
                  <a:cubicBezTo>
                    <a:pt x="2239371" y="351"/>
                    <a:pt x="2221107" y="37736"/>
                    <a:pt x="2260097" y="45283"/>
                  </a:cubicBezTo>
                  <a:cubicBezTo>
                    <a:pt x="2299087" y="52830"/>
                    <a:pt x="2384866" y="49476"/>
                    <a:pt x="2427198" y="45283"/>
                  </a:cubicBezTo>
                  <a:lnTo>
                    <a:pt x="2494038" y="5032"/>
                  </a:lnTo>
                  <a:lnTo>
                    <a:pt x="3281017" y="2925"/>
                  </a:lnTo>
                </a:path>
              </a:pathLst>
            </a:custGeom>
            <a:solidFill>
              <a:srgbClr val="E5E3DB"/>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11165403"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583781" y="3644547"/>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601391" y="3563244"/>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733" y="35825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502" y="392201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9191541" y="37104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05251" y="36192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4258" y="372908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658743" y="40225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487134" y="4003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72899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49972" y="390555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01183" y="39404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27471" y="34955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9122837"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641406" y="36160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49487" y="40353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624096" y="40292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69628" y="4083007"/>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615120" y="373173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84134" y="40968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02873" y="35887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2845" y="36768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47076" y="39589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10715477" y="38462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10921522" y="39617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940237" y="35502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8827923" y="3988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73433" y="39222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672850" y="38507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680540" y="3911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723270" y="37319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845961" y="363362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56990" y="36928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10190248"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8419474" y="40191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625317" y="38098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11183962" y="340044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11186114" y="355373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p:cNvCxnSpPr>
          <p:nvPr/>
        </p:nvCxnSpPr>
        <p:spPr>
          <a:xfrm flipV="1">
            <a:off x="11175269" y="3683450"/>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11197663" y="380055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11128331" y="3315889"/>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11123928" y="428013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11183962"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11178466" y="3995475"/>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11080215" y="316648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10971267" y="35260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757943"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4968199" y="368861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99" name="Rectangle 44">
            <a:extLst>
              <a:ext uri="{FF2B5EF4-FFF2-40B4-BE49-F238E27FC236}">
                <a16:creationId xmlns:a16="http://schemas.microsoft.com/office/drawing/2014/main" id="{D6A7251E-3C4C-4A8A-AF08-ABD56B88DA26}"/>
              </a:ext>
            </a:extLst>
          </p:cNvPr>
          <p:cNvSpPr>
            <a:spLocks noChangeArrowheads="1"/>
          </p:cNvSpPr>
          <p:nvPr/>
        </p:nvSpPr>
        <p:spPr bwMode="auto">
          <a:xfrm>
            <a:off x="6006431" y="4429546"/>
            <a:ext cx="1744109"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1</a:t>
            </a:r>
            <a:r>
              <a:rPr lang="en-US" sz="1400" b="1" baseline="30000"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 </a:t>
            </a: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 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81" name="شكل بيضاوي 180">
            <a:extLst>
              <a:ext uri="{FF2B5EF4-FFF2-40B4-BE49-F238E27FC236}">
                <a16:creationId xmlns:a16="http://schemas.microsoft.com/office/drawing/2014/main" id="{3FAD5C4B-EB85-444A-899A-7194FB04A49F}"/>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4" name="شكل بيضاوي 183">
            <a:extLst>
              <a:ext uri="{FF2B5EF4-FFF2-40B4-BE49-F238E27FC236}">
                <a16:creationId xmlns:a16="http://schemas.microsoft.com/office/drawing/2014/main" id="{CF726920-0E8A-435E-9F06-FA12CE3BD5F2}"/>
              </a:ext>
            </a:extLst>
          </p:cNvPr>
          <p:cNvSpPr/>
          <p:nvPr/>
        </p:nvSpPr>
        <p:spPr>
          <a:xfrm>
            <a:off x="9144087" y="371718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206" name="مستطيل 205">
            <a:extLst>
              <a:ext uri="{FF2B5EF4-FFF2-40B4-BE49-F238E27FC236}">
                <a16:creationId xmlns:a16="http://schemas.microsoft.com/office/drawing/2014/main" id="{84457651-CF7A-48CD-B657-434213C50707}"/>
              </a:ext>
            </a:extLst>
          </p:cNvPr>
          <p:cNvSpPr/>
          <p:nvPr/>
        </p:nvSpPr>
        <p:spPr>
          <a:xfrm>
            <a:off x="10249981" y="366576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7" name="مستطيل 206">
            <a:extLst>
              <a:ext uri="{FF2B5EF4-FFF2-40B4-BE49-F238E27FC236}">
                <a16:creationId xmlns:a16="http://schemas.microsoft.com/office/drawing/2014/main" id="{382C0D86-CD01-4923-B24C-386ECAB07D25}"/>
              </a:ext>
            </a:extLst>
          </p:cNvPr>
          <p:cNvSpPr/>
          <p:nvPr/>
        </p:nvSpPr>
        <p:spPr>
          <a:xfrm>
            <a:off x="10768145" y="366140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8" name="مستطيل 207">
            <a:extLst>
              <a:ext uri="{FF2B5EF4-FFF2-40B4-BE49-F238E27FC236}">
                <a16:creationId xmlns:a16="http://schemas.microsoft.com/office/drawing/2014/main" id="{370AC426-D5FF-4A0B-B26D-F33CCB4E7144}"/>
              </a:ext>
            </a:extLst>
          </p:cNvPr>
          <p:cNvSpPr/>
          <p:nvPr/>
        </p:nvSpPr>
        <p:spPr>
          <a:xfrm>
            <a:off x="5469721" y="369102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9" name="مستطيل 208">
            <a:extLst>
              <a:ext uri="{FF2B5EF4-FFF2-40B4-BE49-F238E27FC236}">
                <a16:creationId xmlns:a16="http://schemas.microsoft.com/office/drawing/2014/main" id="{9FA6EF4B-957B-4F99-8D3B-534853805474}"/>
              </a:ext>
            </a:extLst>
          </p:cNvPr>
          <p:cNvSpPr/>
          <p:nvPr/>
        </p:nvSpPr>
        <p:spPr>
          <a:xfrm>
            <a:off x="5973677" y="368843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cxnSp>
        <p:nvCxnSpPr>
          <p:cNvPr id="210" name="رابط مستقيم 209">
            <a:extLst>
              <a:ext uri="{FF2B5EF4-FFF2-40B4-BE49-F238E27FC236}">
                <a16:creationId xmlns:a16="http://schemas.microsoft.com/office/drawing/2014/main" id="{7D3C61EF-C2D1-4240-ACEC-83644193D76B}"/>
              </a:ext>
            </a:extLst>
          </p:cNvPr>
          <p:cNvCxnSpPr>
            <a:cxnSpLocks/>
          </p:cNvCxnSpPr>
          <p:nvPr/>
        </p:nvCxnSpPr>
        <p:spPr>
          <a:xfrm>
            <a:off x="9066434" y="4050667"/>
            <a:ext cx="388725" cy="9437"/>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211" name="رابط مستقيم 210">
            <a:extLst>
              <a:ext uri="{FF2B5EF4-FFF2-40B4-BE49-F238E27FC236}">
                <a16:creationId xmlns:a16="http://schemas.microsoft.com/office/drawing/2014/main" id="{A86604DF-2F15-4D01-8B33-FE4959E8DDC7}"/>
              </a:ext>
            </a:extLst>
          </p:cNvPr>
          <p:cNvCxnSpPr>
            <a:cxnSpLocks/>
          </p:cNvCxnSpPr>
          <p:nvPr/>
        </p:nvCxnSpPr>
        <p:spPr>
          <a:xfrm>
            <a:off x="9173221" y="3598253"/>
            <a:ext cx="313803" cy="6641"/>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214" name="شكل بيضاوي 213">
            <a:extLst>
              <a:ext uri="{FF2B5EF4-FFF2-40B4-BE49-F238E27FC236}">
                <a16:creationId xmlns:a16="http://schemas.microsoft.com/office/drawing/2014/main" id="{D1D5C224-39BB-4CB2-8475-0CADFF62C492}"/>
              </a:ext>
            </a:extLst>
          </p:cNvPr>
          <p:cNvSpPr/>
          <p:nvPr/>
        </p:nvSpPr>
        <p:spPr>
          <a:xfrm>
            <a:off x="1021026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5" name="شكل بيضاوي 214">
            <a:extLst>
              <a:ext uri="{FF2B5EF4-FFF2-40B4-BE49-F238E27FC236}">
                <a16:creationId xmlns:a16="http://schemas.microsoft.com/office/drawing/2014/main" id="{D7E99857-F52C-4240-9179-D9672D9EB598}"/>
              </a:ext>
            </a:extLst>
          </p:cNvPr>
          <p:cNvSpPr/>
          <p:nvPr/>
        </p:nvSpPr>
        <p:spPr>
          <a:xfrm>
            <a:off x="9683336" y="36329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6" name="شكل بيضاوي 215">
            <a:extLst>
              <a:ext uri="{FF2B5EF4-FFF2-40B4-BE49-F238E27FC236}">
                <a16:creationId xmlns:a16="http://schemas.microsoft.com/office/drawing/2014/main" id="{ACC21D4F-6F09-47CB-8C37-D9A153CE0361}"/>
              </a:ext>
            </a:extLst>
          </p:cNvPr>
          <p:cNvSpPr/>
          <p:nvPr/>
        </p:nvSpPr>
        <p:spPr>
          <a:xfrm>
            <a:off x="9861521" y="38643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7" name="شكل بيضاوي 216">
            <a:extLst>
              <a:ext uri="{FF2B5EF4-FFF2-40B4-BE49-F238E27FC236}">
                <a16:creationId xmlns:a16="http://schemas.microsoft.com/office/drawing/2014/main" id="{E9C50B9B-7362-4DBD-9405-CCBD89A90C91}"/>
              </a:ext>
            </a:extLst>
          </p:cNvPr>
          <p:cNvSpPr/>
          <p:nvPr/>
        </p:nvSpPr>
        <p:spPr>
          <a:xfrm>
            <a:off x="9988136" y="39377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8" name="شكل بيضاوي 217">
            <a:extLst>
              <a:ext uri="{FF2B5EF4-FFF2-40B4-BE49-F238E27FC236}">
                <a16:creationId xmlns:a16="http://schemas.microsoft.com/office/drawing/2014/main" id="{ECB268FC-EE74-4B75-B72D-FE9AB1AD18D8}"/>
              </a:ext>
            </a:extLst>
          </p:cNvPr>
          <p:cNvSpPr/>
          <p:nvPr/>
        </p:nvSpPr>
        <p:spPr>
          <a:xfrm>
            <a:off x="10768145" y="4000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9" name="شكل بيضاوي 218">
            <a:extLst>
              <a:ext uri="{FF2B5EF4-FFF2-40B4-BE49-F238E27FC236}">
                <a16:creationId xmlns:a16="http://schemas.microsoft.com/office/drawing/2014/main" id="{523741F6-AA4E-4B37-99D7-8589D120C920}"/>
              </a:ext>
            </a:extLst>
          </p:cNvPr>
          <p:cNvSpPr/>
          <p:nvPr/>
        </p:nvSpPr>
        <p:spPr>
          <a:xfrm>
            <a:off x="10398709" y="39815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0" name="شكل بيضاوي 219">
            <a:extLst>
              <a:ext uri="{FF2B5EF4-FFF2-40B4-BE49-F238E27FC236}">
                <a16:creationId xmlns:a16="http://schemas.microsoft.com/office/drawing/2014/main" id="{2C95254B-7329-49C7-B1C0-159E3D5FB28B}"/>
              </a:ext>
            </a:extLst>
          </p:cNvPr>
          <p:cNvSpPr/>
          <p:nvPr/>
        </p:nvSpPr>
        <p:spPr>
          <a:xfrm>
            <a:off x="10642365" y="3663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1" name="شكل بيضاوي 220">
            <a:extLst>
              <a:ext uri="{FF2B5EF4-FFF2-40B4-BE49-F238E27FC236}">
                <a16:creationId xmlns:a16="http://schemas.microsoft.com/office/drawing/2014/main" id="{046A83D1-47C2-4823-837E-CBDD1A796540}"/>
              </a:ext>
            </a:extLst>
          </p:cNvPr>
          <p:cNvSpPr/>
          <p:nvPr/>
        </p:nvSpPr>
        <p:spPr>
          <a:xfrm>
            <a:off x="4669491" y="35368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dirty="0"/>
              <a:t>ر</a:t>
            </a:r>
          </a:p>
        </p:txBody>
      </p:sp>
      <p:sp>
        <p:nvSpPr>
          <p:cNvPr id="222" name="شكل بيضاوي 221">
            <a:extLst>
              <a:ext uri="{FF2B5EF4-FFF2-40B4-BE49-F238E27FC236}">
                <a16:creationId xmlns:a16="http://schemas.microsoft.com/office/drawing/2014/main" id="{07689BE0-2D04-4909-8299-B63F4EE52E7A}"/>
              </a:ext>
            </a:extLst>
          </p:cNvPr>
          <p:cNvSpPr/>
          <p:nvPr/>
        </p:nvSpPr>
        <p:spPr>
          <a:xfrm>
            <a:off x="9237108" y="366267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3" name="شكل بيضاوي 222">
            <a:extLst>
              <a:ext uri="{FF2B5EF4-FFF2-40B4-BE49-F238E27FC236}">
                <a16:creationId xmlns:a16="http://schemas.microsoft.com/office/drawing/2014/main" id="{0F0DB94C-726D-45F7-B26B-FB1CE21ADD93}"/>
              </a:ext>
            </a:extLst>
          </p:cNvPr>
          <p:cNvSpPr/>
          <p:nvPr/>
        </p:nvSpPr>
        <p:spPr>
          <a:xfrm>
            <a:off x="9192085" y="39048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4" name="شكل بيضاوي 223">
            <a:extLst>
              <a:ext uri="{FF2B5EF4-FFF2-40B4-BE49-F238E27FC236}">
                <a16:creationId xmlns:a16="http://schemas.microsoft.com/office/drawing/2014/main" id="{2BAA3BFC-68C2-4021-8CE6-A7A0CEA1786B}"/>
              </a:ext>
            </a:extLst>
          </p:cNvPr>
          <p:cNvSpPr/>
          <p:nvPr/>
        </p:nvSpPr>
        <p:spPr>
          <a:xfrm>
            <a:off x="9179711" y="38984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5" name="شكل بيضاوي 224">
            <a:extLst>
              <a:ext uri="{FF2B5EF4-FFF2-40B4-BE49-F238E27FC236}">
                <a16:creationId xmlns:a16="http://schemas.microsoft.com/office/drawing/2014/main" id="{28C3BDE3-AAA8-456B-8C0B-631E361FFDC6}"/>
              </a:ext>
            </a:extLst>
          </p:cNvPr>
          <p:cNvSpPr/>
          <p:nvPr/>
        </p:nvSpPr>
        <p:spPr>
          <a:xfrm>
            <a:off x="4497779" y="35909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6" name="شكل بيضاوي 225">
            <a:extLst>
              <a:ext uri="{FF2B5EF4-FFF2-40B4-BE49-F238E27FC236}">
                <a16:creationId xmlns:a16="http://schemas.microsoft.com/office/drawing/2014/main" id="{A004B6C6-6140-4BAB-868B-2BD806664254}"/>
              </a:ext>
            </a:extLst>
          </p:cNvPr>
          <p:cNvSpPr/>
          <p:nvPr/>
        </p:nvSpPr>
        <p:spPr>
          <a:xfrm>
            <a:off x="4665120" y="37947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7" name="شكل بيضاوي 226">
            <a:extLst>
              <a:ext uri="{FF2B5EF4-FFF2-40B4-BE49-F238E27FC236}">
                <a16:creationId xmlns:a16="http://schemas.microsoft.com/office/drawing/2014/main" id="{81677615-2613-49CB-8EBC-1F17A9B16B64}"/>
              </a:ext>
            </a:extLst>
          </p:cNvPr>
          <p:cNvSpPr/>
          <p:nvPr/>
        </p:nvSpPr>
        <p:spPr>
          <a:xfrm>
            <a:off x="9113968" y="371247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8" name="شكل بيضاوي 227">
            <a:extLst>
              <a:ext uri="{FF2B5EF4-FFF2-40B4-BE49-F238E27FC236}">
                <a16:creationId xmlns:a16="http://schemas.microsoft.com/office/drawing/2014/main" id="{4C5F9CD1-34F7-4EE5-9D43-D6599742A6CD}"/>
              </a:ext>
            </a:extLst>
          </p:cNvPr>
          <p:cNvSpPr/>
          <p:nvPr/>
        </p:nvSpPr>
        <p:spPr>
          <a:xfrm>
            <a:off x="9643101" y="39251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9" name="شكل بيضاوي 228">
            <a:extLst>
              <a:ext uri="{FF2B5EF4-FFF2-40B4-BE49-F238E27FC236}">
                <a16:creationId xmlns:a16="http://schemas.microsoft.com/office/drawing/2014/main" id="{74E0EF41-FA60-4722-9BD3-7F6A3AA57BC6}"/>
              </a:ext>
            </a:extLst>
          </p:cNvPr>
          <p:cNvSpPr/>
          <p:nvPr/>
        </p:nvSpPr>
        <p:spPr>
          <a:xfrm>
            <a:off x="9586168" y="3710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0" name="شكل بيضاوي 229">
            <a:extLst>
              <a:ext uri="{FF2B5EF4-FFF2-40B4-BE49-F238E27FC236}">
                <a16:creationId xmlns:a16="http://schemas.microsoft.com/office/drawing/2014/main" id="{DF578C1E-C992-4599-B395-EEB4C1CF8554}"/>
              </a:ext>
            </a:extLst>
          </p:cNvPr>
          <p:cNvSpPr/>
          <p:nvPr/>
        </p:nvSpPr>
        <p:spPr>
          <a:xfrm>
            <a:off x="9711497" y="37338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1" name="شكل بيضاوي 230">
            <a:extLst>
              <a:ext uri="{FF2B5EF4-FFF2-40B4-BE49-F238E27FC236}">
                <a16:creationId xmlns:a16="http://schemas.microsoft.com/office/drawing/2014/main" id="{DDAEDCB3-FC18-4F51-902B-F021073D8DC3}"/>
              </a:ext>
            </a:extLst>
          </p:cNvPr>
          <p:cNvSpPr/>
          <p:nvPr/>
        </p:nvSpPr>
        <p:spPr>
          <a:xfrm>
            <a:off x="9627379" y="376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2" name="شكل بيضاوي 231">
            <a:extLst>
              <a:ext uri="{FF2B5EF4-FFF2-40B4-BE49-F238E27FC236}">
                <a16:creationId xmlns:a16="http://schemas.microsoft.com/office/drawing/2014/main" id="{DF607502-4C8C-4E3C-974E-4C65D9FE337F}"/>
              </a:ext>
            </a:extLst>
          </p:cNvPr>
          <p:cNvSpPr/>
          <p:nvPr/>
        </p:nvSpPr>
        <p:spPr>
          <a:xfrm>
            <a:off x="9600554" y="38421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3" name="شكل بيضاوي 232">
            <a:extLst>
              <a:ext uri="{FF2B5EF4-FFF2-40B4-BE49-F238E27FC236}">
                <a16:creationId xmlns:a16="http://schemas.microsoft.com/office/drawing/2014/main" id="{F30E3ED9-66D1-4B3D-BC7B-5D890201C50E}"/>
              </a:ext>
            </a:extLst>
          </p:cNvPr>
          <p:cNvSpPr/>
          <p:nvPr/>
        </p:nvSpPr>
        <p:spPr>
          <a:xfrm>
            <a:off x="9594032" y="36550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4" name="شكل بيضاوي 233">
            <a:extLst>
              <a:ext uri="{FF2B5EF4-FFF2-40B4-BE49-F238E27FC236}">
                <a16:creationId xmlns:a16="http://schemas.microsoft.com/office/drawing/2014/main" id="{480C5C03-112E-4217-8153-181C0DC42F93}"/>
              </a:ext>
            </a:extLst>
          </p:cNvPr>
          <p:cNvSpPr/>
          <p:nvPr/>
        </p:nvSpPr>
        <p:spPr>
          <a:xfrm>
            <a:off x="9520518" y="3842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5" name="شكل بيضاوي 234">
            <a:extLst>
              <a:ext uri="{FF2B5EF4-FFF2-40B4-BE49-F238E27FC236}">
                <a16:creationId xmlns:a16="http://schemas.microsoft.com/office/drawing/2014/main" id="{AB81A50B-F54E-4D92-B0E0-DC6085928E96}"/>
              </a:ext>
            </a:extLst>
          </p:cNvPr>
          <p:cNvSpPr/>
          <p:nvPr/>
        </p:nvSpPr>
        <p:spPr>
          <a:xfrm>
            <a:off x="9503014" y="37730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6" name="شكل بيضاوي 235">
            <a:extLst>
              <a:ext uri="{FF2B5EF4-FFF2-40B4-BE49-F238E27FC236}">
                <a16:creationId xmlns:a16="http://schemas.microsoft.com/office/drawing/2014/main" id="{AB6E8B3E-8CB7-4DFB-8D23-594A5F28AE0F}"/>
              </a:ext>
            </a:extLst>
          </p:cNvPr>
          <p:cNvSpPr/>
          <p:nvPr/>
        </p:nvSpPr>
        <p:spPr>
          <a:xfrm>
            <a:off x="9537128" y="37540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7" name="شكل بيضاوي 236">
            <a:extLst>
              <a:ext uri="{FF2B5EF4-FFF2-40B4-BE49-F238E27FC236}">
                <a16:creationId xmlns:a16="http://schemas.microsoft.com/office/drawing/2014/main" id="{9BA6AC72-50E6-4981-8D90-6D236C016DC5}"/>
              </a:ext>
            </a:extLst>
          </p:cNvPr>
          <p:cNvSpPr/>
          <p:nvPr/>
        </p:nvSpPr>
        <p:spPr>
          <a:xfrm>
            <a:off x="9533850" y="38157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8" name="شكل بيضاوي 237">
            <a:extLst>
              <a:ext uri="{FF2B5EF4-FFF2-40B4-BE49-F238E27FC236}">
                <a16:creationId xmlns:a16="http://schemas.microsoft.com/office/drawing/2014/main" id="{923B942A-DAF1-4FDC-9514-0BB5FCD16DB5}"/>
              </a:ext>
            </a:extLst>
          </p:cNvPr>
          <p:cNvSpPr/>
          <p:nvPr/>
        </p:nvSpPr>
        <p:spPr>
          <a:xfrm>
            <a:off x="9489332" y="3681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9" name="شكل بيضاوي 238">
            <a:extLst>
              <a:ext uri="{FF2B5EF4-FFF2-40B4-BE49-F238E27FC236}">
                <a16:creationId xmlns:a16="http://schemas.microsoft.com/office/drawing/2014/main" id="{7A4D8C7C-F2A2-4858-85D5-EA5B40DC6C80}"/>
              </a:ext>
            </a:extLst>
          </p:cNvPr>
          <p:cNvSpPr/>
          <p:nvPr/>
        </p:nvSpPr>
        <p:spPr>
          <a:xfrm>
            <a:off x="9314422" y="36965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0" name="شكل بيضاوي 239">
            <a:extLst>
              <a:ext uri="{FF2B5EF4-FFF2-40B4-BE49-F238E27FC236}">
                <a16:creationId xmlns:a16="http://schemas.microsoft.com/office/drawing/2014/main" id="{54566D71-02C3-4C78-8B3B-36154B0DBA16}"/>
              </a:ext>
            </a:extLst>
          </p:cNvPr>
          <p:cNvSpPr/>
          <p:nvPr/>
        </p:nvSpPr>
        <p:spPr>
          <a:xfrm>
            <a:off x="9401555" y="37575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1" name="شكل بيضاوي 240">
            <a:extLst>
              <a:ext uri="{FF2B5EF4-FFF2-40B4-BE49-F238E27FC236}">
                <a16:creationId xmlns:a16="http://schemas.microsoft.com/office/drawing/2014/main" id="{3C25D3F2-8F9B-4E3B-AA78-2B348BFAB6D6}"/>
              </a:ext>
            </a:extLst>
          </p:cNvPr>
          <p:cNvSpPr/>
          <p:nvPr/>
        </p:nvSpPr>
        <p:spPr>
          <a:xfrm>
            <a:off x="943674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2" name="شكل بيضاوي 241">
            <a:extLst>
              <a:ext uri="{FF2B5EF4-FFF2-40B4-BE49-F238E27FC236}">
                <a16:creationId xmlns:a16="http://schemas.microsoft.com/office/drawing/2014/main" id="{36D96879-0427-4891-8BD6-21438F98C0DD}"/>
              </a:ext>
            </a:extLst>
          </p:cNvPr>
          <p:cNvSpPr/>
          <p:nvPr/>
        </p:nvSpPr>
        <p:spPr>
          <a:xfrm>
            <a:off x="9393024" y="37490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3" name="شكل بيضاوي 242">
            <a:extLst>
              <a:ext uri="{FF2B5EF4-FFF2-40B4-BE49-F238E27FC236}">
                <a16:creationId xmlns:a16="http://schemas.microsoft.com/office/drawing/2014/main" id="{FBE9AC99-24C3-41AE-9234-4633098D8A3C}"/>
              </a:ext>
            </a:extLst>
          </p:cNvPr>
          <p:cNvSpPr/>
          <p:nvPr/>
        </p:nvSpPr>
        <p:spPr>
          <a:xfrm>
            <a:off x="9310108" y="38743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4" name="شكل بيضاوي 243">
            <a:extLst>
              <a:ext uri="{FF2B5EF4-FFF2-40B4-BE49-F238E27FC236}">
                <a16:creationId xmlns:a16="http://schemas.microsoft.com/office/drawing/2014/main" id="{9554C45D-8223-4BC4-B391-543A557F46A1}"/>
              </a:ext>
            </a:extLst>
          </p:cNvPr>
          <p:cNvSpPr/>
          <p:nvPr/>
        </p:nvSpPr>
        <p:spPr>
          <a:xfrm>
            <a:off x="9385143" y="390733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5" name="شكل بيضاوي 244">
            <a:extLst>
              <a:ext uri="{FF2B5EF4-FFF2-40B4-BE49-F238E27FC236}">
                <a16:creationId xmlns:a16="http://schemas.microsoft.com/office/drawing/2014/main" id="{654561B5-CE16-48B8-B79F-E3E3035F636B}"/>
              </a:ext>
            </a:extLst>
          </p:cNvPr>
          <p:cNvSpPr/>
          <p:nvPr/>
        </p:nvSpPr>
        <p:spPr>
          <a:xfrm>
            <a:off x="9274383" y="390472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6" name="شكل بيضاوي 245">
            <a:extLst>
              <a:ext uri="{FF2B5EF4-FFF2-40B4-BE49-F238E27FC236}">
                <a16:creationId xmlns:a16="http://schemas.microsoft.com/office/drawing/2014/main" id="{6B15501F-783E-417E-8BAC-F9892B795B7D}"/>
              </a:ext>
            </a:extLst>
          </p:cNvPr>
          <p:cNvSpPr/>
          <p:nvPr/>
        </p:nvSpPr>
        <p:spPr>
          <a:xfrm>
            <a:off x="9152301" y="38616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7" name="شكل بيضاوي 246">
            <a:extLst>
              <a:ext uri="{FF2B5EF4-FFF2-40B4-BE49-F238E27FC236}">
                <a16:creationId xmlns:a16="http://schemas.microsoft.com/office/drawing/2014/main" id="{F9FF635E-71D6-4CB1-B933-69FE012A64AA}"/>
              </a:ext>
            </a:extLst>
          </p:cNvPr>
          <p:cNvSpPr/>
          <p:nvPr/>
        </p:nvSpPr>
        <p:spPr>
          <a:xfrm>
            <a:off x="9279152" y="39353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8" name="شكل بيضاوي 247">
            <a:extLst>
              <a:ext uri="{FF2B5EF4-FFF2-40B4-BE49-F238E27FC236}">
                <a16:creationId xmlns:a16="http://schemas.microsoft.com/office/drawing/2014/main" id="{AE915CF2-A6A4-41B2-BF09-1F8F914D9A08}"/>
              </a:ext>
            </a:extLst>
          </p:cNvPr>
          <p:cNvSpPr/>
          <p:nvPr/>
        </p:nvSpPr>
        <p:spPr>
          <a:xfrm>
            <a:off x="9350884" y="3643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9" name="شكل بيضاوي 248">
            <a:extLst>
              <a:ext uri="{FF2B5EF4-FFF2-40B4-BE49-F238E27FC236}">
                <a16:creationId xmlns:a16="http://schemas.microsoft.com/office/drawing/2014/main" id="{FFD7F90C-A4F0-4CE3-A70D-6664D96C708C}"/>
              </a:ext>
            </a:extLst>
          </p:cNvPr>
          <p:cNvSpPr/>
          <p:nvPr/>
        </p:nvSpPr>
        <p:spPr>
          <a:xfrm>
            <a:off x="9362255" y="38873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0" name="شكل بيضاوي 249">
            <a:extLst>
              <a:ext uri="{FF2B5EF4-FFF2-40B4-BE49-F238E27FC236}">
                <a16:creationId xmlns:a16="http://schemas.microsoft.com/office/drawing/2014/main" id="{13EB6EC6-5019-46B1-B0C4-26B734762C6D}"/>
              </a:ext>
            </a:extLst>
          </p:cNvPr>
          <p:cNvSpPr/>
          <p:nvPr/>
        </p:nvSpPr>
        <p:spPr>
          <a:xfrm>
            <a:off x="9188449"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1" name="شكل بيضاوي 250">
            <a:extLst>
              <a:ext uri="{FF2B5EF4-FFF2-40B4-BE49-F238E27FC236}">
                <a16:creationId xmlns:a16="http://schemas.microsoft.com/office/drawing/2014/main" id="{49FAC50C-CBCC-4441-BA8E-AF81E8653ED9}"/>
              </a:ext>
            </a:extLst>
          </p:cNvPr>
          <p:cNvSpPr/>
          <p:nvPr/>
        </p:nvSpPr>
        <p:spPr>
          <a:xfrm>
            <a:off x="9169187" y="362984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2" name="شكل بيضاوي 251">
            <a:extLst>
              <a:ext uri="{FF2B5EF4-FFF2-40B4-BE49-F238E27FC236}">
                <a16:creationId xmlns:a16="http://schemas.microsoft.com/office/drawing/2014/main" id="{0840FA67-984E-4B5A-9057-87F4730204B5}"/>
              </a:ext>
            </a:extLst>
          </p:cNvPr>
          <p:cNvSpPr/>
          <p:nvPr/>
        </p:nvSpPr>
        <p:spPr>
          <a:xfrm>
            <a:off x="9101589" y="378272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4" name="قوس كبير أيمن 253">
            <a:extLst>
              <a:ext uri="{FF2B5EF4-FFF2-40B4-BE49-F238E27FC236}">
                <a16:creationId xmlns:a16="http://schemas.microsoft.com/office/drawing/2014/main" id="{251AFE79-EBEC-4A3F-8F1D-A00A5B91921E}"/>
              </a:ext>
            </a:extLst>
          </p:cNvPr>
          <p:cNvSpPr/>
          <p:nvPr/>
        </p:nvSpPr>
        <p:spPr>
          <a:xfrm rot="5400000">
            <a:off x="9225045" y="4054419"/>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55" name="Rectangle 44">
            <a:extLst>
              <a:ext uri="{FF2B5EF4-FFF2-40B4-BE49-F238E27FC236}">
                <a16:creationId xmlns:a16="http://schemas.microsoft.com/office/drawing/2014/main" id="{7F9BEB53-BA8B-4270-8E16-793FCB371075}"/>
              </a:ext>
            </a:extLst>
          </p:cNvPr>
          <p:cNvSpPr>
            <a:spLocks noChangeArrowheads="1"/>
          </p:cNvSpPr>
          <p:nvPr/>
        </p:nvSpPr>
        <p:spPr bwMode="auto">
          <a:xfrm>
            <a:off x="3936479" y="4410907"/>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Axon Hillock</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6" name="Rectangle 44">
            <a:extLst>
              <a:ext uri="{FF2B5EF4-FFF2-40B4-BE49-F238E27FC236}">
                <a16:creationId xmlns:a16="http://schemas.microsoft.com/office/drawing/2014/main" id="{E92602D9-06E6-427A-A089-71F16518BF19}"/>
              </a:ext>
            </a:extLst>
          </p:cNvPr>
          <p:cNvSpPr>
            <a:spLocks noChangeArrowheads="1"/>
          </p:cNvSpPr>
          <p:nvPr/>
        </p:nvSpPr>
        <p:spPr bwMode="auto">
          <a:xfrm>
            <a:off x="8093254" y="4406456"/>
            <a:ext cx="2364036"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600" b="1" dirty="0">
                <a:solidFill>
                  <a:srgbClr val="0070C0"/>
                </a:solidFill>
                <a:effectLst/>
                <a:latin typeface="Times New Roman" panose="02020603050405020304" pitchFamily="18" charset="0"/>
                <a:ea typeface="Times New Roman" panose="02020603050405020304" pitchFamily="18" charset="0"/>
              </a:rPr>
              <a:t>Second Node of Ranvier</a:t>
            </a:r>
          </a:p>
        </p:txBody>
      </p:sp>
      <p:sp>
        <p:nvSpPr>
          <p:cNvPr id="257" name="شكل حر 812">
            <a:extLst>
              <a:ext uri="{FF2B5EF4-FFF2-40B4-BE49-F238E27FC236}">
                <a16:creationId xmlns:a16="http://schemas.microsoft.com/office/drawing/2014/main" id="{9300C2B0-2DAB-4771-A434-756BDE9BE613}"/>
              </a:ext>
            </a:extLst>
          </p:cNvPr>
          <p:cNvSpPr/>
          <p:nvPr/>
        </p:nvSpPr>
        <p:spPr>
          <a:xfrm rot="10800000">
            <a:off x="4180535" y="4703754"/>
            <a:ext cx="1044608" cy="49308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 name="connsiteX0" fmla="*/ 23 w 2561245"/>
              <a:gd name="connsiteY0" fmla="*/ 17664 h 205375"/>
              <a:gd name="connsiteX1" fmla="*/ 1883126 w 2561245"/>
              <a:gd name="connsiteY1" fmla="*/ 12928 h 205375"/>
              <a:gd name="connsiteX2" fmla="*/ 2294881 w 2561245"/>
              <a:gd name="connsiteY2" fmla="*/ 205373 h 205375"/>
              <a:gd name="connsiteX3" fmla="*/ 2561245 w 2561245"/>
              <a:gd name="connsiteY3" fmla="*/ 13863 h 205375"/>
              <a:gd name="connsiteX0" fmla="*/ 15 w 3519158"/>
              <a:gd name="connsiteY0" fmla="*/ 26093 h 202444"/>
              <a:gd name="connsiteX1" fmla="*/ 2841039 w 3519158"/>
              <a:gd name="connsiteY1" fmla="*/ 9997 h 202444"/>
              <a:gd name="connsiteX2" fmla="*/ 3252794 w 3519158"/>
              <a:gd name="connsiteY2" fmla="*/ 202442 h 202444"/>
              <a:gd name="connsiteX3" fmla="*/ 3519158 w 3519158"/>
              <a:gd name="connsiteY3" fmla="*/ 10932 h 202444"/>
              <a:gd name="connsiteX0" fmla="*/ 15 w 3519158"/>
              <a:gd name="connsiteY0" fmla="*/ 27691 h 226763"/>
              <a:gd name="connsiteX1" fmla="*/ 2841039 w 3519158"/>
              <a:gd name="connsiteY1" fmla="*/ 11595 h 226763"/>
              <a:gd name="connsiteX2" fmla="*/ 3156123 w 3519158"/>
              <a:gd name="connsiteY2" fmla="*/ 226761 h 226763"/>
              <a:gd name="connsiteX3" fmla="*/ 3519158 w 3519158"/>
              <a:gd name="connsiteY3" fmla="*/ 12530 h 226763"/>
              <a:gd name="connsiteX0" fmla="*/ 15 w 3519158"/>
              <a:gd name="connsiteY0" fmla="*/ 16427 h 215697"/>
              <a:gd name="connsiteX1" fmla="*/ 2841039 w 3519158"/>
              <a:gd name="connsiteY1" fmla="*/ 331 h 215697"/>
              <a:gd name="connsiteX2" fmla="*/ 2983357 w 3519158"/>
              <a:gd name="connsiteY2" fmla="*/ 34398 h 215697"/>
              <a:gd name="connsiteX3" fmla="*/ 3156123 w 3519158"/>
              <a:gd name="connsiteY3" fmla="*/ 215497 h 215697"/>
              <a:gd name="connsiteX4" fmla="*/ 3519158 w 3519158"/>
              <a:gd name="connsiteY4" fmla="*/ 1266 h 215697"/>
              <a:gd name="connsiteX0" fmla="*/ 0 w 3519143"/>
              <a:gd name="connsiteY0" fmla="*/ 15161 h 214431"/>
              <a:gd name="connsiteX1" fmla="*/ 2983342 w 3519143"/>
              <a:gd name="connsiteY1" fmla="*/ 33132 h 214431"/>
              <a:gd name="connsiteX2" fmla="*/ 3156108 w 3519143"/>
              <a:gd name="connsiteY2" fmla="*/ 214231 h 214431"/>
              <a:gd name="connsiteX3" fmla="*/ 3519143 w 3519143"/>
              <a:gd name="connsiteY3" fmla="*/ 0 h 214431"/>
              <a:gd name="connsiteX0" fmla="*/ 0 w 3519143"/>
              <a:gd name="connsiteY0" fmla="*/ 15161 h 214406"/>
              <a:gd name="connsiteX1" fmla="*/ 2948190 w 3519143"/>
              <a:gd name="connsiteY1" fmla="*/ 10412 h 214406"/>
              <a:gd name="connsiteX2" fmla="*/ 3156108 w 3519143"/>
              <a:gd name="connsiteY2" fmla="*/ 214231 h 214406"/>
              <a:gd name="connsiteX3" fmla="*/ 3519143 w 3519143"/>
              <a:gd name="connsiteY3" fmla="*/ 0 h 214406"/>
              <a:gd name="connsiteX0" fmla="*/ 0 w 3519143"/>
              <a:gd name="connsiteY0" fmla="*/ 15161 h 214406"/>
              <a:gd name="connsiteX1" fmla="*/ 2948190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52780 w 3519143"/>
              <a:gd name="connsiteY2" fmla="*/ 214231 h 214406"/>
              <a:gd name="connsiteX3" fmla="*/ 3519143 w 3519143"/>
              <a:gd name="connsiteY3" fmla="*/ 0 h 214406"/>
              <a:gd name="connsiteX0" fmla="*/ 0 w 3659755"/>
              <a:gd name="connsiteY0" fmla="*/ 20841 h 214406"/>
              <a:gd name="connsiteX1" fmla="*/ 3150320 w 3659755"/>
              <a:gd name="connsiteY1" fmla="*/ 10412 h 214406"/>
              <a:gd name="connsiteX2" fmla="*/ 3393392 w 3659755"/>
              <a:gd name="connsiteY2" fmla="*/ 214231 h 214406"/>
              <a:gd name="connsiteX3" fmla="*/ 3659755 w 3659755"/>
              <a:gd name="connsiteY3" fmla="*/ 0 h 214406"/>
              <a:gd name="connsiteX0" fmla="*/ 0 w 3659755"/>
              <a:gd name="connsiteY0" fmla="*/ 20841 h 214406"/>
              <a:gd name="connsiteX1" fmla="*/ 2842730 w 3659755"/>
              <a:gd name="connsiteY1" fmla="*/ 16092 h 214406"/>
              <a:gd name="connsiteX2" fmla="*/ 3150320 w 3659755"/>
              <a:gd name="connsiteY2" fmla="*/ 10412 h 214406"/>
              <a:gd name="connsiteX3" fmla="*/ 3393392 w 3659755"/>
              <a:gd name="connsiteY3" fmla="*/ 214231 h 214406"/>
              <a:gd name="connsiteX4" fmla="*/ 3659755 w 3659755"/>
              <a:gd name="connsiteY4" fmla="*/ 0 h 214406"/>
              <a:gd name="connsiteX0" fmla="*/ 0 w 817025"/>
              <a:gd name="connsiteY0" fmla="*/ 16092 h 214406"/>
              <a:gd name="connsiteX1" fmla="*/ 307590 w 817025"/>
              <a:gd name="connsiteY1" fmla="*/ 10412 h 214406"/>
              <a:gd name="connsiteX2" fmla="*/ 550662 w 817025"/>
              <a:gd name="connsiteY2" fmla="*/ 214231 h 214406"/>
              <a:gd name="connsiteX3" fmla="*/ 817025 w 817025"/>
              <a:gd name="connsiteY3" fmla="*/ 0 h 214406"/>
              <a:gd name="connsiteX0" fmla="*/ 0 w 702778"/>
              <a:gd name="connsiteY0" fmla="*/ 4732 h 214406"/>
              <a:gd name="connsiteX1" fmla="*/ 193343 w 702778"/>
              <a:gd name="connsiteY1" fmla="*/ 10412 h 214406"/>
              <a:gd name="connsiteX2" fmla="*/ 436415 w 702778"/>
              <a:gd name="connsiteY2" fmla="*/ 214231 h 214406"/>
              <a:gd name="connsiteX3" fmla="*/ 702778 w 702778"/>
              <a:gd name="connsiteY3" fmla="*/ 0 h 214406"/>
            </a:gdLst>
            <a:ahLst/>
            <a:cxnLst>
              <a:cxn ang="0">
                <a:pos x="connsiteX0" y="connsiteY0"/>
              </a:cxn>
              <a:cxn ang="0">
                <a:pos x="connsiteX1" y="connsiteY1"/>
              </a:cxn>
              <a:cxn ang="0">
                <a:pos x="connsiteX2" y="connsiteY2"/>
              </a:cxn>
              <a:cxn ang="0">
                <a:pos x="connsiteX3" y="connsiteY3"/>
              </a:cxn>
            </a:cxnLst>
            <a:rect l="l" t="t" r="r" b="b"/>
            <a:pathLst>
              <a:path w="702778" h="214406">
                <a:moveTo>
                  <a:pt x="0" y="4732"/>
                </a:moveTo>
                <a:lnTo>
                  <a:pt x="193343" y="10412"/>
                </a:lnTo>
                <a:cubicBezTo>
                  <a:pt x="245857" y="46273"/>
                  <a:pt x="364691" y="220700"/>
                  <a:pt x="436415" y="214231"/>
                </a:cubicBezTo>
                <a:cubicBezTo>
                  <a:pt x="518676" y="213440"/>
                  <a:pt x="594259" y="31933"/>
                  <a:pt x="702778"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58" name="شكل حر 785">
            <a:extLst>
              <a:ext uri="{FF2B5EF4-FFF2-40B4-BE49-F238E27FC236}">
                <a16:creationId xmlns:a16="http://schemas.microsoft.com/office/drawing/2014/main" id="{31DBB2C4-5402-4615-B5B1-C99276AECC77}"/>
              </a:ext>
            </a:extLst>
          </p:cNvPr>
          <p:cNvSpPr/>
          <p:nvPr/>
        </p:nvSpPr>
        <p:spPr>
          <a:xfrm>
            <a:off x="6035042" y="4933353"/>
            <a:ext cx="1750422" cy="692811"/>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 name="connsiteX0" fmla="*/ 0 w 3954884"/>
              <a:gd name="connsiteY0" fmla="*/ 83699 h 275246"/>
              <a:gd name="connsiteX1" fmla="*/ 962200 w 3954884"/>
              <a:gd name="connsiteY1" fmla="*/ 90084 h 275246"/>
              <a:gd name="connsiteX2" fmla="*/ 1836590 w 3954884"/>
              <a:gd name="connsiteY2" fmla="*/ 104988 h 275246"/>
              <a:gd name="connsiteX3" fmla="*/ 2079395 w 3954884"/>
              <a:gd name="connsiteY3" fmla="*/ 273982 h 275246"/>
              <a:gd name="connsiteX4" fmla="*/ 2299458 w 3954884"/>
              <a:gd name="connsiteY4" fmla="*/ 4357 h 275246"/>
              <a:gd name="connsiteX5" fmla="*/ 2444011 w 3954884"/>
              <a:gd name="connsiteY5" fmla="*/ 107269 h 275246"/>
              <a:gd name="connsiteX6" fmla="*/ 2550698 w 3954884"/>
              <a:gd name="connsiteY6" fmla="*/ 107268 h 275246"/>
              <a:gd name="connsiteX7" fmla="*/ 3954884 w 3954884"/>
              <a:gd name="connsiteY7"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2992684 w 2992684"/>
              <a:gd name="connsiteY6"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1769437 w 2992684"/>
              <a:gd name="connsiteY6" fmla="*/ 110867 h 275246"/>
              <a:gd name="connsiteX7" fmla="*/ 2992684 w 2992684"/>
              <a:gd name="connsiteY7" fmla="*/ 102072 h 275246"/>
              <a:gd name="connsiteX0" fmla="*/ 0 w 1769437"/>
              <a:gd name="connsiteY0" fmla="*/ 90084 h 275246"/>
              <a:gd name="connsiteX1" fmla="*/ 874390 w 1769437"/>
              <a:gd name="connsiteY1" fmla="*/ 104988 h 275246"/>
              <a:gd name="connsiteX2" fmla="*/ 1117195 w 1769437"/>
              <a:gd name="connsiteY2" fmla="*/ 273982 h 275246"/>
              <a:gd name="connsiteX3" fmla="*/ 1337258 w 1769437"/>
              <a:gd name="connsiteY3" fmla="*/ 4357 h 275246"/>
              <a:gd name="connsiteX4" fmla="*/ 1481811 w 1769437"/>
              <a:gd name="connsiteY4" fmla="*/ 107269 h 275246"/>
              <a:gd name="connsiteX5" fmla="*/ 1588498 w 1769437"/>
              <a:gd name="connsiteY5" fmla="*/ 107268 h 275246"/>
              <a:gd name="connsiteX6" fmla="*/ 1769437 w 1769437"/>
              <a:gd name="connsiteY6" fmla="*/ 110867 h 275246"/>
              <a:gd name="connsiteX0" fmla="*/ 0 w 1526383"/>
              <a:gd name="connsiteY0" fmla="*/ 105671 h 275227"/>
              <a:gd name="connsiteX1" fmla="*/ 631336 w 1526383"/>
              <a:gd name="connsiteY1" fmla="*/ 104988 h 275227"/>
              <a:gd name="connsiteX2" fmla="*/ 874141 w 1526383"/>
              <a:gd name="connsiteY2" fmla="*/ 273982 h 275227"/>
              <a:gd name="connsiteX3" fmla="*/ 1094204 w 1526383"/>
              <a:gd name="connsiteY3" fmla="*/ 4357 h 275227"/>
              <a:gd name="connsiteX4" fmla="*/ 1238757 w 1526383"/>
              <a:gd name="connsiteY4" fmla="*/ 107269 h 275227"/>
              <a:gd name="connsiteX5" fmla="*/ 1345444 w 1526383"/>
              <a:gd name="connsiteY5" fmla="*/ 107268 h 275227"/>
              <a:gd name="connsiteX6" fmla="*/ 1526383 w 1526383"/>
              <a:gd name="connsiteY6" fmla="*/ 110867 h 275227"/>
              <a:gd name="connsiteX0" fmla="*/ 0 w 1526383"/>
              <a:gd name="connsiteY0" fmla="*/ 105671 h 275246"/>
              <a:gd name="connsiteX1" fmla="*/ 311487 w 1526383"/>
              <a:gd name="connsiteY1" fmla="*/ 90084 h 275246"/>
              <a:gd name="connsiteX2" fmla="*/ 631336 w 1526383"/>
              <a:gd name="connsiteY2" fmla="*/ 104988 h 275246"/>
              <a:gd name="connsiteX3" fmla="*/ 874141 w 1526383"/>
              <a:gd name="connsiteY3" fmla="*/ 273982 h 275246"/>
              <a:gd name="connsiteX4" fmla="*/ 1094204 w 1526383"/>
              <a:gd name="connsiteY4" fmla="*/ 4357 h 275246"/>
              <a:gd name="connsiteX5" fmla="*/ 1238757 w 1526383"/>
              <a:gd name="connsiteY5" fmla="*/ 107269 h 275246"/>
              <a:gd name="connsiteX6" fmla="*/ 1345444 w 1526383"/>
              <a:gd name="connsiteY6" fmla="*/ 107268 h 275246"/>
              <a:gd name="connsiteX7" fmla="*/ 1526383 w 1526383"/>
              <a:gd name="connsiteY7" fmla="*/ 110867 h 275246"/>
              <a:gd name="connsiteX0" fmla="*/ 0 w 1214896"/>
              <a:gd name="connsiteY0" fmla="*/ 90084 h 275246"/>
              <a:gd name="connsiteX1" fmla="*/ 319849 w 1214896"/>
              <a:gd name="connsiteY1" fmla="*/ 104988 h 275246"/>
              <a:gd name="connsiteX2" fmla="*/ 562654 w 1214896"/>
              <a:gd name="connsiteY2" fmla="*/ 273982 h 275246"/>
              <a:gd name="connsiteX3" fmla="*/ 782717 w 1214896"/>
              <a:gd name="connsiteY3" fmla="*/ 4357 h 275246"/>
              <a:gd name="connsiteX4" fmla="*/ 927270 w 1214896"/>
              <a:gd name="connsiteY4" fmla="*/ 107269 h 275246"/>
              <a:gd name="connsiteX5" fmla="*/ 1033957 w 1214896"/>
              <a:gd name="connsiteY5" fmla="*/ 107268 h 275246"/>
              <a:gd name="connsiteX6" fmla="*/ 1214896 w 1214896"/>
              <a:gd name="connsiteY6" fmla="*/ 110867 h 275246"/>
              <a:gd name="connsiteX0" fmla="*/ 0 w 1214896"/>
              <a:gd name="connsiteY0" fmla="*/ 100476 h 275233"/>
              <a:gd name="connsiteX1" fmla="*/ 319849 w 1214896"/>
              <a:gd name="connsiteY1" fmla="*/ 104988 h 275233"/>
              <a:gd name="connsiteX2" fmla="*/ 562654 w 1214896"/>
              <a:gd name="connsiteY2" fmla="*/ 273982 h 275233"/>
              <a:gd name="connsiteX3" fmla="*/ 782717 w 1214896"/>
              <a:gd name="connsiteY3" fmla="*/ 4357 h 275233"/>
              <a:gd name="connsiteX4" fmla="*/ 927270 w 1214896"/>
              <a:gd name="connsiteY4" fmla="*/ 107269 h 275233"/>
              <a:gd name="connsiteX5" fmla="*/ 1033957 w 1214896"/>
              <a:gd name="connsiteY5" fmla="*/ 107268 h 275233"/>
              <a:gd name="connsiteX6" fmla="*/ 1214896 w 1214896"/>
              <a:gd name="connsiteY6" fmla="*/ 110867 h 275233"/>
              <a:gd name="connsiteX0" fmla="*/ 0 w 1214896"/>
              <a:gd name="connsiteY0" fmla="*/ 100476 h 275575"/>
              <a:gd name="connsiteX1" fmla="*/ 328915 w 1214896"/>
              <a:gd name="connsiteY1" fmla="*/ 115380 h 275575"/>
              <a:gd name="connsiteX2" fmla="*/ 562654 w 1214896"/>
              <a:gd name="connsiteY2" fmla="*/ 273982 h 275575"/>
              <a:gd name="connsiteX3" fmla="*/ 782717 w 1214896"/>
              <a:gd name="connsiteY3" fmla="*/ 4357 h 275575"/>
              <a:gd name="connsiteX4" fmla="*/ 927270 w 1214896"/>
              <a:gd name="connsiteY4" fmla="*/ 107269 h 275575"/>
              <a:gd name="connsiteX5" fmla="*/ 1033957 w 1214896"/>
              <a:gd name="connsiteY5" fmla="*/ 107268 h 275575"/>
              <a:gd name="connsiteX6" fmla="*/ 1214896 w 1214896"/>
              <a:gd name="connsiteY6" fmla="*/ 110867 h 27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896" h="275575">
                <a:moveTo>
                  <a:pt x="0" y="100476"/>
                </a:moveTo>
                <a:cubicBezTo>
                  <a:pt x="105223" y="100362"/>
                  <a:pt x="235139" y="86462"/>
                  <a:pt x="328915" y="115380"/>
                </a:cubicBezTo>
                <a:cubicBezTo>
                  <a:pt x="422691" y="144298"/>
                  <a:pt x="487020" y="292486"/>
                  <a:pt x="562654" y="273982"/>
                </a:cubicBezTo>
                <a:cubicBezTo>
                  <a:pt x="638288" y="255478"/>
                  <a:pt x="721948" y="32142"/>
                  <a:pt x="782717" y="4357"/>
                </a:cubicBezTo>
                <a:cubicBezTo>
                  <a:pt x="843486" y="-23428"/>
                  <a:pt x="885397" y="90117"/>
                  <a:pt x="927270" y="107269"/>
                </a:cubicBezTo>
                <a:cubicBezTo>
                  <a:pt x="969143" y="124421"/>
                  <a:pt x="986019" y="106668"/>
                  <a:pt x="1033957" y="107268"/>
                </a:cubicBezTo>
                <a:lnTo>
                  <a:pt x="1214896" y="11086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259" name="شكل حر 785">
            <a:extLst>
              <a:ext uri="{FF2B5EF4-FFF2-40B4-BE49-F238E27FC236}">
                <a16:creationId xmlns:a16="http://schemas.microsoft.com/office/drawing/2014/main" id="{6F54F176-DB67-4006-A22E-20E6EDBEA7AC}"/>
              </a:ext>
            </a:extLst>
          </p:cNvPr>
          <p:cNvSpPr/>
          <p:nvPr/>
        </p:nvSpPr>
        <p:spPr>
          <a:xfrm>
            <a:off x="8425546" y="4976653"/>
            <a:ext cx="1525208" cy="51846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4103161"/>
              <a:gd name="connsiteY0" fmla="*/ 137522 h 347462"/>
              <a:gd name="connsiteX1" fmla="*/ 2993810 w 4103161"/>
              <a:gd name="connsiteY1" fmla="*/ 148500 h 347462"/>
              <a:gd name="connsiteX2" fmla="*/ 3454548 w 4103161"/>
              <a:gd name="connsiteY2" fmla="*/ 148500 h 347462"/>
              <a:gd name="connsiteX3" fmla="*/ 3631858 w 4103161"/>
              <a:gd name="connsiteY3" fmla="*/ 345360 h 347462"/>
              <a:gd name="connsiteX4" fmla="*/ 3822755 w 4103161"/>
              <a:gd name="connsiteY4" fmla="*/ 2992 h 347462"/>
              <a:gd name="connsiteX5" fmla="*/ 3996474 w 4103161"/>
              <a:gd name="connsiteY5" fmla="*/ 178647 h 347462"/>
              <a:gd name="connsiteX6" fmla="*/ 4103161 w 4103161"/>
              <a:gd name="connsiteY6" fmla="*/ 178646 h 347462"/>
              <a:gd name="connsiteX0" fmla="*/ 0 w 1109351"/>
              <a:gd name="connsiteY0" fmla="*/ 148500 h 347462"/>
              <a:gd name="connsiteX1" fmla="*/ 460738 w 1109351"/>
              <a:gd name="connsiteY1" fmla="*/ 148500 h 347462"/>
              <a:gd name="connsiteX2" fmla="*/ 638048 w 1109351"/>
              <a:gd name="connsiteY2" fmla="*/ 345360 h 347462"/>
              <a:gd name="connsiteX3" fmla="*/ 828945 w 1109351"/>
              <a:gd name="connsiteY3" fmla="*/ 2992 h 347462"/>
              <a:gd name="connsiteX4" fmla="*/ 1002664 w 1109351"/>
              <a:gd name="connsiteY4" fmla="*/ 178647 h 347462"/>
              <a:gd name="connsiteX5" fmla="*/ 1109351 w 1109351"/>
              <a:gd name="connsiteY5" fmla="*/ 178646 h 347462"/>
              <a:gd name="connsiteX0" fmla="*/ 0 w 1109351"/>
              <a:gd name="connsiteY0" fmla="*/ 149414 h 348376"/>
              <a:gd name="connsiteX1" fmla="*/ 460738 w 1109351"/>
              <a:gd name="connsiteY1" fmla="*/ 149414 h 348376"/>
              <a:gd name="connsiteX2" fmla="*/ 638048 w 1109351"/>
              <a:gd name="connsiteY2" fmla="*/ 346274 h 348376"/>
              <a:gd name="connsiteX3" fmla="*/ 828945 w 1109351"/>
              <a:gd name="connsiteY3" fmla="*/ 3906 h 348376"/>
              <a:gd name="connsiteX4" fmla="*/ 1002664 w 1109351"/>
              <a:gd name="connsiteY4" fmla="*/ 162006 h 348376"/>
              <a:gd name="connsiteX5" fmla="*/ 1109351 w 1109351"/>
              <a:gd name="connsiteY5" fmla="*/ 179560 h 348376"/>
              <a:gd name="connsiteX0" fmla="*/ 0 w 1169446"/>
              <a:gd name="connsiteY0" fmla="*/ 149414 h 348376"/>
              <a:gd name="connsiteX1" fmla="*/ 460738 w 1169446"/>
              <a:gd name="connsiteY1" fmla="*/ 149414 h 348376"/>
              <a:gd name="connsiteX2" fmla="*/ 638048 w 1169446"/>
              <a:gd name="connsiteY2" fmla="*/ 346274 h 348376"/>
              <a:gd name="connsiteX3" fmla="*/ 828945 w 1169446"/>
              <a:gd name="connsiteY3" fmla="*/ 3906 h 348376"/>
              <a:gd name="connsiteX4" fmla="*/ 1002664 w 1169446"/>
              <a:gd name="connsiteY4" fmla="*/ 162006 h 348376"/>
              <a:gd name="connsiteX5" fmla="*/ 1169446 w 1169446"/>
              <a:gd name="connsiteY5" fmla="*/ 153227 h 34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446" h="348376">
                <a:moveTo>
                  <a:pt x="0" y="149414"/>
                </a:moveTo>
                <a:lnTo>
                  <a:pt x="460738" y="149414"/>
                </a:lnTo>
                <a:cubicBezTo>
                  <a:pt x="501206" y="177580"/>
                  <a:pt x="576680" y="370525"/>
                  <a:pt x="638048" y="346274"/>
                </a:cubicBezTo>
                <a:cubicBezTo>
                  <a:pt x="699416" y="322023"/>
                  <a:pt x="768176" y="34617"/>
                  <a:pt x="828945" y="3906"/>
                </a:cubicBezTo>
                <a:cubicBezTo>
                  <a:pt x="889714" y="-26805"/>
                  <a:pt x="955930" y="132730"/>
                  <a:pt x="1002664" y="162006"/>
                </a:cubicBezTo>
                <a:cubicBezTo>
                  <a:pt x="1049398" y="191282"/>
                  <a:pt x="1078050" y="153227"/>
                  <a:pt x="1169446" y="15322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20" name="رابط مستقيم 19">
            <a:extLst>
              <a:ext uri="{FF2B5EF4-FFF2-40B4-BE49-F238E27FC236}">
                <a16:creationId xmlns:a16="http://schemas.microsoft.com/office/drawing/2014/main" id="{30D6819F-627A-470C-A175-001512B464BD}"/>
              </a:ext>
            </a:extLst>
          </p:cNvPr>
          <p:cNvCxnSpPr>
            <a:cxnSpLocks/>
            <a:stCxn id="257" idx="3"/>
          </p:cNvCxnSpPr>
          <p:nvPr/>
        </p:nvCxnSpPr>
        <p:spPr>
          <a:xfrm>
            <a:off x="4180535" y="5196836"/>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1" name="رابط مستقيم 260">
            <a:extLst>
              <a:ext uri="{FF2B5EF4-FFF2-40B4-BE49-F238E27FC236}">
                <a16:creationId xmlns:a16="http://schemas.microsoft.com/office/drawing/2014/main" id="{EA340D29-36B9-4858-98B8-224B8F71C558}"/>
              </a:ext>
            </a:extLst>
          </p:cNvPr>
          <p:cNvCxnSpPr>
            <a:cxnSpLocks/>
          </p:cNvCxnSpPr>
          <p:nvPr/>
        </p:nvCxnSpPr>
        <p:spPr>
          <a:xfrm>
            <a:off x="4150053" y="5623559"/>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2" name="رابط مستقيم 261">
            <a:extLst>
              <a:ext uri="{FF2B5EF4-FFF2-40B4-BE49-F238E27FC236}">
                <a16:creationId xmlns:a16="http://schemas.microsoft.com/office/drawing/2014/main" id="{693D60C0-649C-483B-8A8C-A2398241507B}"/>
              </a:ext>
            </a:extLst>
          </p:cNvPr>
          <p:cNvCxnSpPr>
            <a:cxnSpLocks/>
          </p:cNvCxnSpPr>
          <p:nvPr/>
        </p:nvCxnSpPr>
        <p:spPr>
          <a:xfrm>
            <a:off x="4158760" y="4704793"/>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3" name="رابط مستقيم 262">
            <a:extLst>
              <a:ext uri="{FF2B5EF4-FFF2-40B4-BE49-F238E27FC236}">
                <a16:creationId xmlns:a16="http://schemas.microsoft.com/office/drawing/2014/main" id="{6F60C979-ED35-4F00-B18B-418B09A1CF4D}"/>
              </a:ext>
            </a:extLst>
          </p:cNvPr>
          <p:cNvCxnSpPr>
            <a:cxnSpLocks/>
          </p:cNvCxnSpPr>
          <p:nvPr/>
        </p:nvCxnSpPr>
        <p:spPr>
          <a:xfrm>
            <a:off x="4134655" y="4918110"/>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64" name="رابط مستقيم 263">
            <a:extLst>
              <a:ext uri="{FF2B5EF4-FFF2-40B4-BE49-F238E27FC236}">
                <a16:creationId xmlns:a16="http://schemas.microsoft.com/office/drawing/2014/main" id="{7CCD45D2-B0FB-4463-965A-B96983C3B75B}"/>
              </a:ext>
            </a:extLst>
          </p:cNvPr>
          <p:cNvCxnSpPr>
            <a:cxnSpLocks/>
          </p:cNvCxnSpPr>
          <p:nvPr/>
        </p:nvCxnSpPr>
        <p:spPr>
          <a:xfrm>
            <a:off x="4117236" y="5488526"/>
            <a:ext cx="7154499" cy="1"/>
          </a:xfrm>
          <a:prstGeom prst="line">
            <a:avLst/>
          </a:prstGeom>
          <a:ln w="28575">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22" name="رابط كسهم مستقيم 21">
            <a:extLst>
              <a:ext uri="{FF2B5EF4-FFF2-40B4-BE49-F238E27FC236}">
                <a16:creationId xmlns:a16="http://schemas.microsoft.com/office/drawing/2014/main" id="{A3B2282E-8C33-414E-B4D6-B221F4B7C49B}"/>
              </a:ext>
            </a:extLst>
          </p:cNvPr>
          <p:cNvCxnSpPr>
            <a:cxnSpLocks/>
          </p:cNvCxnSpPr>
          <p:nvPr/>
        </p:nvCxnSpPr>
        <p:spPr>
          <a:xfrm>
            <a:off x="10281142" y="4878921"/>
            <a:ext cx="0" cy="641286"/>
          </a:xfrm>
          <a:prstGeom prst="straightConnector1">
            <a:avLst/>
          </a:prstGeom>
          <a:ln w="19050">
            <a:solidFill>
              <a:srgbClr val="7030A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5" name="Rectangle 44">
            <a:extLst>
              <a:ext uri="{FF2B5EF4-FFF2-40B4-BE49-F238E27FC236}">
                <a16:creationId xmlns:a16="http://schemas.microsoft.com/office/drawing/2014/main" id="{D7574950-60C4-44D3-BA42-94F608D4924D}"/>
              </a:ext>
            </a:extLst>
          </p:cNvPr>
          <p:cNvSpPr>
            <a:spLocks noChangeArrowheads="1"/>
          </p:cNvSpPr>
          <p:nvPr/>
        </p:nvSpPr>
        <p:spPr bwMode="auto">
          <a:xfrm>
            <a:off x="9466355" y="5912836"/>
            <a:ext cx="2690969" cy="43500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Standard Action Pressure Wave</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cxnSp>
        <p:nvCxnSpPr>
          <p:cNvPr id="30" name="رابط كسهم مستقيم 29">
            <a:extLst>
              <a:ext uri="{FF2B5EF4-FFF2-40B4-BE49-F238E27FC236}">
                <a16:creationId xmlns:a16="http://schemas.microsoft.com/office/drawing/2014/main" id="{D92D7134-92FF-4822-9FB2-3BE3E13EAB2D}"/>
              </a:ext>
            </a:extLst>
          </p:cNvPr>
          <p:cNvCxnSpPr>
            <a:cxnSpLocks/>
          </p:cNvCxnSpPr>
          <p:nvPr/>
        </p:nvCxnSpPr>
        <p:spPr>
          <a:xfrm>
            <a:off x="5455922" y="4684127"/>
            <a:ext cx="3931" cy="939432"/>
          </a:xfrm>
          <a:prstGeom prst="straightConnector1">
            <a:avLst/>
          </a:prstGeom>
          <a:ln w="190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Rectangle 44">
            <a:extLst>
              <a:ext uri="{FF2B5EF4-FFF2-40B4-BE49-F238E27FC236}">
                <a16:creationId xmlns:a16="http://schemas.microsoft.com/office/drawing/2014/main" id="{78C9CF3D-E9C7-4243-94C0-FA85116B380C}"/>
              </a:ext>
            </a:extLst>
          </p:cNvPr>
          <p:cNvSpPr>
            <a:spLocks noChangeArrowheads="1"/>
          </p:cNvSpPr>
          <p:nvPr/>
        </p:nvSpPr>
        <p:spPr bwMode="auto">
          <a:xfrm>
            <a:off x="2323434" y="5928449"/>
            <a:ext cx="3203450" cy="435005"/>
          </a:xfrm>
          <a:prstGeom prst="rect">
            <a:avLst/>
          </a:prstGeom>
          <a:solidFill>
            <a:srgbClr val="EEF3E0"/>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Preliminary Action Pressure Wave</a:t>
            </a:r>
            <a:endParaRPr lang="en-US" sz="1600" b="1" dirty="0">
              <a:solidFill>
                <a:srgbClr val="C00000"/>
              </a:solidFill>
              <a:effectLst/>
              <a:latin typeface="Times New Roman" panose="02020603050405020304" pitchFamily="18" charset="0"/>
              <a:ea typeface="Times New Roman" panose="02020603050405020304" pitchFamily="18" charset="0"/>
            </a:endParaRPr>
          </a:p>
        </p:txBody>
      </p:sp>
      <p:cxnSp>
        <p:nvCxnSpPr>
          <p:cNvPr id="267" name="رابط كسهم مستقيم 266">
            <a:extLst>
              <a:ext uri="{FF2B5EF4-FFF2-40B4-BE49-F238E27FC236}">
                <a16:creationId xmlns:a16="http://schemas.microsoft.com/office/drawing/2014/main" id="{8E7BB5E4-E346-414D-83CA-5B506EE779FB}"/>
              </a:ext>
            </a:extLst>
          </p:cNvPr>
          <p:cNvCxnSpPr/>
          <p:nvPr/>
        </p:nvCxnSpPr>
        <p:spPr>
          <a:xfrm>
            <a:off x="4647076" y="3184721"/>
            <a:ext cx="1966525" cy="0"/>
          </a:xfrm>
          <a:prstGeom prst="straightConnector1">
            <a:avLst/>
          </a:prstGeom>
          <a:ln w="762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8" name="رابط كسهم مستقيم 267">
            <a:extLst>
              <a:ext uri="{FF2B5EF4-FFF2-40B4-BE49-F238E27FC236}">
                <a16:creationId xmlns:a16="http://schemas.microsoft.com/office/drawing/2014/main" id="{4F072BD4-629F-4CEC-A57E-3D11687CAF66}"/>
              </a:ext>
            </a:extLst>
          </p:cNvPr>
          <p:cNvCxnSpPr/>
          <p:nvPr/>
        </p:nvCxnSpPr>
        <p:spPr>
          <a:xfrm>
            <a:off x="6926594" y="3163211"/>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9" name="رابط كسهم مستقيم 268">
            <a:extLst>
              <a:ext uri="{FF2B5EF4-FFF2-40B4-BE49-F238E27FC236}">
                <a16:creationId xmlns:a16="http://schemas.microsoft.com/office/drawing/2014/main" id="{AD5A2DA1-EBCA-4D7C-A5B5-DBE0098A400B}"/>
              </a:ext>
            </a:extLst>
          </p:cNvPr>
          <p:cNvCxnSpPr/>
          <p:nvPr/>
        </p:nvCxnSpPr>
        <p:spPr>
          <a:xfrm>
            <a:off x="9157403" y="3162440"/>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0" name="قوس كبير أيمن 269">
            <a:extLst>
              <a:ext uri="{FF2B5EF4-FFF2-40B4-BE49-F238E27FC236}">
                <a16:creationId xmlns:a16="http://schemas.microsoft.com/office/drawing/2014/main" id="{3435B00F-EE3D-4023-8A0F-3714B0398B55}"/>
              </a:ext>
            </a:extLst>
          </p:cNvPr>
          <p:cNvSpPr/>
          <p:nvPr/>
        </p:nvSpPr>
        <p:spPr>
          <a:xfrm rot="5400000">
            <a:off x="6791506" y="4077893"/>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1" name="قوس كبير أيمن 270">
            <a:extLst>
              <a:ext uri="{FF2B5EF4-FFF2-40B4-BE49-F238E27FC236}">
                <a16:creationId xmlns:a16="http://schemas.microsoft.com/office/drawing/2014/main" id="{C9E21E10-B140-4ECB-82E3-DEB2DF454DFE}"/>
              </a:ext>
            </a:extLst>
          </p:cNvPr>
          <p:cNvSpPr/>
          <p:nvPr/>
        </p:nvSpPr>
        <p:spPr>
          <a:xfrm rot="5400000">
            <a:off x="4478125" y="4076132"/>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4" name="Rectangle 44">
            <a:extLst>
              <a:ext uri="{FF2B5EF4-FFF2-40B4-BE49-F238E27FC236}">
                <a16:creationId xmlns:a16="http://schemas.microsoft.com/office/drawing/2014/main" id="{209CDF2F-5E23-48B4-846B-C7C6B634127B}"/>
              </a:ext>
            </a:extLst>
          </p:cNvPr>
          <p:cNvSpPr>
            <a:spLocks noChangeArrowheads="1"/>
          </p:cNvSpPr>
          <p:nvPr/>
        </p:nvSpPr>
        <p:spPr bwMode="auto">
          <a:xfrm>
            <a:off x="7023166" y="2458422"/>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Standard Electrical Neural Current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5" name="Rectangle 44">
            <a:extLst>
              <a:ext uri="{FF2B5EF4-FFF2-40B4-BE49-F238E27FC236}">
                <a16:creationId xmlns:a16="http://schemas.microsoft.com/office/drawing/2014/main" id="{567FCA96-9131-447A-83E4-70129793A52D}"/>
              </a:ext>
            </a:extLst>
          </p:cNvPr>
          <p:cNvSpPr>
            <a:spLocks noChangeArrowheads="1"/>
          </p:cNvSpPr>
          <p:nvPr/>
        </p:nvSpPr>
        <p:spPr bwMode="auto">
          <a:xfrm>
            <a:off x="4584134" y="2412516"/>
            <a:ext cx="1984855" cy="59503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Preliminary Electrical Neural Current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7" name="Rectangle 44">
            <a:extLst>
              <a:ext uri="{FF2B5EF4-FFF2-40B4-BE49-F238E27FC236}">
                <a16:creationId xmlns:a16="http://schemas.microsoft.com/office/drawing/2014/main" id="{EBFCFE89-5F93-41BF-A4A1-71B6C50D5782}"/>
              </a:ext>
            </a:extLst>
          </p:cNvPr>
          <p:cNvSpPr>
            <a:spLocks noChangeArrowheads="1"/>
          </p:cNvSpPr>
          <p:nvPr/>
        </p:nvSpPr>
        <p:spPr bwMode="auto">
          <a:xfrm>
            <a:off x="9152302" y="2467347"/>
            <a:ext cx="1905990"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280" name="موصل: على شكل مرفق 279">
            <a:extLst>
              <a:ext uri="{FF2B5EF4-FFF2-40B4-BE49-F238E27FC236}">
                <a16:creationId xmlns:a16="http://schemas.microsoft.com/office/drawing/2014/main" id="{80AD6C9D-C93B-4F27-A6C0-6050C018F3F4}"/>
              </a:ext>
            </a:extLst>
          </p:cNvPr>
          <p:cNvCxnSpPr>
            <a:cxnSpLocks/>
          </p:cNvCxnSpPr>
          <p:nvPr/>
        </p:nvCxnSpPr>
        <p:spPr>
          <a:xfrm rot="16200000" flipV="1">
            <a:off x="10283777" y="5269005"/>
            <a:ext cx="634144" cy="446814"/>
          </a:xfrm>
          <a:prstGeom prst="bentConnector3">
            <a:avLst>
              <a:gd name="adj1" fmla="val 97378"/>
            </a:avLst>
          </a:prstGeom>
          <a:ln w="28575">
            <a:solidFill>
              <a:srgbClr val="7030A0"/>
            </a:solidFill>
            <a:tailEnd type="triangle"/>
          </a:ln>
        </p:spPr>
        <p:style>
          <a:lnRef idx="1">
            <a:schemeClr val="accent1"/>
          </a:lnRef>
          <a:fillRef idx="0">
            <a:schemeClr val="accent1"/>
          </a:fillRef>
          <a:effectRef idx="0">
            <a:schemeClr val="accent1"/>
          </a:effectRef>
          <a:fontRef idx="minor">
            <a:schemeClr val="tx1"/>
          </a:fontRef>
        </p:style>
      </p:cxnSp>
      <p:cxnSp>
        <p:nvCxnSpPr>
          <p:cNvPr id="283" name="موصل: على شكل مرفق 282">
            <a:extLst>
              <a:ext uri="{FF2B5EF4-FFF2-40B4-BE49-F238E27FC236}">
                <a16:creationId xmlns:a16="http://schemas.microsoft.com/office/drawing/2014/main" id="{DBAF0795-4D08-450B-8901-2784E3CD6E19}"/>
              </a:ext>
            </a:extLst>
          </p:cNvPr>
          <p:cNvCxnSpPr>
            <a:cxnSpLocks/>
            <a:stCxn id="266" idx="0"/>
          </p:cNvCxnSpPr>
          <p:nvPr/>
        </p:nvCxnSpPr>
        <p:spPr>
          <a:xfrm rot="5400000" flipH="1" flipV="1">
            <a:off x="4381667" y="4899809"/>
            <a:ext cx="572132" cy="1485148"/>
          </a:xfrm>
          <a:prstGeom prst="bentConnector2">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53" name="Rectangle 44">
            <a:extLst>
              <a:ext uri="{FF2B5EF4-FFF2-40B4-BE49-F238E27FC236}">
                <a16:creationId xmlns:a16="http://schemas.microsoft.com/office/drawing/2014/main" id="{2498E44C-7A07-4409-8694-215BFE48B302}"/>
              </a:ext>
            </a:extLst>
          </p:cNvPr>
          <p:cNvSpPr>
            <a:spLocks noChangeArrowheads="1"/>
          </p:cNvSpPr>
          <p:nvPr/>
        </p:nvSpPr>
        <p:spPr bwMode="auto">
          <a:xfrm>
            <a:off x="9275458" y="2452105"/>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Standard Electrical Neural Current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749397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AutoShape 24">
            <a:extLst>
              <a:ext uri="{FF2B5EF4-FFF2-40B4-BE49-F238E27FC236}">
                <a16:creationId xmlns:a16="http://schemas.microsoft.com/office/drawing/2014/main" id="{FB2E1965-5A10-4480-B1E0-D475A1E66A3F}"/>
              </a:ext>
            </a:extLst>
          </p:cNvPr>
          <p:cNvSpPr>
            <a:spLocks noChangeArrowheads="1"/>
          </p:cNvSpPr>
          <p:nvPr/>
        </p:nvSpPr>
        <p:spPr bwMode="auto">
          <a:xfrm>
            <a:off x="9557858" y="3368325"/>
            <a:ext cx="1827105" cy="890263"/>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a:xfrm>
            <a:off x="2592924" y="624109"/>
            <a:ext cx="8911687" cy="1634401"/>
          </a:xfrm>
        </p:spPr>
        <p:txBody>
          <a:bodyPr>
            <a:normAutofit fontScale="90000"/>
          </a:bodyPr>
          <a:lstStyle/>
          <a:p>
            <a:r>
              <a:rPr lang="en-US" b="1" dirty="0">
                <a:solidFill>
                  <a:srgbClr val="C00000"/>
                </a:solidFill>
              </a:rPr>
              <a:t>The Electrical Neural Current</a:t>
            </a:r>
            <a:br>
              <a:rPr lang="en-US" b="1" dirty="0">
                <a:solidFill>
                  <a:srgbClr val="C00000"/>
                </a:solidFill>
              </a:rPr>
            </a:br>
            <a:r>
              <a:rPr lang="en-US" b="1" dirty="0">
                <a:solidFill>
                  <a:srgbClr val="00B050"/>
                </a:solidFill>
              </a:rPr>
              <a:t>Is </a:t>
            </a:r>
            <a:r>
              <a:rPr lang="en-US" sz="2700" b="1" dirty="0">
                <a:solidFill>
                  <a:srgbClr val="00B0F0"/>
                </a:solidFill>
              </a:rPr>
              <a:t>not One Single Current, </a:t>
            </a:r>
            <a:r>
              <a:rPr lang="en-US" b="1" dirty="0">
                <a:solidFill>
                  <a:srgbClr val="00B050"/>
                </a:solidFill>
              </a:rPr>
              <a:t>but</a:t>
            </a:r>
            <a:r>
              <a:rPr lang="en-US" sz="4400" b="1" dirty="0">
                <a:solidFill>
                  <a:srgbClr val="00B050"/>
                </a:solidFill>
              </a:rPr>
              <a:t> </a:t>
            </a:r>
            <a:r>
              <a:rPr lang="en-US" sz="2700" b="1" dirty="0">
                <a:solidFill>
                  <a:srgbClr val="00B0F0"/>
                </a:solidFill>
              </a:rPr>
              <a:t>is the Sum of many Subsequent Currents</a:t>
            </a:r>
            <a:br>
              <a:rPr lang="ar-SY" b="1" dirty="0">
                <a:solidFill>
                  <a:srgbClr val="00B0F0"/>
                </a:solidFill>
              </a:rPr>
            </a:br>
            <a:br>
              <a:rPr lang="ar-SY"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9488553" cy="5763627"/>
            <a:chOff x="0" y="0"/>
            <a:chExt cx="4855106"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1105024"/>
              <a:ext cx="3295268" cy="246538"/>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0" fmla="*/ 2313571 w 2574249"/>
                <a:gd name="connsiteY0" fmla="*/ 374075 h 434452"/>
                <a:gd name="connsiteX1" fmla="*/ 2199089 w 2574249"/>
                <a:gd name="connsiteY1" fmla="*/ 373799 h 434452"/>
                <a:gd name="connsiteX2" fmla="*/ 2217513 w 2574249"/>
                <a:gd name="connsiteY2" fmla="*/ 378032 h 434452"/>
                <a:gd name="connsiteX3" fmla="*/ 1250690 w 2574249"/>
                <a:gd name="connsiteY3" fmla="*/ 373799 h 434452"/>
                <a:gd name="connsiteX4" fmla="*/ 1254865 w 2574249"/>
                <a:gd name="connsiteY4" fmla="*/ 373000 h 434452"/>
                <a:gd name="connsiteX5" fmla="*/ 1195370 w 2574249"/>
                <a:gd name="connsiteY5" fmla="*/ 331525 h 434452"/>
                <a:gd name="connsiteX6" fmla="*/ 992537 w 2574249"/>
                <a:gd name="connsiteY6" fmla="*/ 323556 h 434452"/>
                <a:gd name="connsiteX7" fmla="*/ 937851 w 2574249"/>
                <a:gd name="connsiteY7" fmla="*/ 366914 h 434452"/>
                <a:gd name="connsiteX8" fmla="*/ 940169 w 2574249"/>
                <a:gd name="connsiteY8" fmla="*/ 367062 h 434452"/>
                <a:gd name="connsiteX9" fmla="*/ 0 w 2574249"/>
                <a:gd name="connsiteY9" fmla="*/ 373799 h 434452"/>
                <a:gd name="connsiteX10" fmla="*/ 1833 w 2574249"/>
                <a:gd name="connsiteY10" fmla="*/ 266331 h 434452"/>
                <a:gd name="connsiteX11" fmla="*/ 0 w 2574249"/>
                <a:gd name="connsiteY11" fmla="*/ 143929 h 434452"/>
                <a:gd name="connsiteX12" fmla="*/ 937851 w 2574249"/>
                <a:gd name="connsiteY12" fmla="*/ 135494 h 434452"/>
                <a:gd name="connsiteX13" fmla="*/ 940169 w 2574249"/>
                <a:gd name="connsiteY13" fmla="*/ 135494 h 434452"/>
                <a:gd name="connsiteX14" fmla="*/ 997528 w 2574249"/>
                <a:gd name="connsiteY14" fmla="*/ 177721 h 434452"/>
                <a:gd name="connsiteX15" fmla="*/ 1195751 w 2574249"/>
                <a:gd name="connsiteY15" fmla="*/ 177721 h 434452"/>
                <a:gd name="connsiteX16" fmla="*/ 1250690 w 2574249"/>
                <a:gd name="connsiteY16" fmla="*/ 135494 h 434452"/>
                <a:gd name="connsiteX17" fmla="*/ 1254865 w 2574249"/>
                <a:gd name="connsiteY17" fmla="*/ 135494 h 434452"/>
                <a:gd name="connsiteX18" fmla="*/ 2204891 w 2574249"/>
                <a:gd name="connsiteY18" fmla="*/ 135494 h 434452"/>
                <a:gd name="connsiteX19" fmla="*/ 2440872 w 2574249"/>
                <a:gd name="connsiteY19" fmla="*/ 551 h 434452"/>
                <a:gd name="connsiteX20" fmla="*/ 2560881 w 2574249"/>
                <a:gd name="connsiteY20" fmla="*/ 117475 h 434452"/>
                <a:gd name="connsiteX21" fmla="*/ 2574249 w 2574249"/>
                <a:gd name="connsiteY21" fmla="*/ 263386 h 434452"/>
                <a:gd name="connsiteX22" fmla="*/ 2514092 w 2574249"/>
                <a:gd name="connsiteY22" fmla="*/ 434452 h 434452"/>
                <a:gd name="connsiteX0" fmla="*/ 2313571 w 2574249"/>
                <a:gd name="connsiteY0" fmla="*/ 374075 h 378032"/>
                <a:gd name="connsiteX1" fmla="*/ 2199089 w 2574249"/>
                <a:gd name="connsiteY1" fmla="*/ 373799 h 378032"/>
                <a:gd name="connsiteX2" fmla="*/ 2217513 w 2574249"/>
                <a:gd name="connsiteY2" fmla="*/ 378032 h 378032"/>
                <a:gd name="connsiteX3" fmla="*/ 1250690 w 2574249"/>
                <a:gd name="connsiteY3" fmla="*/ 373799 h 378032"/>
                <a:gd name="connsiteX4" fmla="*/ 1254865 w 2574249"/>
                <a:gd name="connsiteY4" fmla="*/ 373000 h 378032"/>
                <a:gd name="connsiteX5" fmla="*/ 1195370 w 2574249"/>
                <a:gd name="connsiteY5" fmla="*/ 331525 h 378032"/>
                <a:gd name="connsiteX6" fmla="*/ 992537 w 2574249"/>
                <a:gd name="connsiteY6" fmla="*/ 323556 h 378032"/>
                <a:gd name="connsiteX7" fmla="*/ 937851 w 2574249"/>
                <a:gd name="connsiteY7" fmla="*/ 366914 h 378032"/>
                <a:gd name="connsiteX8" fmla="*/ 940169 w 2574249"/>
                <a:gd name="connsiteY8" fmla="*/ 367062 h 378032"/>
                <a:gd name="connsiteX9" fmla="*/ 0 w 2574249"/>
                <a:gd name="connsiteY9" fmla="*/ 373799 h 378032"/>
                <a:gd name="connsiteX10" fmla="*/ 1833 w 2574249"/>
                <a:gd name="connsiteY10" fmla="*/ 266331 h 378032"/>
                <a:gd name="connsiteX11" fmla="*/ 0 w 2574249"/>
                <a:gd name="connsiteY11" fmla="*/ 143929 h 378032"/>
                <a:gd name="connsiteX12" fmla="*/ 937851 w 2574249"/>
                <a:gd name="connsiteY12" fmla="*/ 135494 h 378032"/>
                <a:gd name="connsiteX13" fmla="*/ 940169 w 2574249"/>
                <a:gd name="connsiteY13" fmla="*/ 135494 h 378032"/>
                <a:gd name="connsiteX14" fmla="*/ 997528 w 2574249"/>
                <a:gd name="connsiteY14" fmla="*/ 177721 h 378032"/>
                <a:gd name="connsiteX15" fmla="*/ 1195751 w 2574249"/>
                <a:gd name="connsiteY15" fmla="*/ 177721 h 378032"/>
                <a:gd name="connsiteX16" fmla="*/ 1250690 w 2574249"/>
                <a:gd name="connsiteY16" fmla="*/ 135494 h 378032"/>
                <a:gd name="connsiteX17" fmla="*/ 1254865 w 2574249"/>
                <a:gd name="connsiteY17" fmla="*/ 135494 h 378032"/>
                <a:gd name="connsiteX18" fmla="*/ 2204891 w 2574249"/>
                <a:gd name="connsiteY18" fmla="*/ 135494 h 378032"/>
                <a:gd name="connsiteX19" fmla="*/ 2440872 w 2574249"/>
                <a:gd name="connsiteY19" fmla="*/ 551 h 378032"/>
                <a:gd name="connsiteX20" fmla="*/ 2560881 w 2574249"/>
                <a:gd name="connsiteY20" fmla="*/ 117475 h 378032"/>
                <a:gd name="connsiteX21" fmla="*/ 2574249 w 2574249"/>
                <a:gd name="connsiteY21" fmla="*/ 263386 h 378032"/>
                <a:gd name="connsiteX0" fmla="*/ 2313571 w 2560881"/>
                <a:gd name="connsiteY0" fmla="*/ 374075 h 378032"/>
                <a:gd name="connsiteX1" fmla="*/ 2199089 w 2560881"/>
                <a:gd name="connsiteY1" fmla="*/ 373799 h 378032"/>
                <a:gd name="connsiteX2" fmla="*/ 2217513 w 2560881"/>
                <a:gd name="connsiteY2" fmla="*/ 378032 h 378032"/>
                <a:gd name="connsiteX3" fmla="*/ 1250690 w 2560881"/>
                <a:gd name="connsiteY3" fmla="*/ 373799 h 378032"/>
                <a:gd name="connsiteX4" fmla="*/ 1254865 w 2560881"/>
                <a:gd name="connsiteY4" fmla="*/ 373000 h 378032"/>
                <a:gd name="connsiteX5" fmla="*/ 1195370 w 2560881"/>
                <a:gd name="connsiteY5" fmla="*/ 331525 h 378032"/>
                <a:gd name="connsiteX6" fmla="*/ 992537 w 2560881"/>
                <a:gd name="connsiteY6" fmla="*/ 323556 h 378032"/>
                <a:gd name="connsiteX7" fmla="*/ 937851 w 2560881"/>
                <a:gd name="connsiteY7" fmla="*/ 366914 h 378032"/>
                <a:gd name="connsiteX8" fmla="*/ 940169 w 2560881"/>
                <a:gd name="connsiteY8" fmla="*/ 367062 h 378032"/>
                <a:gd name="connsiteX9" fmla="*/ 0 w 2560881"/>
                <a:gd name="connsiteY9" fmla="*/ 373799 h 378032"/>
                <a:gd name="connsiteX10" fmla="*/ 1833 w 2560881"/>
                <a:gd name="connsiteY10" fmla="*/ 266331 h 378032"/>
                <a:gd name="connsiteX11" fmla="*/ 0 w 2560881"/>
                <a:gd name="connsiteY11" fmla="*/ 143929 h 378032"/>
                <a:gd name="connsiteX12" fmla="*/ 937851 w 2560881"/>
                <a:gd name="connsiteY12" fmla="*/ 135494 h 378032"/>
                <a:gd name="connsiteX13" fmla="*/ 940169 w 2560881"/>
                <a:gd name="connsiteY13" fmla="*/ 135494 h 378032"/>
                <a:gd name="connsiteX14" fmla="*/ 997528 w 2560881"/>
                <a:gd name="connsiteY14" fmla="*/ 177721 h 378032"/>
                <a:gd name="connsiteX15" fmla="*/ 1195751 w 2560881"/>
                <a:gd name="connsiteY15" fmla="*/ 177721 h 378032"/>
                <a:gd name="connsiteX16" fmla="*/ 1250690 w 2560881"/>
                <a:gd name="connsiteY16" fmla="*/ 135494 h 378032"/>
                <a:gd name="connsiteX17" fmla="*/ 1254865 w 2560881"/>
                <a:gd name="connsiteY17" fmla="*/ 135494 h 378032"/>
                <a:gd name="connsiteX18" fmla="*/ 2204891 w 2560881"/>
                <a:gd name="connsiteY18" fmla="*/ 135494 h 378032"/>
                <a:gd name="connsiteX19" fmla="*/ 2440872 w 2560881"/>
                <a:gd name="connsiteY19" fmla="*/ 551 h 378032"/>
                <a:gd name="connsiteX20" fmla="*/ 2560881 w 2560881"/>
                <a:gd name="connsiteY20" fmla="*/ 117475 h 378032"/>
                <a:gd name="connsiteX0" fmla="*/ 2313571 w 2440872"/>
                <a:gd name="connsiteY0" fmla="*/ 373535 h 377492"/>
                <a:gd name="connsiteX1" fmla="*/ 2199089 w 2440872"/>
                <a:gd name="connsiteY1" fmla="*/ 373259 h 377492"/>
                <a:gd name="connsiteX2" fmla="*/ 2217513 w 2440872"/>
                <a:gd name="connsiteY2" fmla="*/ 377492 h 377492"/>
                <a:gd name="connsiteX3" fmla="*/ 1250690 w 2440872"/>
                <a:gd name="connsiteY3" fmla="*/ 373259 h 377492"/>
                <a:gd name="connsiteX4" fmla="*/ 1254865 w 2440872"/>
                <a:gd name="connsiteY4" fmla="*/ 372460 h 377492"/>
                <a:gd name="connsiteX5" fmla="*/ 1195370 w 2440872"/>
                <a:gd name="connsiteY5" fmla="*/ 330985 h 377492"/>
                <a:gd name="connsiteX6" fmla="*/ 992537 w 2440872"/>
                <a:gd name="connsiteY6" fmla="*/ 323016 h 377492"/>
                <a:gd name="connsiteX7" fmla="*/ 937851 w 2440872"/>
                <a:gd name="connsiteY7" fmla="*/ 366374 h 377492"/>
                <a:gd name="connsiteX8" fmla="*/ 940169 w 2440872"/>
                <a:gd name="connsiteY8" fmla="*/ 366522 h 377492"/>
                <a:gd name="connsiteX9" fmla="*/ 0 w 2440872"/>
                <a:gd name="connsiteY9" fmla="*/ 373259 h 377492"/>
                <a:gd name="connsiteX10" fmla="*/ 1833 w 2440872"/>
                <a:gd name="connsiteY10" fmla="*/ 265791 h 377492"/>
                <a:gd name="connsiteX11" fmla="*/ 0 w 2440872"/>
                <a:gd name="connsiteY11" fmla="*/ 143389 h 377492"/>
                <a:gd name="connsiteX12" fmla="*/ 937851 w 2440872"/>
                <a:gd name="connsiteY12" fmla="*/ 134954 h 377492"/>
                <a:gd name="connsiteX13" fmla="*/ 940169 w 2440872"/>
                <a:gd name="connsiteY13" fmla="*/ 134954 h 377492"/>
                <a:gd name="connsiteX14" fmla="*/ 997528 w 2440872"/>
                <a:gd name="connsiteY14" fmla="*/ 177181 h 377492"/>
                <a:gd name="connsiteX15" fmla="*/ 1195751 w 2440872"/>
                <a:gd name="connsiteY15" fmla="*/ 177181 h 377492"/>
                <a:gd name="connsiteX16" fmla="*/ 1250690 w 2440872"/>
                <a:gd name="connsiteY16" fmla="*/ 134954 h 377492"/>
                <a:gd name="connsiteX17" fmla="*/ 1254865 w 2440872"/>
                <a:gd name="connsiteY17" fmla="*/ 134954 h 377492"/>
                <a:gd name="connsiteX18" fmla="*/ 2204891 w 2440872"/>
                <a:gd name="connsiteY18" fmla="*/ 134954 h 377492"/>
                <a:gd name="connsiteX19" fmla="*/ 2440872 w 2440872"/>
                <a:gd name="connsiteY19" fmla="*/ 11 h 377492"/>
                <a:gd name="connsiteX0" fmla="*/ 2313571 w 2313571"/>
                <a:gd name="connsiteY0" fmla="*/ 238581 h 242538"/>
                <a:gd name="connsiteX1" fmla="*/ 2199089 w 2313571"/>
                <a:gd name="connsiteY1" fmla="*/ 238305 h 242538"/>
                <a:gd name="connsiteX2" fmla="*/ 2217513 w 2313571"/>
                <a:gd name="connsiteY2" fmla="*/ 242538 h 242538"/>
                <a:gd name="connsiteX3" fmla="*/ 1250690 w 2313571"/>
                <a:gd name="connsiteY3" fmla="*/ 238305 h 242538"/>
                <a:gd name="connsiteX4" fmla="*/ 1254865 w 2313571"/>
                <a:gd name="connsiteY4" fmla="*/ 237506 h 242538"/>
                <a:gd name="connsiteX5" fmla="*/ 1195370 w 2313571"/>
                <a:gd name="connsiteY5" fmla="*/ 196031 h 242538"/>
                <a:gd name="connsiteX6" fmla="*/ 992537 w 2313571"/>
                <a:gd name="connsiteY6" fmla="*/ 188062 h 242538"/>
                <a:gd name="connsiteX7" fmla="*/ 937851 w 2313571"/>
                <a:gd name="connsiteY7" fmla="*/ 231420 h 242538"/>
                <a:gd name="connsiteX8" fmla="*/ 940169 w 2313571"/>
                <a:gd name="connsiteY8" fmla="*/ 231568 h 242538"/>
                <a:gd name="connsiteX9" fmla="*/ 0 w 2313571"/>
                <a:gd name="connsiteY9" fmla="*/ 238305 h 242538"/>
                <a:gd name="connsiteX10" fmla="*/ 1833 w 2313571"/>
                <a:gd name="connsiteY10" fmla="*/ 130837 h 242538"/>
                <a:gd name="connsiteX11" fmla="*/ 0 w 2313571"/>
                <a:gd name="connsiteY11" fmla="*/ 8435 h 242538"/>
                <a:gd name="connsiteX12" fmla="*/ 937851 w 2313571"/>
                <a:gd name="connsiteY12" fmla="*/ 0 h 242538"/>
                <a:gd name="connsiteX13" fmla="*/ 940169 w 2313571"/>
                <a:gd name="connsiteY13" fmla="*/ 0 h 242538"/>
                <a:gd name="connsiteX14" fmla="*/ 997528 w 2313571"/>
                <a:gd name="connsiteY14" fmla="*/ 42227 h 242538"/>
                <a:gd name="connsiteX15" fmla="*/ 1195751 w 2313571"/>
                <a:gd name="connsiteY15" fmla="*/ 42227 h 242538"/>
                <a:gd name="connsiteX16" fmla="*/ 1250690 w 2313571"/>
                <a:gd name="connsiteY16" fmla="*/ 0 h 242538"/>
                <a:gd name="connsiteX17" fmla="*/ 1254865 w 2313571"/>
                <a:gd name="connsiteY17" fmla="*/ 0 h 242538"/>
                <a:gd name="connsiteX18" fmla="*/ 2204891 w 2313571"/>
                <a:gd name="connsiteY18" fmla="*/ 0 h 242538"/>
                <a:gd name="connsiteX0" fmla="*/ 2313571 w 3093864"/>
                <a:gd name="connsiteY0" fmla="*/ 238581 h 242538"/>
                <a:gd name="connsiteX1" fmla="*/ 2199089 w 3093864"/>
                <a:gd name="connsiteY1" fmla="*/ 238305 h 242538"/>
                <a:gd name="connsiteX2" fmla="*/ 2217513 w 3093864"/>
                <a:gd name="connsiteY2" fmla="*/ 242538 h 242538"/>
                <a:gd name="connsiteX3" fmla="*/ 1250690 w 3093864"/>
                <a:gd name="connsiteY3" fmla="*/ 238305 h 242538"/>
                <a:gd name="connsiteX4" fmla="*/ 1254865 w 3093864"/>
                <a:gd name="connsiteY4" fmla="*/ 237506 h 242538"/>
                <a:gd name="connsiteX5" fmla="*/ 1195370 w 3093864"/>
                <a:gd name="connsiteY5" fmla="*/ 196031 h 242538"/>
                <a:gd name="connsiteX6" fmla="*/ 992537 w 3093864"/>
                <a:gd name="connsiteY6" fmla="*/ 188062 h 242538"/>
                <a:gd name="connsiteX7" fmla="*/ 937851 w 3093864"/>
                <a:gd name="connsiteY7" fmla="*/ 231420 h 242538"/>
                <a:gd name="connsiteX8" fmla="*/ 940169 w 3093864"/>
                <a:gd name="connsiteY8" fmla="*/ 231568 h 242538"/>
                <a:gd name="connsiteX9" fmla="*/ 0 w 3093864"/>
                <a:gd name="connsiteY9" fmla="*/ 238305 h 242538"/>
                <a:gd name="connsiteX10" fmla="*/ 1833 w 3093864"/>
                <a:gd name="connsiteY10" fmla="*/ 130837 h 242538"/>
                <a:gd name="connsiteX11" fmla="*/ 0 w 3093864"/>
                <a:gd name="connsiteY11" fmla="*/ 8435 h 242538"/>
                <a:gd name="connsiteX12" fmla="*/ 937851 w 3093864"/>
                <a:gd name="connsiteY12" fmla="*/ 0 h 242538"/>
                <a:gd name="connsiteX13" fmla="*/ 940169 w 3093864"/>
                <a:gd name="connsiteY13" fmla="*/ 0 h 242538"/>
                <a:gd name="connsiteX14" fmla="*/ 997528 w 3093864"/>
                <a:gd name="connsiteY14" fmla="*/ 42227 h 242538"/>
                <a:gd name="connsiteX15" fmla="*/ 1195751 w 3093864"/>
                <a:gd name="connsiteY15" fmla="*/ 42227 h 242538"/>
                <a:gd name="connsiteX16" fmla="*/ 1250690 w 3093864"/>
                <a:gd name="connsiteY16" fmla="*/ 0 h 242538"/>
                <a:gd name="connsiteX17" fmla="*/ 1254865 w 3093864"/>
                <a:gd name="connsiteY17" fmla="*/ 0 h 242538"/>
                <a:gd name="connsiteX18" fmla="*/ 3093864 w 3093864"/>
                <a:gd name="connsiteY18" fmla="*/ 0 h 242538"/>
                <a:gd name="connsiteX0" fmla="*/ 2199089 w 3093864"/>
                <a:gd name="connsiteY0" fmla="*/ 238305 h 242538"/>
                <a:gd name="connsiteX1" fmla="*/ 2217513 w 3093864"/>
                <a:gd name="connsiteY1" fmla="*/ 242538 h 242538"/>
                <a:gd name="connsiteX2" fmla="*/ 1250690 w 3093864"/>
                <a:gd name="connsiteY2" fmla="*/ 238305 h 242538"/>
                <a:gd name="connsiteX3" fmla="*/ 1254865 w 3093864"/>
                <a:gd name="connsiteY3" fmla="*/ 237506 h 242538"/>
                <a:gd name="connsiteX4" fmla="*/ 1195370 w 3093864"/>
                <a:gd name="connsiteY4" fmla="*/ 196031 h 242538"/>
                <a:gd name="connsiteX5" fmla="*/ 992537 w 3093864"/>
                <a:gd name="connsiteY5" fmla="*/ 188062 h 242538"/>
                <a:gd name="connsiteX6" fmla="*/ 937851 w 3093864"/>
                <a:gd name="connsiteY6" fmla="*/ 231420 h 242538"/>
                <a:gd name="connsiteX7" fmla="*/ 940169 w 3093864"/>
                <a:gd name="connsiteY7" fmla="*/ 231568 h 242538"/>
                <a:gd name="connsiteX8" fmla="*/ 0 w 3093864"/>
                <a:gd name="connsiteY8" fmla="*/ 238305 h 242538"/>
                <a:gd name="connsiteX9" fmla="*/ 1833 w 3093864"/>
                <a:gd name="connsiteY9" fmla="*/ 130837 h 242538"/>
                <a:gd name="connsiteX10" fmla="*/ 0 w 3093864"/>
                <a:gd name="connsiteY10" fmla="*/ 8435 h 242538"/>
                <a:gd name="connsiteX11" fmla="*/ 937851 w 3093864"/>
                <a:gd name="connsiteY11" fmla="*/ 0 h 242538"/>
                <a:gd name="connsiteX12" fmla="*/ 940169 w 3093864"/>
                <a:gd name="connsiteY12" fmla="*/ 0 h 242538"/>
                <a:gd name="connsiteX13" fmla="*/ 997528 w 3093864"/>
                <a:gd name="connsiteY13" fmla="*/ 42227 h 242538"/>
                <a:gd name="connsiteX14" fmla="*/ 1195751 w 3093864"/>
                <a:gd name="connsiteY14" fmla="*/ 42227 h 242538"/>
                <a:gd name="connsiteX15" fmla="*/ 1250690 w 3093864"/>
                <a:gd name="connsiteY15" fmla="*/ 0 h 242538"/>
                <a:gd name="connsiteX16" fmla="*/ 1254865 w 3093864"/>
                <a:gd name="connsiteY16" fmla="*/ 0 h 242538"/>
                <a:gd name="connsiteX17" fmla="*/ 3093864 w 3093864"/>
                <a:gd name="connsiteY17" fmla="*/ 0 h 242538"/>
                <a:gd name="connsiteX0" fmla="*/ 2199089 w 3253534"/>
                <a:gd name="connsiteY0" fmla="*/ 238305 h 247569"/>
                <a:gd name="connsiteX1" fmla="*/ 3253534 w 3253534"/>
                <a:gd name="connsiteY1" fmla="*/ 247569 h 247569"/>
                <a:gd name="connsiteX2" fmla="*/ 1250690 w 3253534"/>
                <a:gd name="connsiteY2" fmla="*/ 238305 h 247569"/>
                <a:gd name="connsiteX3" fmla="*/ 1254865 w 3253534"/>
                <a:gd name="connsiteY3" fmla="*/ 237506 h 247569"/>
                <a:gd name="connsiteX4" fmla="*/ 1195370 w 3253534"/>
                <a:gd name="connsiteY4" fmla="*/ 196031 h 247569"/>
                <a:gd name="connsiteX5" fmla="*/ 992537 w 3253534"/>
                <a:gd name="connsiteY5" fmla="*/ 188062 h 247569"/>
                <a:gd name="connsiteX6" fmla="*/ 937851 w 3253534"/>
                <a:gd name="connsiteY6" fmla="*/ 231420 h 247569"/>
                <a:gd name="connsiteX7" fmla="*/ 940169 w 3253534"/>
                <a:gd name="connsiteY7" fmla="*/ 231568 h 247569"/>
                <a:gd name="connsiteX8" fmla="*/ 0 w 3253534"/>
                <a:gd name="connsiteY8" fmla="*/ 238305 h 247569"/>
                <a:gd name="connsiteX9" fmla="*/ 1833 w 3253534"/>
                <a:gd name="connsiteY9" fmla="*/ 130837 h 247569"/>
                <a:gd name="connsiteX10" fmla="*/ 0 w 3253534"/>
                <a:gd name="connsiteY10" fmla="*/ 8435 h 247569"/>
                <a:gd name="connsiteX11" fmla="*/ 937851 w 3253534"/>
                <a:gd name="connsiteY11" fmla="*/ 0 h 247569"/>
                <a:gd name="connsiteX12" fmla="*/ 940169 w 3253534"/>
                <a:gd name="connsiteY12" fmla="*/ 0 h 247569"/>
                <a:gd name="connsiteX13" fmla="*/ 997528 w 3253534"/>
                <a:gd name="connsiteY13" fmla="*/ 42227 h 247569"/>
                <a:gd name="connsiteX14" fmla="*/ 1195751 w 3253534"/>
                <a:gd name="connsiteY14" fmla="*/ 42227 h 247569"/>
                <a:gd name="connsiteX15" fmla="*/ 1250690 w 3253534"/>
                <a:gd name="connsiteY15" fmla="*/ 0 h 247569"/>
                <a:gd name="connsiteX16" fmla="*/ 1254865 w 3253534"/>
                <a:gd name="connsiteY16" fmla="*/ 0 h 247569"/>
                <a:gd name="connsiteX17" fmla="*/ 3093864 w 3253534"/>
                <a:gd name="connsiteY17" fmla="*/ 0 h 247569"/>
                <a:gd name="connsiteX0" fmla="*/ 2199089 w 3280270"/>
                <a:gd name="connsiteY0" fmla="*/ 238305 h 238305"/>
                <a:gd name="connsiteX1" fmla="*/ 3280270 w 3280270"/>
                <a:gd name="connsiteY1" fmla="*/ 237506 h 238305"/>
                <a:gd name="connsiteX2" fmla="*/ 1250690 w 3280270"/>
                <a:gd name="connsiteY2" fmla="*/ 238305 h 238305"/>
                <a:gd name="connsiteX3" fmla="*/ 1254865 w 3280270"/>
                <a:gd name="connsiteY3" fmla="*/ 237506 h 238305"/>
                <a:gd name="connsiteX4" fmla="*/ 1195370 w 3280270"/>
                <a:gd name="connsiteY4" fmla="*/ 196031 h 238305"/>
                <a:gd name="connsiteX5" fmla="*/ 992537 w 3280270"/>
                <a:gd name="connsiteY5" fmla="*/ 188062 h 238305"/>
                <a:gd name="connsiteX6" fmla="*/ 937851 w 3280270"/>
                <a:gd name="connsiteY6" fmla="*/ 231420 h 238305"/>
                <a:gd name="connsiteX7" fmla="*/ 940169 w 3280270"/>
                <a:gd name="connsiteY7" fmla="*/ 231568 h 238305"/>
                <a:gd name="connsiteX8" fmla="*/ 0 w 3280270"/>
                <a:gd name="connsiteY8" fmla="*/ 238305 h 238305"/>
                <a:gd name="connsiteX9" fmla="*/ 1833 w 3280270"/>
                <a:gd name="connsiteY9" fmla="*/ 130837 h 238305"/>
                <a:gd name="connsiteX10" fmla="*/ 0 w 3280270"/>
                <a:gd name="connsiteY10" fmla="*/ 8435 h 238305"/>
                <a:gd name="connsiteX11" fmla="*/ 937851 w 3280270"/>
                <a:gd name="connsiteY11" fmla="*/ 0 h 238305"/>
                <a:gd name="connsiteX12" fmla="*/ 940169 w 3280270"/>
                <a:gd name="connsiteY12" fmla="*/ 0 h 238305"/>
                <a:gd name="connsiteX13" fmla="*/ 997528 w 3280270"/>
                <a:gd name="connsiteY13" fmla="*/ 42227 h 238305"/>
                <a:gd name="connsiteX14" fmla="*/ 1195751 w 3280270"/>
                <a:gd name="connsiteY14" fmla="*/ 42227 h 238305"/>
                <a:gd name="connsiteX15" fmla="*/ 1250690 w 3280270"/>
                <a:gd name="connsiteY15" fmla="*/ 0 h 238305"/>
                <a:gd name="connsiteX16" fmla="*/ 1254865 w 3280270"/>
                <a:gd name="connsiteY16" fmla="*/ 0 h 238305"/>
                <a:gd name="connsiteX17" fmla="*/ 3093864 w 3280270"/>
                <a:gd name="connsiteY17" fmla="*/ 0 h 238305"/>
                <a:gd name="connsiteX0" fmla="*/ 2199089 w 3281017"/>
                <a:gd name="connsiteY0" fmla="*/ 238305 h 238305"/>
                <a:gd name="connsiteX1" fmla="*/ 3280270 w 3281017"/>
                <a:gd name="connsiteY1" fmla="*/ 237506 h 238305"/>
                <a:gd name="connsiteX2" fmla="*/ 1250690 w 3281017"/>
                <a:gd name="connsiteY2" fmla="*/ 238305 h 238305"/>
                <a:gd name="connsiteX3" fmla="*/ 1254865 w 3281017"/>
                <a:gd name="connsiteY3" fmla="*/ 237506 h 238305"/>
                <a:gd name="connsiteX4" fmla="*/ 1195370 w 3281017"/>
                <a:gd name="connsiteY4" fmla="*/ 196031 h 238305"/>
                <a:gd name="connsiteX5" fmla="*/ 992537 w 3281017"/>
                <a:gd name="connsiteY5" fmla="*/ 188062 h 238305"/>
                <a:gd name="connsiteX6" fmla="*/ 937851 w 3281017"/>
                <a:gd name="connsiteY6" fmla="*/ 231420 h 238305"/>
                <a:gd name="connsiteX7" fmla="*/ 940169 w 3281017"/>
                <a:gd name="connsiteY7" fmla="*/ 231568 h 238305"/>
                <a:gd name="connsiteX8" fmla="*/ 0 w 3281017"/>
                <a:gd name="connsiteY8" fmla="*/ 238305 h 238305"/>
                <a:gd name="connsiteX9" fmla="*/ 1833 w 3281017"/>
                <a:gd name="connsiteY9" fmla="*/ 130837 h 238305"/>
                <a:gd name="connsiteX10" fmla="*/ 0 w 3281017"/>
                <a:gd name="connsiteY10" fmla="*/ 8435 h 238305"/>
                <a:gd name="connsiteX11" fmla="*/ 937851 w 3281017"/>
                <a:gd name="connsiteY11" fmla="*/ 0 h 238305"/>
                <a:gd name="connsiteX12" fmla="*/ 940169 w 3281017"/>
                <a:gd name="connsiteY12" fmla="*/ 0 h 238305"/>
                <a:gd name="connsiteX13" fmla="*/ 997528 w 3281017"/>
                <a:gd name="connsiteY13" fmla="*/ 42227 h 238305"/>
                <a:gd name="connsiteX14" fmla="*/ 1195751 w 3281017"/>
                <a:gd name="connsiteY14" fmla="*/ 42227 h 238305"/>
                <a:gd name="connsiteX15" fmla="*/ 1250690 w 3281017"/>
                <a:gd name="connsiteY15" fmla="*/ 0 h 238305"/>
                <a:gd name="connsiteX16" fmla="*/ 1254865 w 3281017"/>
                <a:gd name="connsiteY16" fmla="*/ 0 h 238305"/>
                <a:gd name="connsiteX17" fmla="*/ 3281017 w 3281017"/>
                <a:gd name="connsiteY17" fmla="*/ 0 h 238305"/>
                <a:gd name="connsiteX0" fmla="*/ 2199089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312718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600131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894227 w 3281017"/>
                <a:gd name="connsiteY0" fmla="*/ 243336 h 243336"/>
                <a:gd name="connsiteX1" fmla="*/ 1250690 w 3281017"/>
                <a:gd name="connsiteY1" fmla="*/ 238305 h 243336"/>
                <a:gd name="connsiteX2" fmla="*/ 1254865 w 3281017"/>
                <a:gd name="connsiteY2" fmla="*/ 237506 h 243336"/>
                <a:gd name="connsiteX3" fmla="*/ 1195370 w 3281017"/>
                <a:gd name="connsiteY3" fmla="*/ 196031 h 243336"/>
                <a:gd name="connsiteX4" fmla="*/ 992537 w 3281017"/>
                <a:gd name="connsiteY4" fmla="*/ 188062 h 243336"/>
                <a:gd name="connsiteX5" fmla="*/ 937851 w 3281017"/>
                <a:gd name="connsiteY5" fmla="*/ 231420 h 243336"/>
                <a:gd name="connsiteX6" fmla="*/ 940169 w 3281017"/>
                <a:gd name="connsiteY6" fmla="*/ 231568 h 243336"/>
                <a:gd name="connsiteX7" fmla="*/ 0 w 3281017"/>
                <a:gd name="connsiteY7" fmla="*/ 238305 h 243336"/>
                <a:gd name="connsiteX8" fmla="*/ 1833 w 3281017"/>
                <a:gd name="connsiteY8" fmla="*/ 130837 h 243336"/>
                <a:gd name="connsiteX9" fmla="*/ 0 w 3281017"/>
                <a:gd name="connsiteY9" fmla="*/ 8435 h 243336"/>
                <a:gd name="connsiteX10" fmla="*/ 937851 w 3281017"/>
                <a:gd name="connsiteY10" fmla="*/ 0 h 243336"/>
                <a:gd name="connsiteX11" fmla="*/ 940169 w 3281017"/>
                <a:gd name="connsiteY11" fmla="*/ 0 h 243336"/>
                <a:gd name="connsiteX12" fmla="*/ 997528 w 3281017"/>
                <a:gd name="connsiteY12" fmla="*/ 42227 h 243336"/>
                <a:gd name="connsiteX13" fmla="*/ 1195751 w 3281017"/>
                <a:gd name="connsiteY13" fmla="*/ 42227 h 243336"/>
                <a:gd name="connsiteX14" fmla="*/ 1250690 w 3281017"/>
                <a:gd name="connsiteY14" fmla="*/ 0 h 243336"/>
                <a:gd name="connsiteX15" fmla="*/ 1254865 w 3281017"/>
                <a:gd name="connsiteY15" fmla="*/ 0 h 243336"/>
                <a:gd name="connsiteX16" fmla="*/ 3281017 w 3281017"/>
                <a:gd name="connsiteY16" fmla="*/ 0 h 243336"/>
                <a:gd name="connsiteX0" fmla="*/ 3328688 w 3328688"/>
                <a:gd name="connsiteY0" fmla="*/ 243336 h 243336"/>
                <a:gd name="connsiteX1" fmla="*/ 1250690 w 3328688"/>
                <a:gd name="connsiteY1" fmla="*/ 238305 h 243336"/>
                <a:gd name="connsiteX2" fmla="*/ 1254865 w 3328688"/>
                <a:gd name="connsiteY2" fmla="*/ 237506 h 243336"/>
                <a:gd name="connsiteX3" fmla="*/ 1195370 w 3328688"/>
                <a:gd name="connsiteY3" fmla="*/ 196031 h 243336"/>
                <a:gd name="connsiteX4" fmla="*/ 992537 w 3328688"/>
                <a:gd name="connsiteY4" fmla="*/ 188062 h 243336"/>
                <a:gd name="connsiteX5" fmla="*/ 937851 w 3328688"/>
                <a:gd name="connsiteY5" fmla="*/ 231420 h 243336"/>
                <a:gd name="connsiteX6" fmla="*/ 940169 w 3328688"/>
                <a:gd name="connsiteY6" fmla="*/ 231568 h 243336"/>
                <a:gd name="connsiteX7" fmla="*/ 0 w 3328688"/>
                <a:gd name="connsiteY7" fmla="*/ 238305 h 243336"/>
                <a:gd name="connsiteX8" fmla="*/ 1833 w 3328688"/>
                <a:gd name="connsiteY8" fmla="*/ 130837 h 243336"/>
                <a:gd name="connsiteX9" fmla="*/ 0 w 3328688"/>
                <a:gd name="connsiteY9" fmla="*/ 8435 h 243336"/>
                <a:gd name="connsiteX10" fmla="*/ 937851 w 3328688"/>
                <a:gd name="connsiteY10" fmla="*/ 0 h 243336"/>
                <a:gd name="connsiteX11" fmla="*/ 940169 w 3328688"/>
                <a:gd name="connsiteY11" fmla="*/ 0 h 243336"/>
                <a:gd name="connsiteX12" fmla="*/ 997528 w 3328688"/>
                <a:gd name="connsiteY12" fmla="*/ 42227 h 243336"/>
                <a:gd name="connsiteX13" fmla="*/ 1195751 w 3328688"/>
                <a:gd name="connsiteY13" fmla="*/ 42227 h 243336"/>
                <a:gd name="connsiteX14" fmla="*/ 1250690 w 3328688"/>
                <a:gd name="connsiteY14" fmla="*/ 0 h 243336"/>
                <a:gd name="connsiteX15" fmla="*/ 1254865 w 3328688"/>
                <a:gd name="connsiteY15" fmla="*/ 0 h 243336"/>
                <a:gd name="connsiteX16" fmla="*/ 3281017 w 332868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3281017 w 329526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2494038 w 3295268"/>
                <a:gd name="connsiteY16" fmla="*/ 2107 h 243336"/>
                <a:gd name="connsiteX17" fmla="*/ 3281017 w 3295268"/>
                <a:gd name="connsiteY17" fmla="*/ 0 h 243336"/>
                <a:gd name="connsiteX0" fmla="*/ 3295268 w 3295268"/>
                <a:gd name="connsiteY0" fmla="*/ 243336 h 243336"/>
                <a:gd name="connsiteX1" fmla="*/ 2494038 w 3295268"/>
                <a:gd name="connsiteY1" fmla="*/ 238582 h 243336"/>
                <a:gd name="connsiteX2" fmla="*/ 1250690 w 3295268"/>
                <a:gd name="connsiteY2" fmla="*/ 238305 h 243336"/>
                <a:gd name="connsiteX3" fmla="*/ 1254865 w 3295268"/>
                <a:gd name="connsiteY3" fmla="*/ 237506 h 243336"/>
                <a:gd name="connsiteX4" fmla="*/ 1195370 w 3295268"/>
                <a:gd name="connsiteY4" fmla="*/ 196031 h 243336"/>
                <a:gd name="connsiteX5" fmla="*/ 992537 w 3295268"/>
                <a:gd name="connsiteY5" fmla="*/ 188062 h 243336"/>
                <a:gd name="connsiteX6" fmla="*/ 937851 w 3295268"/>
                <a:gd name="connsiteY6" fmla="*/ 231420 h 243336"/>
                <a:gd name="connsiteX7" fmla="*/ 940169 w 3295268"/>
                <a:gd name="connsiteY7" fmla="*/ 231568 h 243336"/>
                <a:gd name="connsiteX8" fmla="*/ 0 w 3295268"/>
                <a:gd name="connsiteY8" fmla="*/ 238305 h 243336"/>
                <a:gd name="connsiteX9" fmla="*/ 1833 w 3295268"/>
                <a:gd name="connsiteY9" fmla="*/ 130837 h 243336"/>
                <a:gd name="connsiteX10" fmla="*/ 0 w 3295268"/>
                <a:gd name="connsiteY10" fmla="*/ 8435 h 243336"/>
                <a:gd name="connsiteX11" fmla="*/ 937851 w 3295268"/>
                <a:gd name="connsiteY11" fmla="*/ 0 h 243336"/>
                <a:gd name="connsiteX12" fmla="*/ 940169 w 3295268"/>
                <a:gd name="connsiteY12" fmla="*/ 0 h 243336"/>
                <a:gd name="connsiteX13" fmla="*/ 997528 w 3295268"/>
                <a:gd name="connsiteY13" fmla="*/ 42227 h 243336"/>
                <a:gd name="connsiteX14" fmla="*/ 1195751 w 3295268"/>
                <a:gd name="connsiteY14" fmla="*/ 42227 h 243336"/>
                <a:gd name="connsiteX15" fmla="*/ 1250690 w 3295268"/>
                <a:gd name="connsiteY15" fmla="*/ 0 h 243336"/>
                <a:gd name="connsiteX16" fmla="*/ 1254865 w 3295268"/>
                <a:gd name="connsiteY16" fmla="*/ 0 h 243336"/>
                <a:gd name="connsiteX17" fmla="*/ 2494038 w 3295268"/>
                <a:gd name="connsiteY17" fmla="*/ 2107 h 243336"/>
                <a:gd name="connsiteX18" fmla="*/ 3281017 w 3295268"/>
                <a:gd name="connsiteY18" fmla="*/ 0 h 243336"/>
                <a:gd name="connsiteX0" fmla="*/ 3295268 w 3295268"/>
                <a:gd name="connsiteY0" fmla="*/ 246261 h 246261"/>
                <a:gd name="connsiteX1" fmla="*/ 2494038 w 3295268"/>
                <a:gd name="connsiteY1" fmla="*/ 241507 h 246261"/>
                <a:gd name="connsiteX2" fmla="*/ 1250690 w 3295268"/>
                <a:gd name="connsiteY2" fmla="*/ 241230 h 246261"/>
                <a:gd name="connsiteX3" fmla="*/ 1254865 w 3295268"/>
                <a:gd name="connsiteY3" fmla="*/ 240431 h 246261"/>
                <a:gd name="connsiteX4" fmla="*/ 1195370 w 3295268"/>
                <a:gd name="connsiteY4" fmla="*/ 198956 h 246261"/>
                <a:gd name="connsiteX5" fmla="*/ 992537 w 3295268"/>
                <a:gd name="connsiteY5" fmla="*/ 190987 h 246261"/>
                <a:gd name="connsiteX6" fmla="*/ 937851 w 3295268"/>
                <a:gd name="connsiteY6" fmla="*/ 234345 h 246261"/>
                <a:gd name="connsiteX7" fmla="*/ 940169 w 3295268"/>
                <a:gd name="connsiteY7" fmla="*/ 234493 h 246261"/>
                <a:gd name="connsiteX8" fmla="*/ 0 w 3295268"/>
                <a:gd name="connsiteY8" fmla="*/ 241230 h 246261"/>
                <a:gd name="connsiteX9" fmla="*/ 1833 w 3295268"/>
                <a:gd name="connsiteY9" fmla="*/ 133762 h 246261"/>
                <a:gd name="connsiteX10" fmla="*/ 0 w 3295268"/>
                <a:gd name="connsiteY10" fmla="*/ 11360 h 246261"/>
                <a:gd name="connsiteX11" fmla="*/ 937851 w 3295268"/>
                <a:gd name="connsiteY11" fmla="*/ 2925 h 246261"/>
                <a:gd name="connsiteX12" fmla="*/ 940169 w 3295268"/>
                <a:gd name="connsiteY12" fmla="*/ 2925 h 246261"/>
                <a:gd name="connsiteX13" fmla="*/ 997528 w 3295268"/>
                <a:gd name="connsiteY13" fmla="*/ 45152 h 246261"/>
                <a:gd name="connsiteX14" fmla="*/ 1195751 w 3295268"/>
                <a:gd name="connsiteY14" fmla="*/ 45152 h 246261"/>
                <a:gd name="connsiteX15" fmla="*/ 1250690 w 3295268"/>
                <a:gd name="connsiteY15" fmla="*/ 2925 h 246261"/>
                <a:gd name="connsiteX16" fmla="*/ 1254865 w 3295268"/>
                <a:gd name="connsiteY16" fmla="*/ 2925 h 246261"/>
                <a:gd name="connsiteX17" fmla="*/ 2193257 w 3295268"/>
                <a:gd name="connsiteY17" fmla="*/ 0 h 246261"/>
                <a:gd name="connsiteX18" fmla="*/ 2494038 w 3295268"/>
                <a:gd name="connsiteY18" fmla="*/ 5032 h 246261"/>
                <a:gd name="connsiteX19" fmla="*/ 3281017 w 3295268"/>
                <a:gd name="connsiteY19"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494038 w 3295268"/>
                <a:gd name="connsiteY19" fmla="*/ 5032 h 246261"/>
                <a:gd name="connsiteX20" fmla="*/ 3281017 w 3295268"/>
                <a:gd name="connsiteY20"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333622 w 3295268"/>
                <a:gd name="connsiteY19" fmla="*/ 45283 h 246261"/>
                <a:gd name="connsiteX20" fmla="*/ 2494038 w 3295268"/>
                <a:gd name="connsiteY20" fmla="*/ 5032 h 246261"/>
                <a:gd name="connsiteX21" fmla="*/ 3281017 w 3295268"/>
                <a:gd name="connsiteY21"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94038 w 3295268"/>
                <a:gd name="connsiteY21" fmla="*/ 5032 h 246261"/>
                <a:gd name="connsiteX22" fmla="*/ 3281017 w 3295268"/>
                <a:gd name="connsiteY22"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333622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73465 w 3295268"/>
                <a:gd name="connsiteY21" fmla="*/ 55346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6781 w 3295268"/>
                <a:gd name="connsiteY21" fmla="*/ 60377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86573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072946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538"/>
                <a:gd name="connsiteX1" fmla="*/ 2567562 w 3295268"/>
                <a:gd name="connsiteY1" fmla="*/ 246538 h 246538"/>
                <a:gd name="connsiteX2" fmla="*/ 2427198 w 3295268"/>
                <a:gd name="connsiteY2" fmla="*/ 216350 h 246538"/>
                <a:gd name="connsiteX3" fmla="*/ 2246730 w 3295268"/>
                <a:gd name="connsiteY3" fmla="*/ 211319 h 246538"/>
                <a:gd name="connsiteX4" fmla="*/ 2199942 w 3295268"/>
                <a:gd name="connsiteY4" fmla="*/ 241507 h 246538"/>
                <a:gd name="connsiteX5" fmla="*/ 1250690 w 3295268"/>
                <a:gd name="connsiteY5" fmla="*/ 241230 h 246538"/>
                <a:gd name="connsiteX6" fmla="*/ 1254865 w 3295268"/>
                <a:gd name="connsiteY6" fmla="*/ 240431 h 246538"/>
                <a:gd name="connsiteX7" fmla="*/ 1195370 w 3295268"/>
                <a:gd name="connsiteY7" fmla="*/ 198956 h 246538"/>
                <a:gd name="connsiteX8" fmla="*/ 992537 w 3295268"/>
                <a:gd name="connsiteY8" fmla="*/ 190987 h 246538"/>
                <a:gd name="connsiteX9" fmla="*/ 937851 w 3295268"/>
                <a:gd name="connsiteY9" fmla="*/ 234345 h 246538"/>
                <a:gd name="connsiteX10" fmla="*/ 940169 w 3295268"/>
                <a:gd name="connsiteY10" fmla="*/ 234493 h 246538"/>
                <a:gd name="connsiteX11" fmla="*/ 0 w 3295268"/>
                <a:gd name="connsiteY11" fmla="*/ 241230 h 246538"/>
                <a:gd name="connsiteX12" fmla="*/ 1833 w 3295268"/>
                <a:gd name="connsiteY12" fmla="*/ 133762 h 246538"/>
                <a:gd name="connsiteX13" fmla="*/ 0 w 3295268"/>
                <a:gd name="connsiteY13" fmla="*/ 11360 h 246538"/>
                <a:gd name="connsiteX14" fmla="*/ 937851 w 3295268"/>
                <a:gd name="connsiteY14" fmla="*/ 2925 h 246538"/>
                <a:gd name="connsiteX15" fmla="*/ 940169 w 3295268"/>
                <a:gd name="connsiteY15" fmla="*/ 2925 h 246538"/>
                <a:gd name="connsiteX16" fmla="*/ 997528 w 3295268"/>
                <a:gd name="connsiteY16" fmla="*/ 45152 h 246538"/>
                <a:gd name="connsiteX17" fmla="*/ 1195751 w 3295268"/>
                <a:gd name="connsiteY17" fmla="*/ 45152 h 246538"/>
                <a:gd name="connsiteX18" fmla="*/ 1250690 w 3295268"/>
                <a:gd name="connsiteY18" fmla="*/ 2925 h 246538"/>
                <a:gd name="connsiteX19" fmla="*/ 1254865 w 3295268"/>
                <a:gd name="connsiteY19" fmla="*/ 2925 h 246538"/>
                <a:gd name="connsiteX20" fmla="*/ 2072946 w 3295268"/>
                <a:gd name="connsiteY20" fmla="*/ 0 h 246538"/>
                <a:gd name="connsiteX21" fmla="*/ 2260097 w 3295268"/>
                <a:gd name="connsiteY21" fmla="*/ 45283 h 246538"/>
                <a:gd name="connsiteX22" fmla="*/ 2427198 w 3295268"/>
                <a:gd name="connsiteY22" fmla="*/ 45283 h 246538"/>
                <a:gd name="connsiteX23" fmla="*/ 2494038 w 3295268"/>
                <a:gd name="connsiteY23" fmla="*/ 5032 h 246538"/>
                <a:gd name="connsiteX24" fmla="*/ 3281017 w 3295268"/>
                <a:gd name="connsiteY24" fmla="*/ 2925 h 24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5268" h="246538">
                  <a:moveTo>
                    <a:pt x="3295268" y="246261"/>
                  </a:moveTo>
                  <a:lnTo>
                    <a:pt x="2567562" y="246538"/>
                  </a:lnTo>
                  <a:cubicBezTo>
                    <a:pt x="2422884" y="242391"/>
                    <a:pt x="2468416" y="221381"/>
                    <a:pt x="2427198" y="216350"/>
                  </a:cubicBezTo>
                  <a:cubicBezTo>
                    <a:pt x="2385980" y="211319"/>
                    <a:pt x="2284606" y="207126"/>
                    <a:pt x="2246730" y="211319"/>
                  </a:cubicBezTo>
                  <a:lnTo>
                    <a:pt x="2199942" y="241507"/>
                  </a:lnTo>
                  <a:lnTo>
                    <a:pt x="1250690" y="241230"/>
                  </a:lnTo>
                  <a:lnTo>
                    <a:pt x="1254865" y="240431"/>
                  </a:lnTo>
                  <a:cubicBezTo>
                    <a:pt x="1244698" y="239308"/>
                    <a:pt x="1239091" y="207197"/>
                    <a:pt x="1195370" y="198956"/>
                  </a:cubicBezTo>
                  <a:cubicBezTo>
                    <a:pt x="1151649" y="190715"/>
                    <a:pt x="1034510" y="191012"/>
                    <a:pt x="992537" y="190987"/>
                  </a:cubicBezTo>
                  <a:lnTo>
                    <a:pt x="937851" y="234345"/>
                  </a:lnTo>
                  <a:lnTo>
                    <a:pt x="940169" y="234493"/>
                  </a:lnTo>
                  <a:lnTo>
                    <a:pt x="0" y="241230"/>
                  </a:lnTo>
                  <a:lnTo>
                    <a:pt x="1833" y="133762"/>
                  </a:lnTo>
                  <a:lnTo>
                    <a:pt x="0" y="11360"/>
                  </a:lnTo>
                  <a:lnTo>
                    <a:pt x="937851" y="2925"/>
                  </a:lnTo>
                  <a:lnTo>
                    <a:pt x="940169" y="2925"/>
                  </a:lnTo>
                  <a:cubicBezTo>
                    <a:pt x="950471" y="3915"/>
                    <a:pt x="954931" y="38114"/>
                    <a:pt x="997528" y="45152"/>
                  </a:cubicBezTo>
                  <a:cubicBezTo>
                    <a:pt x="1040125" y="52190"/>
                    <a:pt x="1153913" y="46142"/>
                    <a:pt x="1195751" y="45152"/>
                  </a:cubicBezTo>
                  <a:lnTo>
                    <a:pt x="1250690" y="2925"/>
                  </a:lnTo>
                  <a:lnTo>
                    <a:pt x="1254865" y="2925"/>
                  </a:lnTo>
                  <a:lnTo>
                    <a:pt x="2072946" y="0"/>
                  </a:lnTo>
                  <a:cubicBezTo>
                    <a:pt x="2239371" y="351"/>
                    <a:pt x="2221107" y="37736"/>
                    <a:pt x="2260097" y="45283"/>
                  </a:cubicBezTo>
                  <a:cubicBezTo>
                    <a:pt x="2299087" y="52830"/>
                    <a:pt x="2384866" y="49476"/>
                    <a:pt x="2427198" y="45283"/>
                  </a:cubicBezTo>
                  <a:lnTo>
                    <a:pt x="2494038" y="5032"/>
                  </a:lnTo>
                  <a:lnTo>
                    <a:pt x="3281017" y="2925"/>
                  </a:lnTo>
                </a:path>
              </a:pathLst>
            </a:custGeom>
            <a:solidFill>
              <a:srgbClr val="E5E3DB"/>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11165403"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583781" y="3644547"/>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601391" y="3563244"/>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733" y="35825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502" y="392201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9191541" y="37104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05251" y="36192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4258" y="372908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658743" y="40225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487134" y="4003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72899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49972" y="390555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01183" y="39404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27471" y="34955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9122837"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641406" y="36160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49487" y="40353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624096" y="40292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69628" y="4083007"/>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615120" y="373173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84134" y="40968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02873" y="35887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2845" y="36768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47076" y="39589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10715477" y="38462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10921522" y="39617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940237" y="35502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8827923" y="3988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73433" y="39222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672850" y="38507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680540" y="3911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723270" y="37319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845961" y="363362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56990" y="36928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10190248"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8419474" y="40191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625317" y="38098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11183962" y="340044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11186114" y="355373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p:cNvCxnSpPr>
          <p:nvPr/>
        </p:nvCxnSpPr>
        <p:spPr>
          <a:xfrm flipV="1">
            <a:off x="11175269" y="3683450"/>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11197663" y="380055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11128331" y="3315889"/>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11123928" y="428013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11183962"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11178466" y="3995475"/>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11080215" y="316648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10971267" y="35260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757943"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4968199" y="368861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1" name="شكل بيضاوي 180">
            <a:extLst>
              <a:ext uri="{FF2B5EF4-FFF2-40B4-BE49-F238E27FC236}">
                <a16:creationId xmlns:a16="http://schemas.microsoft.com/office/drawing/2014/main" id="{3FAD5C4B-EB85-444A-899A-7194FB04A49F}"/>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4" name="شكل بيضاوي 183">
            <a:extLst>
              <a:ext uri="{FF2B5EF4-FFF2-40B4-BE49-F238E27FC236}">
                <a16:creationId xmlns:a16="http://schemas.microsoft.com/office/drawing/2014/main" id="{CF726920-0E8A-435E-9F06-FA12CE3BD5F2}"/>
              </a:ext>
            </a:extLst>
          </p:cNvPr>
          <p:cNvSpPr/>
          <p:nvPr/>
        </p:nvSpPr>
        <p:spPr>
          <a:xfrm>
            <a:off x="9144087" y="371718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206" name="مستطيل 205">
            <a:extLst>
              <a:ext uri="{FF2B5EF4-FFF2-40B4-BE49-F238E27FC236}">
                <a16:creationId xmlns:a16="http://schemas.microsoft.com/office/drawing/2014/main" id="{84457651-CF7A-48CD-B657-434213C50707}"/>
              </a:ext>
            </a:extLst>
          </p:cNvPr>
          <p:cNvSpPr/>
          <p:nvPr/>
        </p:nvSpPr>
        <p:spPr>
          <a:xfrm>
            <a:off x="10249981" y="366576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7" name="مستطيل 206">
            <a:extLst>
              <a:ext uri="{FF2B5EF4-FFF2-40B4-BE49-F238E27FC236}">
                <a16:creationId xmlns:a16="http://schemas.microsoft.com/office/drawing/2014/main" id="{382C0D86-CD01-4923-B24C-386ECAB07D25}"/>
              </a:ext>
            </a:extLst>
          </p:cNvPr>
          <p:cNvSpPr/>
          <p:nvPr/>
        </p:nvSpPr>
        <p:spPr>
          <a:xfrm>
            <a:off x="10768145" y="366140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8" name="مستطيل 207">
            <a:extLst>
              <a:ext uri="{FF2B5EF4-FFF2-40B4-BE49-F238E27FC236}">
                <a16:creationId xmlns:a16="http://schemas.microsoft.com/office/drawing/2014/main" id="{370AC426-D5FF-4A0B-B26D-F33CCB4E7144}"/>
              </a:ext>
            </a:extLst>
          </p:cNvPr>
          <p:cNvSpPr/>
          <p:nvPr/>
        </p:nvSpPr>
        <p:spPr>
          <a:xfrm>
            <a:off x="5469721" y="369102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9" name="مستطيل 208">
            <a:extLst>
              <a:ext uri="{FF2B5EF4-FFF2-40B4-BE49-F238E27FC236}">
                <a16:creationId xmlns:a16="http://schemas.microsoft.com/office/drawing/2014/main" id="{9FA6EF4B-957B-4F99-8D3B-534853805474}"/>
              </a:ext>
            </a:extLst>
          </p:cNvPr>
          <p:cNvSpPr/>
          <p:nvPr/>
        </p:nvSpPr>
        <p:spPr>
          <a:xfrm>
            <a:off x="5973677" y="368843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cxnSp>
        <p:nvCxnSpPr>
          <p:cNvPr id="210" name="رابط مستقيم 209">
            <a:extLst>
              <a:ext uri="{FF2B5EF4-FFF2-40B4-BE49-F238E27FC236}">
                <a16:creationId xmlns:a16="http://schemas.microsoft.com/office/drawing/2014/main" id="{7D3C61EF-C2D1-4240-ACEC-83644193D76B}"/>
              </a:ext>
            </a:extLst>
          </p:cNvPr>
          <p:cNvCxnSpPr>
            <a:cxnSpLocks/>
          </p:cNvCxnSpPr>
          <p:nvPr/>
        </p:nvCxnSpPr>
        <p:spPr>
          <a:xfrm>
            <a:off x="9066434" y="4050667"/>
            <a:ext cx="388725" cy="9437"/>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211" name="رابط مستقيم 210">
            <a:extLst>
              <a:ext uri="{FF2B5EF4-FFF2-40B4-BE49-F238E27FC236}">
                <a16:creationId xmlns:a16="http://schemas.microsoft.com/office/drawing/2014/main" id="{A86604DF-2F15-4D01-8B33-FE4959E8DDC7}"/>
              </a:ext>
            </a:extLst>
          </p:cNvPr>
          <p:cNvCxnSpPr>
            <a:cxnSpLocks/>
          </p:cNvCxnSpPr>
          <p:nvPr/>
        </p:nvCxnSpPr>
        <p:spPr>
          <a:xfrm>
            <a:off x="9173221" y="3598253"/>
            <a:ext cx="313803" cy="6641"/>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214" name="شكل بيضاوي 213">
            <a:extLst>
              <a:ext uri="{FF2B5EF4-FFF2-40B4-BE49-F238E27FC236}">
                <a16:creationId xmlns:a16="http://schemas.microsoft.com/office/drawing/2014/main" id="{D1D5C224-39BB-4CB2-8475-0CADFF62C492}"/>
              </a:ext>
            </a:extLst>
          </p:cNvPr>
          <p:cNvSpPr/>
          <p:nvPr/>
        </p:nvSpPr>
        <p:spPr>
          <a:xfrm>
            <a:off x="1021026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5" name="شكل بيضاوي 214">
            <a:extLst>
              <a:ext uri="{FF2B5EF4-FFF2-40B4-BE49-F238E27FC236}">
                <a16:creationId xmlns:a16="http://schemas.microsoft.com/office/drawing/2014/main" id="{D7E99857-F52C-4240-9179-D9672D9EB598}"/>
              </a:ext>
            </a:extLst>
          </p:cNvPr>
          <p:cNvSpPr/>
          <p:nvPr/>
        </p:nvSpPr>
        <p:spPr>
          <a:xfrm>
            <a:off x="9683336" y="36329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6" name="شكل بيضاوي 215">
            <a:extLst>
              <a:ext uri="{FF2B5EF4-FFF2-40B4-BE49-F238E27FC236}">
                <a16:creationId xmlns:a16="http://schemas.microsoft.com/office/drawing/2014/main" id="{ACC21D4F-6F09-47CB-8C37-D9A153CE0361}"/>
              </a:ext>
            </a:extLst>
          </p:cNvPr>
          <p:cNvSpPr/>
          <p:nvPr/>
        </p:nvSpPr>
        <p:spPr>
          <a:xfrm>
            <a:off x="9861521" y="38643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7" name="شكل بيضاوي 216">
            <a:extLst>
              <a:ext uri="{FF2B5EF4-FFF2-40B4-BE49-F238E27FC236}">
                <a16:creationId xmlns:a16="http://schemas.microsoft.com/office/drawing/2014/main" id="{E9C50B9B-7362-4DBD-9405-CCBD89A90C91}"/>
              </a:ext>
            </a:extLst>
          </p:cNvPr>
          <p:cNvSpPr/>
          <p:nvPr/>
        </p:nvSpPr>
        <p:spPr>
          <a:xfrm>
            <a:off x="9988136" y="39377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8" name="شكل بيضاوي 217">
            <a:extLst>
              <a:ext uri="{FF2B5EF4-FFF2-40B4-BE49-F238E27FC236}">
                <a16:creationId xmlns:a16="http://schemas.microsoft.com/office/drawing/2014/main" id="{ECB268FC-EE74-4B75-B72D-FE9AB1AD18D8}"/>
              </a:ext>
            </a:extLst>
          </p:cNvPr>
          <p:cNvSpPr/>
          <p:nvPr/>
        </p:nvSpPr>
        <p:spPr>
          <a:xfrm>
            <a:off x="10768145" y="4000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9" name="شكل بيضاوي 218">
            <a:extLst>
              <a:ext uri="{FF2B5EF4-FFF2-40B4-BE49-F238E27FC236}">
                <a16:creationId xmlns:a16="http://schemas.microsoft.com/office/drawing/2014/main" id="{523741F6-AA4E-4B37-99D7-8589D120C920}"/>
              </a:ext>
            </a:extLst>
          </p:cNvPr>
          <p:cNvSpPr/>
          <p:nvPr/>
        </p:nvSpPr>
        <p:spPr>
          <a:xfrm>
            <a:off x="10398709" y="39815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0" name="شكل بيضاوي 219">
            <a:extLst>
              <a:ext uri="{FF2B5EF4-FFF2-40B4-BE49-F238E27FC236}">
                <a16:creationId xmlns:a16="http://schemas.microsoft.com/office/drawing/2014/main" id="{2C95254B-7329-49C7-B1C0-159E3D5FB28B}"/>
              </a:ext>
            </a:extLst>
          </p:cNvPr>
          <p:cNvSpPr/>
          <p:nvPr/>
        </p:nvSpPr>
        <p:spPr>
          <a:xfrm>
            <a:off x="10642365" y="3663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1" name="شكل بيضاوي 220">
            <a:extLst>
              <a:ext uri="{FF2B5EF4-FFF2-40B4-BE49-F238E27FC236}">
                <a16:creationId xmlns:a16="http://schemas.microsoft.com/office/drawing/2014/main" id="{046A83D1-47C2-4823-837E-CBDD1A796540}"/>
              </a:ext>
            </a:extLst>
          </p:cNvPr>
          <p:cNvSpPr/>
          <p:nvPr/>
        </p:nvSpPr>
        <p:spPr>
          <a:xfrm>
            <a:off x="4669491" y="35368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dirty="0"/>
              <a:t>ر</a:t>
            </a:r>
          </a:p>
        </p:txBody>
      </p:sp>
      <p:sp>
        <p:nvSpPr>
          <p:cNvPr id="222" name="شكل بيضاوي 221">
            <a:extLst>
              <a:ext uri="{FF2B5EF4-FFF2-40B4-BE49-F238E27FC236}">
                <a16:creationId xmlns:a16="http://schemas.microsoft.com/office/drawing/2014/main" id="{07689BE0-2D04-4909-8299-B63F4EE52E7A}"/>
              </a:ext>
            </a:extLst>
          </p:cNvPr>
          <p:cNvSpPr/>
          <p:nvPr/>
        </p:nvSpPr>
        <p:spPr>
          <a:xfrm>
            <a:off x="9237108" y="366267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3" name="شكل بيضاوي 222">
            <a:extLst>
              <a:ext uri="{FF2B5EF4-FFF2-40B4-BE49-F238E27FC236}">
                <a16:creationId xmlns:a16="http://schemas.microsoft.com/office/drawing/2014/main" id="{0F0DB94C-726D-45F7-B26B-FB1CE21ADD93}"/>
              </a:ext>
            </a:extLst>
          </p:cNvPr>
          <p:cNvSpPr/>
          <p:nvPr/>
        </p:nvSpPr>
        <p:spPr>
          <a:xfrm>
            <a:off x="9192085" y="39048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4" name="شكل بيضاوي 223">
            <a:extLst>
              <a:ext uri="{FF2B5EF4-FFF2-40B4-BE49-F238E27FC236}">
                <a16:creationId xmlns:a16="http://schemas.microsoft.com/office/drawing/2014/main" id="{2BAA3BFC-68C2-4021-8CE6-A7A0CEA1786B}"/>
              </a:ext>
            </a:extLst>
          </p:cNvPr>
          <p:cNvSpPr/>
          <p:nvPr/>
        </p:nvSpPr>
        <p:spPr>
          <a:xfrm>
            <a:off x="9179711" y="38984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5" name="شكل بيضاوي 224">
            <a:extLst>
              <a:ext uri="{FF2B5EF4-FFF2-40B4-BE49-F238E27FC236}">
                <a16:creationId xmlns:a16="http://schemas.microsoft.com/office/drawing/2014/main" id="{28C3BDE3-AAA8-456B-8C0B-631E361FFDC6}"/>
              </a:ext>
            </a:extLst>
          </p:cNvPr>
          <p:cNvSpPr/>
          <p:nvPr/>
        </p:nvSpPr>
        <p:spPr>
          <a:xfrm>
            <a:off x="4497779" y="35909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6" name="شكل بيضاوي 225">
            <a:extLst>
              <a:ext uri="{FF2B5EF4-FFF2-40B4-BE49-F238E27FC236}">
                <a16:creationId xmlns:a16="http://schemas.microsoft.com/office/drawing/2014/main" id="{A004B6C6-6140-4BAB-868B-2BD806664254}"/>
              </a:ext>
            </a:extLst>
          </p:cNvPr>
          <p:cNvSpPr/>
          <p:nvPr/>
        </p:nvSpPr>
        <p:spPr>
          <a:xfrm>
            <a:off x="4665120" y="37947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7" name="شكل بيضاوي 226">
            <a:extLst>
              <a:ext uri="{FF2B5EF4-FFF2-40B4-BE49-F238E27FC236}">
                <a16:creationId xmlns:a16="http://schemas.microsoft.com/office/drawing/2014/main" id="{81677615-2613-49CB-8EBC-1F17A9B16B64}"/>
              </a:ext>
            </a:extLst>
          </p:cNvPr>
          <p:cNvSpPr/>
          <p:nvPr/>
        </p:nvSpPr>
        <p:spPr>
          <a:xfrm>
            <a:off x="9113968" y="371247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8" name="شكل بيضاوي 227">
            <a:extLst>
              <a:ext uri="{FF2B5EF4-FFF2-40B4-BE49-F238E27FC236}">
                <a16:creationId xmlns:a16="http://schemas.microsoft.com/office/drawing/2014/main" id="{4C5F9CD1-34F7-4EE5-9D43-D6599742A6CD}"/>
              </a:ext>
            </a:extLst>
          </p:cNvPr>
          <p:cNvSpPr/>
          <p:nvPr/>
        </p:nvSpPr>
        <p:spPr>
          <a:xfrm>
            <a:off x="9643101" y="39251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9" name="شكل بيضاوي 228">
            <a:extLst>
              <a:ext uri="{FF2B5EF4-FFF2-40B4-BE49-F238E27FC236}">
                <a16:creationId xmlns:a16="http://schemas.microsoft.com/office/drawing/2014/main" id="{74E0EF41-FA60-4722-9BD3-7F6A3AA57BC6}"/>
              </a:ext>
            </a:extLst>
          </p:cNvPr>
          <p:cNvSpPr/>
          <p:nvPr/>
        </p:nvSpPr>
        <p:spPr>
          <a:xfrm>
            <a:off x="9586168" y="3710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0" name="شكل بيضاوي 229">
            <a:extLst>
              <a:ext uri="{FF2B5EF4-FFF2-40B4-BE49-F238E27FC236}">
                <a16:creationId xmlns:a16="http://schemas.microsoft.com/office/drawing/2014/main" id="{DF578C1E-C992-4599-B395-EEB4C1CF8554}"/>
              </a:ext>
            </a:extLst>
          </p:cNvPr>
          <p:cNvSpPr/>
          <p:nvPr/>
        </p:nvSpPr>
        <p:spPr>
          <a:xfrm>
            <a:off x="9711497" y="37338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1" name="شكل بيضاوي 230">
            <a:extLst>
              <a:ext uri="{FF2B5EF4-FFF2-40B4-BE49-F238E27FC236}">
                <a16:creationId xmlns:a16="http://schemas.microsoft.com/office/drawing/2014/main" id="{DDAEDCB3-FC18-4F51-902B-F021073D8DC3}"/>
              </a:ext>
            </a:extLst>
          </p:cNvPr>
          <p:cNvSpPr/>
          <p:nvPr/>
        </p:nvSpPr>
        <p:spPr>
          <a:xfrm>
            <a:off x="9627379" y="376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2" name="شكل بيضاوي 231">
            <a:extLst>
              <a:ext uri="{FF2B5EF4-FFF2-40B4-BE49-F238E27FC236}">
                <a16:creationId xmlns:a16="http://schemas.microsoft.com/office/drawing/2014/main" id="{DF607502-4C8C-4E3C-974E-4C65D9FE337F}"/>
              </a:ext>
            </a:extLst>
          </p:cNvPr>
          <p:cNvSpPr/>
          <p:nvPr/>
        </p:nvSpPr>
        <p:spPr>
          <a:xfrm>
            <a:off x="9600554" y="38421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3" name="شكل بيضاوي 232">
            <a:extLst>
              <a:ext uri="{FF2B5EF4-FFF2-40B4-BE49-F238E27FC236}">
                <a16:creationId xmlns:a16="http://schemas.microsoft.com/office/drawing/2014/main" id="{F30E3ED9-66D1-4B3D-BC7B-5D890201C50E}"/>
              </a:ext>
            </a:extLst>
          </p:cNvPr>
          <p:cNvSpPr/>
          <p:nvPr/>
        </p:nvSpPr>
        <p:spPr>
          <a:xfrm>
            <a:off x="9594032" y="36550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4" name="شكل بيضاوي 233">
            <a:extLst>
              <a:ext uri="{FF2B5EF4-FFF2-40B4-BE49-F238E27FC236}">
                <a16:creationId xmlns:a16="http://schemas.microsoft.com/office/drawing/2014/main" id="{480C5C03-112E-4217-8153-181C0DC42F93}"/>
              </a:ext>
            </a:extLst>
          </p:cNvPr>
          <p:cNvSpPr/>
          <p:nvPr/>
        </p:nvSpPr>
        <p:spPr>
          <a:xfrm>
            <a:off x="9520518" y="3842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5" name="شكل بيضاوي 234">
            <a:extLst>
              <a:ext uri="{FF2B5EF4-FFF2-40B4-BE49-F238E27FC236}">
                <a16:creationId xmlns:a16="http://schemas.microsoft.com/office/drawing/2014/main" id="{AB81A50B-F54E-4D92-B0E0-DC6085928E96}"/>
              </a:ext>
            </a:extLst>
          </p:cNvPr>
          <p:cNvSpPr/>
          <p:nvPr/>
        </p:nvSpPr>
        <p:spPr>
          <a:xfrm>
            <a:off x="9503014" y="37730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6" name="شكل بيضاوي 235">
            <a:extLst>
              <a:ext uri="{FF2B5EF4-FFF2-40B4-BE49-F238E27FC236}">
                <a16:creationId xmlns:a16="http://schemas.microsoft.com/office/drawing/2014/main" id="{AB6E8B3E-8CB7-4DFB-8D23-594A5F28AE0F}"/>
              </a:ext>
            </a:extLst>
          </p:cNvPr>
          <p:cNvSpPr/>
          <p:nvPr/>
        </p:nvSpPr>
        <p:spPr>
          <a:xfrm>
            <a:off x="9537128" y="37540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7" name="شكل بيضاوي 236">
            <a:extLst>
              <a:ext uri="{FF2B5EF4-FFF2-40B4-BE49-F238E27FC236}">
                <a16:creationId xmlns:a16="http://schemas.microsoft.com/office/drawing/2014/main" id="{9BA6AC72-50E6-4981-8D90-6D236C016DC5}"/>
              </a:ext>
            </a:extLst>
          </p:cNvPr>
          <p:cNvSpPr/>
          <p:nvPr/>
        </p:nvSpPr>
        <p:spPr>
          <a:xfrm>
            <a:off x="9533850" y="38157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8" name="شكل بيضاوي 237">
            <a:extLst>
              <a:ext uri="{FF2B5EF4-FFF2-40B4-BE49-F238E27FC236}">
                <a16:creationId xmlns:a16="http://schemas.microsoft.com/office/drawing/2014/main" id="{923B942A-DAF1-4FDC-9514-0BB5FCD16DB5}"/>
              </a:ext>
            </a:extLst>
          </p:cNvPr>
          <p:cNvSpPr/>
          <p:nvPr/>
        </p:nvSpPr>
        <p:spPr>
          <a:xfrm>
            <a:off x="9489332" y="3681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9" name="شكل بيضاوي 238">
            <a:extLst>
              <a:ext uri="{FF2B5EF4-FFF2-40B4-BE49-F238E27FC236}">
                <a16:creationId xmlns:a16="http://schemas.microsoft.com/office/drawing/2014/main" id="{7A4D8C7C-F2A2-4858-85D5-EA5B40DC6C80}"/>
              </a:ext>
            </a:extLst>
          </p:cNvPr>
          <p:cNvSpPr/>
          <p:nvPr/>
        </p:nvSpPr>
        <p:spPr>
          <a:xfrm>
            <a:off x="9314422" y="36965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0" name="شكل بيضاوي 239">
            <a:extLst>
              <a:ext uri="{FF2B5EF4-FFF2-40B4-BE49-F238E27FC236}">
                <a16:creationId xmlns:a16="http://schemas.microsoft.com/office/drawing/2014/main" id="{54566D71-02C3-4C78-8B3B-36154B0DBA16}"/>
              </a:ext>
            </a:extLst>
          </p:cNvPr>
          <p:cNvSpPr/>
          <p:nvPr/>
        </p:nvSpPr>
        <p:spPr>
          <a:xfrm>
            <a:off x="9401555" y="37575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1" name="شكل بيضاوي 240">
            <a:extLst>
              <a:ext uri="{FF2B5EF4-FFF2-40B4-BE49-F238E27FC236}">
                <a16:creationId xmlns:a16="http://schemas.microsoft.com/office/drawing/2014/main" id="{3C25D3F2-8F9B-4E3B-AA78-2B348BFAB6D6}"/>
              </a:ext>
            </a:extLst>
          </p:cNvPr>
          <p:cNvSpPr/>
          <p:nvPr/>
        </p:nvSpPr>
        <p:spPr>
          <a:xfrm>
            <a:off x="943674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2" name="شكل بيضاوي 241">
            <a:extLst>
              <a:ext uri="{FF2B5EF4-FFF2-40B4-BE49-F238E27FC236}">
                <a16:creationId xmlns:a16="http://schemas.microsoft.com/office/drawing/2014/main" id="{36D96879-0427-4891-8BD6-21438F98C0DD}"/>
              </a:ext>
            </a:extLst>
          </p:cNvPr>
          <p:cNvSpPr/>
          <p:nvPr/>
        </p:nvSpPr>
        <p:spPr>
          <a:xfrm>
            <a:off x="9393024" y="37490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3" name="شكل بيضاوي 242">
            <a:extLst>
              <a:ext uri="{FF2B5EF4-FFF2-40B4-BE49-F238E27FC236}">
                <a16:creationId xmlns:a16="http://schemas.microsoft.com/office/drawing/2014/main" id="{FBE9AC99-24C3-41AE-9234-4633098D8A3C}"/>
              </a:ext>
            </a:extLst>
          </p:cNvPr>
          <p:cNvSpPr/>
          <p:nvPr/>
        </p:nvSpPr>
        <p:spPr>
          <a:xfrm>
            <a:off x="9310108" y="38743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4" name="شكل بيضاوي 243">
            <a:extLst>
              <a:ext uri="{FF2B5EF4-FFF2-40B4-BE49-F238E27FC236}">
                <a16:creationId xmlns:a16="http://schemas.microsoft.com/office/drawing/2014/main" id="{9554C45D-8223-4BC4-B391-543A557F46A1}"/>
              </a:ext>
            </a:extLst>
          </p:cNvPr>
          <p:cNvSpPr/>
          <p:nvPr/>
        </p:nvSpPr>
        <p:spPr>
          <a:xfrm>
            <a:off x="9385143" y="390733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5" name="شكل بيضاوي 244">
            <a:extLst>
              <a:ext uri="{FF2B5EF4-FFF2-40B4-BE49-F238E27FC236}">
                <a16:creationId xmlns:a16="http://schemas.microsoft.com/office/drawing/2014/main" id="{654561B5-CE16-48B8-B79F-E3E3035F636B}"/>
              </a:ext>
            </a:extLst>
          </p:cNvPr>
          <p:cNvSpPr/>
          <p:nvPr/>
        </p:nvSpPr>
        <p:spPr>
          <a:xfrm>
            <a:off x="9274383" y="390472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6" name="شكل بيضاوي 245">
            <a:extLst>
              <a:ext uri="{FF2B5EF4-FFF2-40B4-BE49-F238E27FC236}">
                <a16:creationId xmlns:a16="http://schemas.microsoft.com/office/drawing/2014/main" id="{6B15501F-783E-417E-8BAC-F9892B795B7D}"/>
              </a:ext>
            </a:extLst>
          </p:cNvPr>
          <p:cNvSpPr/>
          <p:nvPr/>
        </p:nvSpPr>
        <p:spPr>
          <a:xfrm>
            <a:off x="9152301" y="38616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7" name="شكل بيضاوي 246">
            <a:extLst>
              <a:ext uri="{FF2B5EF4-FFF2-40B4-BE49-F238E27FC236}">
                <a16:creationId xmlns:a16="http://schemas.microsoft.com/office/drawing/2014/main" id="{F9FF635E-71D6-4CB1-B933-69FE012A64AA}"/>
              </a:ext>
            </a:extLst>
          </p:cNvPr>
          <p:cNvSpPr/>
          <p:nvPr/>
        </p:nvSpPr>
        <p:spPr>
          <a:xfrm>
            <a:off x="9279152" y="39353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8" name="شكل بيضاوي 247">
            <a:extLst>
              <a:ext uri="{FF2B5EF4-FFF2-40B4-BE49-F238E27FC236}">
                <a16:creationId xmlns:a16="http://schemas.microsoft.com/office/drawing/2014/main" id="{AE915CF2-A6A4-41B2-BF09-1F8F914D9A08}"/>
              </a:ext>
            </a:extLst>
          </p:cNvPr>
          <p:cNvSpPr/>
          <p:nvPr/>
        </p:nvSpPr>
        <p:spPr>
          <a:xfrm>
            <a:off x="9350884" y="3643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9" name="شكل بيضاوي 248">
            <a:extLst>
              <a:ext uri="{FF2B5EF4-FFF2-40B4-BE49-F238E27FC236}">
                <a16:creationId xmlns:a16="http://schemas.microsoft.com/office/drawing/2014/main" id="{FFD7F90C-A4F0-4CE3-A70D-6664D96C708C}"/>
              </a:ext>
            </a:extLst>
          </p:cNvPr>
          <p:cNvSpPr/>
          <p:nvPr/>
        </p:nvSpPr>
        <p:spPr>
          <a:xfrm>
            <a:off x="9362255" y="38873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0" name="شكل بيضاوي 249">
            <a:extLst>
              <a:ext uri="{FF2B5EF4-FFF2-40B4-BE49-F238E27FC236}">
                <a16:creationId xmlns:a16="http://schemas.microsoft.com/office/drawing/2014/main" id="{13EB6EC6-5019-46B1-B0C4-26B734762C6D}"/>
              </a:ext>
            </a:extLst>
          </p:cNvPr>
          <p:cNvSpPr/>
          <p:nvPr/>
        </p:nvSpPr>
        <p:spPr>
          <a:xfrm>
            <a:off x="9188449"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1" name="شكل بيضاوي 250">
            <a:extLst>
              <a:ext uri="{FF2B5EF4-FFF2-40B4-BE49-F238E27FC236}">
                <a16:creationId xmlns:a16="http://schemas.microsoft.com/office/drawing/2014/main" id="{49FAC50C-CBCC-4441-BA8E-AF81E8653ED9}"/>
              </a:ext>
            </a:extLst>
          </p:cNvPr>
          <p:cNvSpPr/>
          <p:nvPr/>
        </p:nvSpPr>
        <p:spPr>
          <a:xfrm>
            <a:off x="9169187" y="362984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2" name="شكل بيضاوي 251">
            <a:extLst>
              <a:ext uri="{FF2B5EF4-FFF2-40B4-BE49-F238E27FC236}">
                <a16:creationId xmlns:a16="http://schemas.microsoft.com/office/drawing/2014/main" id="{0840FA67-984E-4B5A-9057-87F4730204B5}"/>
              </a:ext>
            </a:extLst>
          </p:cNvPr>
          <p:cNvSpPr/>
          <p:nvPr/>
        </p:nvSpPr>
        <p:spPr>
          <a:xfrm>
            <a:off x="9101589" y="378272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4" name="قوس كبير أيمن 253">
            <a:extLst>
              <a:ext uri="{FF2B5EF4-FFF2-40B4-BE49-F238E27FC236}">
                <a16:creationId xmlns:a16="http://schemas.microsoft.com/office/drawing/2014/main" id="{251AFE79-EBEC-4A3F-8F1D-A00A5B91921E}"/>
              </a:ext>
            </a:extLst>
          </p:cNvPr>
          <p:cNvSpPr/>
          <p:nvPr/>
        </p:nvSpPr>
        <p:spPr>
          <a:xfrm rot="5400000">
            <a:off x="9225045" y="4054419"/>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55" name="Rectangle 44">
            <a:extLst>
              <a:ext uri="{FF2B5EF4-FFF2-40B4-BE49-F238E27FC236}">
                <a16:creationId xmlns:a16="http://schemas.microsoft.com/office/drawing/2014/main" id="{7F9BEB53-BA8B-4270-8E16-793FCB371075}"/>
              </a:ext>
            </a:extLst>
          </p:cNvPr>
          <p:cNvSpPr>
            <a:spLocks noChangeArrowheads="1"/>
          </p:cNvSpPr>
          <p:nvPr/>
        </p:nvSpPr>
        <p:spPr bwMode="auto">
          <a:xfrm>
            <a:off x="3936479" y="4410907"/>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Axon Hillock</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267" name="رابط كسهم مستقيم 266">
            <a:extLst>
              <a:ext uri="{FF2B5EF4-FFF2-40B4-BE49-F238E27FC236}">
                <a16:creationId xmlns:a16="http://schemas.microsoft.com/office/drawing/2014/main" id="{8E7BB5E4-E346-414D-83CA-5B506EE779FB}"/>
              </a:ext>
            </a:extLst>
          </p:cNvPr>
          <p:cNvCxnSpPr/>
          <p:nvPr/>
        </p:nvCxnSpPr>
        <p:spPr>
          <a:xfrm>
            <a:off x="4647076" y="3184721"/>
            <a:ext cx="1966525" cy="0"/>
          </a:xfrm>
          <a:prstGeom prst="straightConnector1">
            <a:avLst/>
          </a:prstGeom>
          <a:ln w="762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8" name="رابط كسهم مستقيم 267">
            <a:extLst>
              <a:ext uri="{FF2B5EF4-FFF2-40B4-BE49-F238E27FC236}">
                <a16:creationId xmlns:a16="http://schemas.microsoft.com/office/drawing/2014/main" id="{4F072BD4-629F-4CEC-A57E-3D11687CAF66}"/>
              </a:ext>
            </a:extLst>
          </p:cNvPr>
          <p:cNvCxnSpPr/>
          <p:nvPr/>
        </p:nvCxnSpPr>
        <p:spPr>
          <a:xfrm>
            <a:off x="6926594" y="3163211"/>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9" name="رابط كسهم مستقيم 268">
            <a:extLst>
              <a:ext uri="{FF2B5EF4-FFF2-40B4-BE49-F238E27FC236}">
                <a16:creationId xmlns:a16="http://schemas.microsoft.com/office/drawing/2014/main" id="{AD5A2DA1-EBCA-4D7C-A5B5-DBE0098A400B}"/>
              </a:ext>
            </a:extLst>
          </p:cNvPr>
          <p:cNvCxnSpPr/>
          <p:nvPr/>
        </p:nvCxnSpPr>
        <p:spPr>
          <a:xfrm>
            <a:off x="9157403" y="3162440"/>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0" name="قوس كبير أيمن 269">
            <a:extLst>
              <a:ext uri="{FF2B5EF4-FFF2-40B4-BE49-F238E27FC236}">
                <a16:creationId xmlns:a16="http://schemas.microsoft.com/office/drawing/2014/main" id="{3435B00F-EE3D-4023-8A0F-3714B0398B55}"/>
              </a:ext>
            </a:extLst>
          </p:cNvPr>
          <p:cNvSpPr/>
          <p:nvPr/>
        </p:nvSpPr>
        <p:spPr>
          <a:xfrm rot="5400000">
            <a:off x="6791506" y="4077893"/>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1" name="قوس كبير أيمن 270">
            <a:extLst>
              <a:ext uri="{FF2B5EF4-FFF2-40B4-BE49-F238E27FC236}">
                <a16:creationId xmlns:a16="http://schemas.microsoft.com/office/drawing/2014/main" id="{C9E21E10-B140-4ECB-82E3-DEB2DF454DFE}"/>
              </a:ext>
            </a:extLst>
          </p:cNvPr>
          <p:cNvSpPr/>
          <p:nvPr/>
        </p:nvSpPr>
        <p:spPr>
          <a:xfrm rot="5400000">
            <a:off x="4478125" y="4076132"/>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8" name="Rectangle 44">
            <a:extLst>
              <a:ext uri="{FF2B5EF4-FFF2-40B4-BE49-F238E27FC236}">
                <a16:creationId xmlns:a16="http://schemas.microsoft.com/office/drawing/2014/main" id="{D06592C0-4218-49A4-BBC6-E0DF37BB078C}"/>
              </a:ext>
            </a:extLst>
          </p:cNvPr>
          <p:cNvSpPr>
            <a:spLocks noChangeArrowheads="1"/>
          </p:cNvSpPr>
          <p:nvPr/>
        </p:nvSpPr>
        <p:spPr bwMode="auto">
          <a:xfrm>
            <a:off x="4469628" y="4938025"/>
            <a:ext cx="6588665" cy="988051"/>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600" b="1" dirty="0">
                <a:solidFill>
                  <a:srgbClr val="7030A0"/>
                </a:solidFill>
                <a:effectLst/>
                <a:latin typeface="Times New Roman" panose="02020603050405020304" pitchFamily="18" charset="0"/>
                <a:ea typeface="Times New Roman" panose="02020603050405020304" pitchFamily="18" charset="0"/>
              </a:rPr>
              <a:t>There is no one single current, that </a:t>
            </a:r>
            <a:r>
              <a:rPr lang="en-US" sz="1600" b="1" dirty="0">
                <a:solidFill>
                  <a:srgbClr val="7030A0"/>
                </a:solidFill>
                <a:latin typeface="Times New Roman" panose="02020603050405020304" pitchFamily="18" charset="0"/>
                <a:ea typeface="Times New Roman" panose="02020603050405020304" pitchFamily="18" charset="0"/>
              </a:rPr>
              <a:t>flares up</a:t>
            </a:r>
            <a:r>
              <a:rPr lang="en-US" sz="1600" b="1" dirty="0">
                <a:solidFill>
                  <a:srgbClr val="7030A0"/>
                </a:solidFill>
                <a:effectLst/>
                <a:latin typeface="Times New Roman" panose="02020603050405020304" pitchFamily="18" charset="0"/>
                <a:ea typeface="Times New Roman" panose="02020603050405020304" pitchFamily="18" charset="0"/>
              </a:rPr>
              <a:t> along the entire neural fiber. In fact, there are many subsequent currents. Each current ends at the next node of Ranvier, while the next current is about to exist, and so on.</a:t>
            </a:r>
          </a:p>
        </p:txBody>
      </p:sp>
      <p:sp>
        <p:nvSpPr>
          <p:cNvPr id="253" name="Rectangle 44">
            <a:extLst>
              <a:ext uri="{FF2B5EF4-FFF2-40B4-BE49-F238E27FC236}">
                <a16:creationId xmlns:a16="http://schemas.microsoft.com/office/drawing/2014/main" id="{248B2144-72B1-4DAA-B591-04E3E1DA1586}"/>
              </a:ext>
            </a:extLst>
          </p:cNvPr>
          <p:cNvSpPr>
            <a:spLocks noChangeArrowheads="1"/>
          </p:cNvSpPr>
          <p:nvPr/>
        </p:nvSpPr>
        <p:spPr bwMode="auto">
          <a:xfrm>
            <a:off x="4584134" y="2412516"/>
            <a:ext cx="1984855" cy="59503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Preliminary Electrical Neural Current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60" name="Rectangle 44">
            <a:extLst>
              <a:ext uri="{FF2B5EF4-FFF2-40B4-BE49-F238E27FC236}">
                <a16:creationId xmlns:a16="http://schemas.microsoft.com/office/drawing/2014/main" id="{C86850E0-A4E1-4C4F-8006-64A64F4A615F}"/>
              </a:ext>
            </a:extLst>
          </p:cNvPr>
          <p:cNvSpPr>
            <a:spLocks noChangeArrowheads="1"/>
          </p:cNvSpPr>
          <p:nvPr/>
        </p:nvSpPr>
        <p:spPr bwMode="auto">
          <a:xfrm>
            <a:off x="7023166" y="2458422"/>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Standard Electrical Neural Current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2" name="Rectangle 44">
            <a:extLst>
              <a:ext uri="{FF2B5EF4-FFF2-40B4-BE49-F238E27FC236}">
                <a16:creationId xmlns:a16="http://schemas.microsoft.com/office/drawing/2014/main" id="{DBCC7494-D727-472E-BF35-824F40454827}"/>
              </a:ext>
            </a:extLst>
          </p:cNvPr>
          <p:cNvSpPr>
            <a:spLocks noChangeArrowheads="1"/>
          </p:cNvSpPr>
          <p:nvPr/>
        </p:nvSpPr>
        <p:spPr bwMode="auto">
          <a:xfrm>
            <a:off x="9275458" y="2452105"/>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Standard Electrical Neural Current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6" name="Rectangle 44">
            <a:extLst>
              <a:ext uri="{FF2B5EF4-FFF2-40B4-BE49-F238E27FC236}">
                <a16:creationId xmlns:a16="http://schemas.microsoft.com/office/drawing/2014/main" id="{E802DD86-24EE-40B3-A677-4D1E9093CB83}"/>
              </a:ext>
            </a:extLst>
          </p:cNvPr>
          <p:cNvSpPr>
            <a:spLocks noChangeArrowheads="1"/>
          </p:cNvSpPr>
          <p:nvPr/>
        </p:nvSpPr>
        <p:spPr bwMode="auto">
          <a:xfrm>
            <a:off x="6006431" y="4429546"/>
            <a:ext cx="1744109"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1</a:t>
            </a:r>
            <a:r>
              <a:rPr lang="en-US" sz="1400" b="1" baseline="30000"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 </a:t>
            </a: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 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9" name="Rectangle 44">
            <a:extLst>
              <a:ext uri="{FF2B5EF4-FFF2-40B4-BE49-F238E27FC236}">
                <a16:creationId xmlns:a16="http://schemas.microsoft.com/office/drawing/2014/main" id="{3490517B-8496-4EE7-B0AC-F77C9A3DA868}"/>
              </a:ext>
            </a:extLst>
          </p:cNvPr>
          <p:cNvSpPr>
            <a:spLocks noChangeArrowheads="1"/>
          </p:cNvSpPr>
          <p:nvPr/>
        </p:nvSpPr>
        <p:spPr bwMode="auto">
          <a:xfrm>
            <a:off x="8093254" y="4406456"/>
            <a:ext cx="2364036"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600" b="1" dirty="0">
                <a:solidFill>
                  <a:srgbClr val="0070C0"/>
                </a:solidFill>
                <a:effectLst/>
                <a:latin typeface="Times New Roman" panose="02020603050405020304" pitchFamily="18" charset="0"/>
                <a:ea typeface="Times New Roman" panose="02020603050405020304" pitchFamily="18" charset="0"/>
              </a:rPr>
              <a:t>Second Node of Ranvier</a:t>
            </a:r>
          </a:p>
        </p:txBody>
      </p:sp>
    </p:spTree>
    <p:extLst>
      <p:ext uri="{BB962C8B-B14F-4D97-AF65-F5344CB8AC3E}">
        <p14:creationId xmlns:p14="http://schemas.microsoft.com/office/powerpoint/2010/main" val="393442544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AutoShape 24">
            <a:extLst>
              <a:ext uri="{FF2B5EF4-FFF2-40B4-BE49-F238E27FC236}">
                <a16:creationId xmlns:a16="http://schemas.microsoft.com/office/drawing/2014/main" id="{FB2E1965-5A10-4480-B1E0-D475A1E66A3F}"/>
              </a:ext>
            </a:extLst>
          </p:cNvPr>
          <p:cNvSpPr>
            <a:spLocks noChangeArrowheads="1"/>
          </p:cNvSpPr>
          <p:nvPr/>
        </p:nvSpPr>
        <p:spPr bwMode="auto">
          <a:xfrm>
            <a:off x="9557858" y="3368325"/>
            <a:ext cx="1827105" cy="890263"/>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en-US" b="1" dirty="0">
                <a:solidFill>
                  <a:srgbClr val="C00000"/>
                </a:solidFill>
              </a:rPr>
              <a:t>The Electrical Neural Current</a:t>
            </a:r>
            <a:br>
              <a:rPr lang="en-US" b="1" dirty="0">
                <a:solidFill>
                  <a:srgbClr val="C00000"/>
                </a:solidFill>
              </a:rPr>
            </a:br>
            <a:r>
              <a:rPr lang="en-US" b="1" dirty="0">
                <a:solidFill>
                  <a:srgbClr val="00B050"/>
                </a:solidFill>
              </a:rPr>
              <a:t>Is</a:t>
            </a:r>
            <a:r>
              <a:rPr lang="en-US" sz="2700" b="1" dirty="0">
                <a:solidFill>
                  <a:srgbClr val="00B050"/>
                </a:solidFill>
              </a:rPr>
              <a:t> </a:t>
            </a:r>
            <a:r>
              <a:rPr lang="en-US" sz="2700" b="1" dirty="0">
                <a:solidFill>
                  <a:srgbClr val="00B0F0"/>
                </a:solidFill>
              </a:rPr>
              <a:t>not One Single Current</a:t>
            </a:r>
            <a:r>
              <a:rPr lang="en-US" b="1" dirty="0">
                <a:solidFill>
                  <a:srgbClr val="00B0F0"/>
                </a:solidFill>
              </a:rPr>
              <a:t>, </a:t>
            </a:r>
            <a:r>
              <a:rPr lang="en-US" b="1" dirty="0">
                <a:solidFill>
                  <a:srgbClr val="00B050"/>
                </a:solidFill>
              </a:rPr>
              <a:t>but,</a:t>
            </a:r>
            <a:r>
              <a:rPr lang="en-US" sz="5400" b="1" dirty="0">
                <a:solidFill>
                  <a:srgbClr val="00B050"/>
                </a:solidFill>
              </a:rPr>
              <a:t> </a:t>
            </a:r>
            <a:r>
              <a:rPr lang="en-US" sz="2700" b="1" dirty="0">
                <a:solidFill>
                  <a:srgbClr val="00B0F0"/>
                </a:solidFill>
              </a:rPr>
              <a:t>is Sum of many Subsequent Currents</a:t>
            </a:r>
            <a:br>
              <a:rPr lang="ar-SY" b="1" dirty="0">
                <a:solidFill>
                  <a:srgbClr val="00B0F0"/>
                </a:solidFill>
              </a:rPr>
            </a:br>
            <a:br>
              <a:rPr lang="ar-SY"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9488553" cy="5763627"/>
            <a:chOff x="0" y="0"/>
            <a:chExt cx="4855106"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1105024"/>
              <a:ext cx="3295268" cy="246538"/>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0" fmla="*/ 2313571 w 2574249"/>
                <a:gd name="connsiteY0" fmla="*/ 374075 h 434452"/>
                <a:gd name="connsiteX1" fmla="*/ 2199089 w 2574249"/>
                <a:gd name="connsiteY1" fmla="*/ 373799 h 434452"/>
                <a:gd name="connsiteX2" fmla="*/ 2217513 w 2574249"/>
                <a:gd name="connsiteY2" fmla="*/ 378032 h 434452"/>
                <a:gd name="connsiteX3" fmla="*/ 1250690 w 2574249"/>
                <a:gd name="connsiteY3" fmla="*/ 373799 h 434452"/>
                <a:gd name="connsiteX4" fmla="*/ 1254865 w 2574249"/>
                <a:gd name="connsiteY4" fmla="*/ 373000 h 434452"/>
                <a:gd name="connsiteX5" fmla="*/ 1195370 w 2574249"/>
                <a:gd name="connsiteY5" fmla="*/ 331525 h 434452"/>
                <a:gd name="connsiteX6" fmla="*/ 992537 w 2574249"/>
                <a:gd name="connsiteY6" fmla="*/ 323556 h 434452"/>
                <a:gd name="connsiteX7" fmla="*/ 937851 w 2574249"/>
                <a:gd name="connsiteY7" fmla="*/ 366914 h 434452"/>
                <a:gd name="connsiteX8" fmla="*/ 940169 w 2574249"/>
                <a:gd name="connsiteY8" fmla="*/ 367062 h 434452"/>
                <a:gd name="connsiteX9" fmla="*/ 0 w 2574249"/>
                <a:gd name="connsiteY9" fmla="*/ 373799 h 434452"/>
                <a:gd name="connsiteX10" fmla="*/ 1833 w 2574249"/>
                <a:gd name="connsiteY10" fmla="*/ 266331 h 434452"/>
                <a:gd name="connsiteX11" fmla="*/ 0 w 2574249"/>
                <a:gd name="connsiteY11" fmla="*/ 143929 h 434452"/>
                <a:gd name="connsiteX12" fmla="*/ 937851 w 2574249"/>
                <a:gd name="connsiteY12" fmla="*/ 135494 h 434452"/>
                <a:gd name="connsiteX13" fmla="*/ 940169 w 2574249"/>
                <a:gd name="connsiteY13" fmla="*/ 135494 h 434452"/>
                <a:gd name="connsiteX14" fmla="*/ 997528 w 2574249"/>
                <a:gd name="connsiteY14" fmla="*/ 177721 h 434452"/>
                <a:gd name="connsiteX15" fmla="*/ 1195751 w 2574249"/>
                <a:gd name="connsiteY15" fmla="*/ 177721 h 434452"/>
                <a:gd name="connsiteX16" fmla="*/ 1250690 w 2574249"/>
                <a:gd name="connsiteY16" fmla="*/ 135494 h 434452"/>
                <a:gd name="connsiteX17" fmla="*/ 1254865 w 2574249"/>
                <a:gd name="connsiteY17" fmla="*/ 135494 h 434452"/>
                <a:gd name="connsiteX18" fmla="*/ 2204891 w 2574249"/>
                <a:gd name="connsiteY18" fmla="*/ 135494 h 434452"/>
                <a:gd name="connsiteX19" fmla="*/ 2440872 w 2574249"/>
                <a:gd name="connsiteY19" fmla="*/ 551 h 434452"/>
                <a:gd name="connsiteX20" fmla="*/ 2560881 w 2574249"/>
                <a:gd name="connsiteY20" fmla="*/ 117475 h 434452"/>
                <a:gd name="connsiteX21" fmla="*/ 2574249 w 2574249"/>
                <a:gd name="connsiteY21" fmla="*/ 263386 h 434452"/>
                <a:gd name="connsiteX22" fmla="*/ 2514092 w 2574249"/>
                <a:gd name="connsiteY22" fmla="*/ 434452 h 434452"/>
                <a:gd name="connsiteX0" fmla="*/ 2313571 w 2574249"/>
                <a:gd name="connsiteY0" fmla="*/ 374075 h 378032"/>
                <a:gd name="connsiteX1" fmla="*/ 2199089 w 2574249"/>
                <a:gd name="connsiteY1" fmla="*/ 373799 h 378032"/>
                <a:gd name="connsiteX2" fmla="*/ 2217513 w 2574249"/>
                <a:gd name="connsiteY2" fmla="*/ 378032 h 378032"/>
                <a:gd name="connsiteX3" fmla="*/ 1250690 w 2574249"/>
                <a:gd name="connsiteY3" fmla="*/ 373799 h 378032"/>
                <a:gd name="connsiteX4" fmla="*/ 1254865 w 2574249"/>
                <a:gd name="connsiteY4" fmla="*/ 373000 h 378032"/>
                <a:gd name="connsiteX5" fmla="*/ 1195370 w 2574249"/>
                <a:gd name="connsiteY5" fmla="*/ 331525 h 378032"/>
                <a:gd name="connsiteX6" fmla="*/ 992537 w 2574249"/>
                <a:gd name="connsiteY6" fmla="*/ 323556 h 378032"/>
                <a:gd name="connsiteX7" fmla="*/ 937851 w 2574249"/>
                <a:gd name="connsiteY7" fmla="*/ 366914 h 378032"/>
                <a:gd name="connsiteX8" fmla="*/ 940169 w 2574249"/>
                <a:gd name="connsiteY8" fmla="*/ 367062 h 378032"/>
                <a:gd name="connsiteX9" fmla="*/ 0 w 2574249"/>
                <a:gd name="connsiteY9" fmla="*/ 373799 h 378032"/>
                <a:gd name="connsiteX10" fmla="*/ 1833 w 2574249"/>
                <a:gd name="connsiteY10" fmla="*/ 266331 h 378032"/>
                <a:gd name="connsiteX11" fmla="*/ 0 w 2574249"/>
                <a:gd name="connsiteY11" fmla="*/ 143929 h 378032"/>
                <a:gd name="connsiteX12" fmla="*/ 937851 w 2574249"/>
                <a:gd name="connsiteY12" fmla="*/ 135494 h 378032"/>
                <a:gd name="connsiteX13" fmla="*/ 940169 w 2574249"/>
                <a:gd name="connsiteY13" fmla="*/ 135494 h 378032"/>
                <a:gd name="connsiteX14" fmla="*/ 997528 w 2574249"/>
                <a:gd name="connsiteY14" fmla="*/ 177721 h 378032"/>
                <a:gd name="connsiteX15" fmla="*/ 1195751 w 2574249"/>
                <a:gd name="connsiteY15" fmla="*/ 177721 h 378032"/>
                <a:gd name="connsiteX16" fmla="*/ 1250690 w 2574249"/>
                <a:gd name="connsiteY16" fmla="*/ 135494 h 378032"/>
                <a:gd name="connsiteX17" fmla="*/ 1254865 w 2574249"/>
                <a:gd name="connsiteY17" fmla="*/ 135494 h 378032"/>
                <a:gd name="connsiteX18" fmla="*/ 2204891 w 2574249"/>
                <a:gd name="connsiteY18" fmla="*/ 135494 h 378032"/>
                <a:gd name="connsiteX19" fmla="*/ 2440872 w 2574249"/>
                <a:gd name="connsiteY19" fmla="*/ 551 h 378032"/>
                <a:gd name="connsiteX20" fmla="*/ 2560881 w 2574249"/>
                <a:gd name="connsiteY20" fmla="*/ 117475 h 378032"/>
                <a:gd name="connsiteX21" fmla="*/ 2574249 w 2574249"/>
                <a:gd name="connsiteY21" fmla="*/ 263386 h 378032"/>
                <a:gd name="connsiteX0" fmla="*/ 2313571 w 2560881"/>
                <a:gd name="connsiteY0" fmla="*/ 374075 h 378032"/>
                <a:gd name="connsiteX1" fmla="*/ 2199089 w 2560881"/>
                <a:gd name="connsiteY1" fmla="*/ 373799 h 378032"/>
                <a:gd name="connsiteX2" fmla="*/ 2217513 w 2560881"/>
                <a:gd name="connsiteY2" fmla="*/ 378032 h 378032"/>
                <a:gd name="connsiteX3" fmla="*/ 1250690 w 2560881"/>
                <a:gd name="connsiteY3" fmla="*/ 373799 h 378032"/>
                <a:gd name="connsiteX4" fmla="*/ 1254865 w 2560881"/>
                <a:gd name="connsiteY4" fmla="*/ 373000 h 378032"/>
                <a:gd name="connsiteX5" fmla="*/ 1195370 w 2560881"/>
                <a:gd name="connsiteY5" fmla="*/ 331525 h 378032"/>
                <a:gd name="connsiteX6" fmla="*/ 992537 w 2560881"/>
                <a:gd name="connsiteY6" fmla="*/ 323556 h 378032"/>
                <a:gd name="connsiteX7" fmla="*/ 937851 w 2560881"/>
                <a:gd name="connsiteY7" fmla="*/ 366914 h 378032"/>
                <a:gd name="connsiteX8" fmla="*/ 940169 w 2560881"/>
                <a:gd name="connsiteY8" fmla="*/ 367062 h 378032"/>
                <a:gd name="connsiteX9" fmla="*/ 0 w 2560881"/>
                <a:gd name="connsiteY9" fmla="*/ 373799 h 378032"/>
                <a:gd name="connsiteX10" fmla="*/ 1833 w 2560881"/>
                <a:gd name="connsiteY10" fmla="*/ 266331 h 378032"/>
                <a:gd name="connsiteX11" fmla="*/ 0 w 2560881"/>
                <a:gd name="connsiteY11" fmla="*/ 143929 h 378032"/>
                <a:gd name="connsiteX12" fmla="*/ 937851 w 2560881"/>
                <a:gd name="connsiteY12" fmla="*/ 135494 h 378032"/>
                <a:gd name="connsiteX13" fmla="*/ 940169 w 2560881"/>
                <a:gd name="connsiteY13" fmla="*/ 135494 h 378032"/>
                <a:gd name="connsiteX14" fmla="*/ 997528 w 2560881"/>
                <a:gd name="connsiteY14" fmla="*/ 177721 h 378032"/>
                <a:gd name="connsiteX15" fmla="*/ 1195751 w 2560881"/>
                <a:gd name="connsiteY15" fmla="*/ 177721 h 378032"/>
                <a:gd name="connsiteX16" fmla="*/ 1250690 w 2560881"/>
                <a:gd name="connsiteY16" fmla="*/ 135494 h 378032"/>
                <a:gd name="connsiteX17" fmla="*/ 1254865 w 2560881"/>
                <a:gd name="connsiteY17" fmla="*/ 135494 h 378032"/>
                <a:gd name="connsiteX18" fmla="*/ 2204891 w 2560881"/>
                <a:gd name="connsiteY18" fmla="*/ 135494 h 378032"/>
                <a:gd name="connsiteX19" fmla="*/ 2440872 w 2560881"/>
                <a:gd name="connsiteY19" fmla="*/ 551 h 378032"/>
                <a:gd name="connsiteX20" fmla="*/ 2560881 w 2560881"/>
                <a:gd name="connsiteY20" fmla="*/ 117475 h 378032"/>
                <a:gd name="connsiteX0" fmla="*/ 2313571 w 2440872"/>
                <a:gd name="connsiteY0" fmla="*/ 373535 h 377492"/>
                <a:gd name="connsiteX1" fmla="*/ 2199089 w 2440872"/>
                <a:gd name="connsiteY1" fmla="*/ 373259 h 377492"/>
                <a:gd name="connsiteX2" fmla="*/ 2217513 w 2440872"/>
                <a:gd name="connsiteY2" fmla="*/ 377492 h 377492"/>
                <a:gd name="connsiteX3" fmla="*/ 1250690 w 2440872"/>
                <a:gd name="connsiteY3" fmla="*/ 373259 h 377492"/>
                <a:gd name="connsiteX4" fmla="*/ 1254865 w 2440872"/>
                <a:gd name="connsiteY4" fmla="*/ 372460 h 377492"/>
                <a:gd name="connsiteX5" fmla="*/ 1195370 w 2440872"/>
                <a:gd name="connsiteY5" fmla="*/ 330985 h 377492"/>
                <a:gd name="connsiteX6" fmla="*/ 992537 w 2440872"/>
                <a:gd name="connsiteY6" fmla="*/ 323016 h 377492"/>
                <a:gd name="connsiteX7" fmla="*/ 937851 w 2440872"/>
                <a:gd name="connsiteY7" fmla="*/ 366374 h 377492"/>
                <a:gd name="connsiteX8" fmla="*/ 940169 w 2440872"/>
                <a:gd name="connsiteY8" fmla="*/ 366522 h 377492"/>
                <a:gd name="connsiteX9" fmla="*/ 0 w 2440872"/>
                <a:gd name="connsiteY9" fmla="*/ 373259 h 377492"/>
                <a:gd name="connsiteX10" fmla="*/ 1833 w 2440872"/>
                <a:gd name="connsiteY10" fmla="*/ 265791 h 377492"/>
                <a:gd name="connsiteX11" fmla="*/ 0 w 2440872"/>
                <a:gd name="connsiteY11" fmla="*/ 143389 h 377492"/>
                <a:gd name="connsiteX12" fmla="*/ 937851 w 2440872"/>
                <a:gd name="connsiteY12" fmla="*/ 134954 h 377492"/>
                <a:gd name="connsiteX13" fmla="*/ 940169 w 2440872"/>
                <a:gd name="connsiteY13" fmla="*/ 134954 h 377492"/>
                <a:gd name="connsiteX14" fmla="*/ 997528 w 2440872"/>
                <a:gd name="connsiteY14" fmla="*/ 177181 h 377492"/>
                <a:gd name="connsiteX15" fmla="*/ 1195751 w 2440872"/>
                <a:gd name="connsiteY15" fmla="*/ 177181 h 377492"/>
                <a:gd name="connsiteX16" fmla="*/ 1250690 w 2440872"/>
                <a:gd name="connsiteY16" fmla="*/ 134954 h 377492"/>
                <a:gd name="connsiteX17" fmla="*/ 1254865 w 2440872"/>
                <a:gd name="connsiteY17" fmla="*/ 134954 h 377492"/>
                <a:gd name="connsiteX18" fmla="*/ 2204891 w 2440872"/>
                <a:gd name="connsiteY18" fmla="*/ 134954 h 377492"/>
                <a:gd name="connsiteX19" fmla="*/ 2440872 w 2440872"/>
                <a:gd name="connsiteY19" fmla="*/ 11 h 377492"/>
                <a:gd name="connsiteX0" fmla="*/ 2313571 w 2313571"/>
                <a:gd name="connsiteY0" fmla="*/ 238581 h 242538"/>
                <a:gd name="connsiteX1" fmla="*/ 2199089 w 2313571"/>
                <a:gd name="connsiteY1" fmla="*/ 238305 h 242538"/>
                <a:gd name="connsiteX2" fmla="*/ 2217513 w 2313571"/>
                <a:gd name="connsiteY2" fmla="*/ 242538 h 242538"/>
                <a:gd name="connsiteX3" fmla="*/ 1250690 w 2313571"/>
                <a:gd name="connsiteY3" fmla="*/ 238305 h 242538"/>
                <a:gd name="connsiteX4" fmla="*/ 1254865 w 2313571"/>
                <a:gd name="connsiteY4" fmla="*/ 237506 h 242538"/>
                <a:gd name="connsiteX5" fmla="*/ 1195370 w 2313571"/>
                <a:gd name="connsiteY5" fmla="*/ 196031 h 242538"/>
                <a:gd name="connsiteX6" fmla="*/ 992537 w 2313571"/>
                <a:gd name="connsiteY6" fmla="*/ 188062 h 242538"/>
                <a:gd name="connsiteX7" fmla="*/ 937851 w 2313571"/>
                <a:gd name="connsiteY7" fmla="*/ 231420 h 242538"/>
                <a:gd name="connsiteX8" fmla="*/ 940169 w 2313571"/>
                <a:gd name="connsiteY8" fmla="*/ 231568 h 242538"/>
                <a:gd name="connsiteX9" fmla="*/ 0 w 2313571"/>
                <a:gd name="connsiteY9" fmla="*/ 238305 h 242538"/>
                <a:gd name="connsiteX10" fmla="*/ 1833 w 2313571"/>
                <a:gd name="connsiteY10" fmla="*/ 130837 h 242538"/>
                <a:gd name="connsiteX11" fmla="*/ 0 w 2313571"/>
                <a:gd name="connsiteY11" fmla="*/ 8435 h 242538"/>
                <a:gd name="connsiteX12" fmla="*/ 937851 w 2313571"/>
                <a:gd name="connsiteY12" fmla="*/ 0 h 242538"/>
                <a:gd name="connsiteX13" fmla="*/ 940169 w 2313571"/>
                <a:gd name="connsiteY13" fmla="*/ 0 h 242538"/>
                <a:gd name="connsiteX14" fmla="*/ 997528 w 2313571"/>
                <a:gd name="connsiteY14" fmla="*/ 42227 h 242538"/>
                <a:gd name="connsiteX15" fmla="*/ 1195751 w 2313571"/>
                <a:gd name="connsiteY15" fmla="*/ 42227 h 242538"/>
                <a:gd name="connsiteX16" fmla="*/ 1250690 w 2313571"/>
                <a:gd name="connsiteY16" fmla="*/ 0 h 242538"/>
                <a:gd name="connsiteX17" fmla="*/ 1254865 w 2313571"/>
                <a:gd name="connsiteY17" fmla="*/ 0 h 242538"/>
                <a:gd name="connsiteX18" fmla="*/ 2204891 w 2313571"/>
                <a:gd name="connsiteY18" fmla="*/ 0 h 242538"/>
                <a:gd name="connsiteX0" fmla="*/ 2313571 w 3093864"/>
                <a:gd name="connsiteY0" fmla="*/ 238581 h 242538"/>
                <a:gd name="connsiteX1" fmla="*/ 2199089 w 3093864"/>
                <a:gd name="connsiteY1" fmla="*/ 238305 h 242538"/>
                <a:gd name="connsiteX2" fmla="*/ 2217513 w 3093864"/>
                <a:gd name="connsiteY2" fmla="*/ 242538 h 242538"/>
                <a:gd name="connsiteX3" fmla="*/ 1250690 w 3093864"/>
                <a:gd name="connsiteY3" fmla="*/ 238305 h 242538"/>
                <a:gd name="connsiteX4" fmla="*/ 1254865 w 3093864"/>
                <a:gd name="connsiteY4" fmla="*/ 237506 h 242538"/>
                <a:gd name="connsiteX5" fmla="*/ 1195370 w 3093864"/>
                <a:gd name="connsiteY5" fmla="*/ 196031 h 242538"/>
                <a:gd name="connsiteX6" fmla="*/ 992537 w 3093864"/>
                <a:gd name="connsiteY6" fmla="*/ 188062 h 242538"/>
                <a:gd name="connsiteX7" fmla="*/ 937851 w 3093864"/>
                <a:gd name="connsiteY7" fmla="*/ 231420 h 242538"/>
                <a:gd name="connsiteX8" fmla="*/ 940169 w 3093864"/>
                <a:gd name="connsiteY8" fmla="*/ 231568 h 242538"/>
                <a:gd name="connsiteX9" fmla="*/ 0 w 3093864"/>
                <a:gd name="connsiteY9" fmla="*/ 238305 h 242538"/>
                <a:gd name="connsiteX10" fmla="*/ 1833 w 3093864"/>
                <a:gd name="connsiteY10" fmla="*/ 130837 h 242538"/>
                <a:gd name="connsiteX11" fmla="*/ 0 w 3093864"/>
                <a:gd name="connsiteY11" fmla="*/ 8435 h 242538"/>
                <a:gd name="connsiteX12" fmla="*/ 937851 w 3093864"/>
                <a:gd name="connsiteY12" fmla="*/ 0 h 242538"/>
                <a:gd name="connsiteX13" fmla="*/ 940169 w 3093864"/>
                <a:gd name="connsiteY13" fmla="*/ 0 h 242538"/>
                <a:gd name="connsiteX14" fmla="*/ 997528 w 3093864"/>
                <a:gd name="connsiteY14" fmla="*/ 42227 h 242538"/>
                <a:gd name="connsiteX15" fmla="*/ 1195751 w 3093864"/>
                <a:gd name="connsiteY15" fmla="*/ 42227 h 242538"/>
                <a:gd name="connsiteX16" fmla="*/ 1250690 w 3093864"/>
                <a:gd name="connsiteY16" fmla="*/ 0 h 242538"/>
                <a:gd name="connsiteX17" fmla="*/ 1254865 w 3093864"/>
                <a:gd name="connsiteY17" fmla="*/ 0 h 242538"/>
                <a:gd name="connsiteX18" fmla="*/ 3093864 w 3093864"/>
                <a:gd name="connsiteY18" fmla="*/ 0 h 242538"/>
                <a:gd name="connsiteX0" fmla="*/ 2199089 w 3093864"/>
                <a:gd name="connsiteY0" fmla="*/ 238305 h 242538"/>
                <a:gd name="connsiteX1" fmla="*/ 2217513 w 3093864"/>
                <a:gd name="connsiteY1" fmla="*/ 242538 h 242538"/>
                <a:gd name="connsiteX2" fmla="*/ 1250690 w 3093864"/>
                <a:gd name="connsiteY2" fmla="*/ 238305 h 242538"/>
                <a:gd name="connsiteX3" fmla="*/ 1254865 w 3093864"/>
                <a:gd name="connsiteY3" fmla="*/ 237506 h 242538"/>
                <a:gd name="connsiteX4" fmla="*/ 1195370 w 3093864"/>
                <a:gd name="connsiteY4" fmla="*/ 196031 h 242538"/>
                <a:gd name="connsiteX5" fmla="*/ 992537 w 3093864"/>
                <a:gd name="connsiteY5" fmla="*/ 188062 h 242538"/>
                <a:gd name="connsiteX6" fmla="*/ 937851 w 3093864"/>
                <a:gd name="connsiteY6" fmla="*/ 231420 h 242538"/>
                <a:gd name="connsiteX7" fmla="*/ 940169 w 3093864"/>
                <a:gd name="connsiteY7" fmla="*/ 231568 h 242538"/>
                <a:gd name="connsiteX8" fmla="*/ 0 w 3093864"/>
                <a:gd name="connsiteY8" fmla="*/ 238305 h 242538"/>
                <a:gd name="connsiteX9" fmla="*/ 1833 w 3093864"/>
                <a:gd name="connsiteY9" fmla="*/ 130837 h 242538"/>
                <a:gd name="connsiteX10" fmla="*/ 0 w 3093864"/>
                <a:gd name="connsiteY10" fmla="*/ 8435 h 242538"/>
                <a:gd name="connsiteX11" fmla="*/ 937851 w 3093864"/>
                <a:gd name="connsiteY11" fmla="*/ 0 h 242538"/>
                <a:gd name="connsiteX12" fmla="*/ 940169 w 3093864"/>
                <a:gd name="connsiteY12" fmla="*/ 0 h 242538"/>
                <a:gd name="connsiteX13" fmla="*/ 997528 w 3093864"/>
                <a:gd name="connsiteY13" fmla="*/ 42227 h 242538"/>
                <a:gd name="connsiteX14" fmla="*/ 1195751 w 3093864"/>
                <a:gd name="connsiteY14" fmla="*/ 42227 h 242538"/>
                <a:gd name="connsiteX15" fmla="*/ 1250690 w 3093864"/>
                <a:gd name="connsiteY15" fmla="*/ 0 h 242538"/>
                <a:gd name="connsiteX16" fmla="*/ 1254865 w 3093864"/>
                <a:gd name="connsiteY16" fmla="*/ 0 h 242538"/>
                <a:gd name="connsiteX17" fmla="*/ 3093864 w 3093864"/>
                <a:gd name="connsiteY17" fmla="*/ 0 h 242538"/>
                <a:gd name="connsiteX0" fmla="*/ 2199089 w 3253534"/>
                <a:gd name="connsiteY0" fmla="*/ 238305 h 247569"/>
                <a:gd name="connsiteX1" fmla="*/ 3253534 w 3253534"/>
                <a:gd name="connsiteY1" fmla="*/ 247569 h 247569"/>
                <a:gd name="connsiteX2" fmla="*/ 1250690 w 3253534"/>
                <a:gd name="connsiteY2" fmla="*/ 238305 h 247569"/>
                <a:gd name="connsiteX3" fmla="*/ 1254865 w 3253534"/>
                <a:gd name="connsiteY3" fmla="*/ 237506 h 247569"/>
                <a:gd name="connsiteX4" fmla="*/ 1195370 w 3253534"/>
                <a:gd name="connsiteY4" fmla="*/ 196031 h 247569"/>
                <a:gd name="connsiteX5" fmla="*/ 992537 w 3253534"/>
                <a:gd name="connsiteY5" fmla="*/ 188062 h 247569"/>
                <a:gd name="connsiteX6" fmla="*/ 937851 w 3253534"/>
                <a:gd name="connsiteY6" fmla="*/ 231420 h 247569"/>
                <a:gd name="connsiteX7" fmla="*/ 940169 w 3253534"/>
                <a:gd name="connsiteY7" fmla="*/ 231568 h 247569"/>
                <a:gd name="connsiteX8" fmla="*/ 0 w 3253534"/>
                <a:gd name="connsiteY8" fmla="*/ 238305 h 247569"/>
                <a:gd name="connsiteX9" fmla="*/ 1833 w 3253534"/>
                <a:gd name="connsiteY9" fmla="*/ 130837 h 247569"/>
                <a:gd name="connsiteX10" fmla="*/ 0 w 3253534"/>
                <a:gd name="connsiteY10" fmla="*/ 8435 h 247569"/>
                <a:gd name="connsiteX11" fmla="*/ 937851 w 3253534"/>
                <a:gd name="connsiteY11" fmla="*/ 0 h 247569"/>
                <a:gd name="connsiteX12" fmla="*/ 940169 w 3253534"/>
                <a:gd name="connsiteY12" fmla="*/ 0 h 247569"/>
                <a:gd name="connsiteX13" fmla="*/ 997528 w 3253534"/>
                <a:gd name="connsiteY13" fmla="*/ 42227 h 247569"/>
                <a:gd name="connsiteX14" fmla="*/ 1195751 w 3253534"/>
                <a:gd name="connsiteY14" fmla="*/ 42227 h 247569"/>
                <a:gd name="connsiteX15" fmla="*/ 1250690 w 3253534"/>
                <a:gd name="connsiteY15" fmla="*/ 0 h 247569"/>
                <a:gd name="connsiteX16" fmla="*/ 1254865 w 3253534"/>
                <a:gd name="connsiteY16" fmla="*/ 0 h 247569"/>
                <a:gd name="connsiteX17" fmla="*/ 3093864 w 3253534"/>
                <a:gd name="connsiteY17" fmla="*/ 0 h 247569"/>
                <a:gd name="connsiteX0" fmla="*/ 2199089 w 3280270"/>
                <a:gd name="connsiteY0" fmla="*/ 238305 h 238305"/>
                <a:gd name="connsiteX1" fmla="*/ 3280270 w 3280270"/>
                <a:gd name="connsiteY1" fmla="*/ 237506 h 238305"/>
                <a:gd name="connsiteX2" fmla="*/ 1250690 w 3280270"/>
                <a:gd name="connsiteY2" fmla="*/ 238305 h 238305"/>
                <a:gd name="connsiteX3" fmla="*/ 1254865 w 3280270"/>
                <a:gd name="connsiteY3" fmla="*/ 237506 h 238305"/>
                <a:gd name="connsiteX4" fmla="*/ 1195370 w 3280270"/>
                <a:gd name="connsiteY4" fmla="*/ 196031 h 238305"/>
                <a:gd name="connsiteX5" fmla="*/ 992537 w 3280270"/>
                <a:gd name="connsiteY5" fmla="*/ 188062 h 238305"/>
                <a:gd name="connsiteX6" fmla="*/ 937851 w 3280270"/>
                <a:gd name="connsiteY6" fmla="*/ 231420 h 238305"/>
                <a:gd name="connsiteX7" fmla="*/ 940169 w 3280270"/>
                <a:gd name="connsiteY7" fmla="*/ 231568 h 238305"/>
                <a:gd name="connsiteX8" fmla="*/ 0 w 3280270"/>
                <a:gd name="connsiteY8" fmla="*/ 238305 h 238305"/>
                <a:gd name="connsiteX9" fmla="*/ 1833 w 3280270"/>
                <a:gd name="connsiteY9" fmla="*/ 130837 h 238305"/>
                <a:gd name="connsiteX10" fmla="*/ 0 w 3280270"/>
                <a:gd name="connsiteY10" fmla="*/ 8435 h 238305"/>
                <a:gd name="connsiteX11" fmla="*/ 937851 w 3280270"/>
                <a:gd name="connsiteY11" fmla="*/ 0 h 238305"/>
                <a:gd name="connsiteX12" fmla="*/ 940169 w 3280270"/>
                <a:gd name="connsiteY12" fmla="*/ 0 h 238305"/>
                <a:gd name="connsiteX13" fmla="*/ 997528 w 3280270"/>
                <a:gd name="connsiteY13" fmla="*/ 42227 h 238305"/>
                <a:gd name="connsiteX14" fmla="*/ 1195751 w 3280270"/>
                <a:gd name="connsiteY14" fmla="*/ 42227 h 238305"/>
                <a:gd name="connsiteX15" fmla="*/ 1250690 w 3280270"/>
                <a:gd name="connsiteY15" fmla="*/ 0 h 238305"/>
                <a:gd name="connsiteX16" fmla="*/ 1254865 w 3280270"/>
                <a:gd name="connsiteY16" fmla="*/ 0 h 238305"/>
                <a:gd name="connsiteX17" fmla="*/ 3093864 w 3280270"/>
                <a:gd name="connsiteY17" fmla="*/ 0 h 238305"/>
                <a:gd name="connsiteX0" fmla="*/ 2199089 w 3281017"/>
                <a:gd name="connsiteY0" fmla="*/ 238305 h 238305"/>
                <a:gd name="connsiteX1" fmla="*/ 3280270 w 3281017"/>
                <a:gd name="connsiteY1" fmla="*/ 237506 h 238305"/>
                <a:gd name="connsiteX2" fmla="*/ 1250690 w 3281017"/>
                <a:gd name="connsiteY2" fmla="*/ 238305 h 238305"/>
                <a:gd name="connsiteX3" fmla="*/ 1254865 w 3281017"/>
                <a:gd name="connsiteY3" fmla="*/ 237506 h 238305"/>
                <a:gd name="connsiteX4" fmla="*/ 1195370 w 3281017"/>
                <a:gd name="connsiteY4" fmla="*/ 196031 h 238305"/>
                <a:gd name="connsiteX5" fmla="*/ 992537 w 3281017"/>
                <a:gd name="connsiteY5" fmla="*/ 188062 h 238305"/>
                <a:gd name="connsiteX6" fmla="*/ 937851 w 3281017"/>
                <a:gd name="connsiteY6" fmla="*/ 231420 h 238305"/>
                <a:gd name="connsiteX7" fmla="*/ 940169 w 3281017"/>
                <a:gd name="connsiteY7" fmla="*/ 231568 h 238305"/>
                <a:gd name="connsiteX8" fmla="*/ 0 w 3281017"/>
                <a:gd name="connsiteY8" fmla="*/ 238305 h 238305"/>
                <a:gd name="connsiteX9" fmla="*/ 1833 w 3281017"/>
                <a:gd name="connsiteY9" fmla="*/ 130837 h 238305"/>
                <a:gd name="connsiteX10" fmla="*/ 0 w 3281017"/>
                <a:gd name="connsiteY10" fmla="*/ 8435 h 238305"/>
                <a:gd name="connsiteX11" fmla="*/ 937851 w 3281017"/>
                <a:gd name="connsiteY11" fmla="*/ 0 h 238305"/>
                <a:gd name="connsiteX12" fmla="*/ 940169 w 3281017"/>
                <a:gd name="connsiteY12" fmla="*/ 0 h 238305"/>
                <a:gd name="connsiteX13" fmla="*/ 997528 w 3281017"/>
                <a:gd name="connsiteY13" fmla="*/ 42227 h 238305"/>
                <a:gd name="connsiteX14" fmla="*/ 1195751 w 3281017"/>
                <a:gd name="connsiteY14" fmla="*/ 42227 h 238305"/>
                <a:gd name="connsiteX15" fmla="*/ 1250690 w 3281017"/>
                <a:gd name="connsiteY15" fmla="*/ 0 h 238305"/>
                <a:gd name="connsiteX16" fmla="*/ 1254865 w 3281017"/>
                <a:gd name="connsiteY16" fmla="*/ 0 h 238305"/>
                <a:gd name="connsiteX17" fmla="*/ 3281017 w 3281017"/>
                <a:gd name="connsiteY17" fmla="*/ 0 h 238305"/>
                <a:gd name="connsiteX0" fmla="*/ 2199089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312718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600131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894227 w 3281017"/>
                <a:gd name="connsiteY0" fmla="*/ 243336 h 243336"/>
                <a:gd name="connsiteX1" fmla="*/ 1250690 w 3281017"/>
                <a:gd name="connsiteY1" fmla="*/ 238305 h 243336"/>
                <a:gd name="connsiteX2" fmla="*/ 1254865 w 3281017"/>
                <a:gd name="connsiteY2" fmla="*/ 237506 h 243336"/>
                <a:gd name="connsiteX3" fmla="*/ 1195370 w 3281017"/>
                <a:gd name="connsiteY3" fmla="*/ 196031 h 243336"/>
                <a:gd name="connsiteX4" fmla="*/ 992537 w 3281017"/>
                <a:gd name="connsiteY4" fmla="*/ 188062 h 243336"/>
                <a:gd name="connsiteX5" fmla="*/ 937851 w 3281017"/>
                <a:gd name="connsiteY5" fmla="*/ 231420 h 243336"/>
                <a:gd name="connsiteX6" fmla="*/ 940169 w 3281017"/>
                <a:gd name="connsiteY6" fmla="*/ 231568 h 243336"/>
                <a:gd name="connsiteX7" fmla="*/ 0 w 3281017"/>
                <a:gd name="connsiteY7" fmla="*/ 238305 h 243336"/>
                <a:gd name="connsiteX8" fmla="*/ 1833 w 3281017"/>
                <a:gd name="connsiteY8" fmla="*/ 130837 h 243336"/>
                <a:gd name="connsiteX9" fmla="*/ 0 w 3281017"/>
                <a:gd name="connsiteY9" fmla="*/ 8435 h 243336"/>
                <a:gd name="connsiteX10" fmla="*/ 937851 w 3281017"/>
                <a:gd name="connsiteY10" fmla="*/ 0 h 243336"/>
                <a:gd name="connsiteX11" fmla="*/ 940169 w 3281017"/>
                <a:gd name="connsiteY11" fmla="*/ 0 h 243336"/>
                <a:gd name="connsiteX12" fmla="*/ 997528 w 3281017"/>
                <a:gd name="connsiteY12" fmla="*/ 42227 h 243336"/>
                <a:gd name="connsiteX13" fmla="*/ 1195751 w 3281017"/>
                <a:gd name="connsiteY13" fmla="*/ 42227 h 243336"/>
                <a:gd name="connsiteX14" fmla="*/ 1250690 w 3281017"/>
                <a:gd name="connsiteY14" fmla="*/ 0 h 243336"/>
                <a:gd name="connsiteX15" fmla="*/ 1254865 w 3281017"/>
                <a:gd name="connsiteY15" fmla="*/ 0 h 243336"/>
                <a:gd name="connsiteX16" fmla="*/ 3281017 w 3281017"/>
                <a:gd name="connsiteY16" fmla="*/ 0 h 243336"/>
                <a:gd name="connsiteX0" fmla="*/ 3328688 w 3328688"/>
                <a:gd name="connsiteY0" fmla="*/ 243336 h 243336"/>
                <a:gd name="connsiteX1" fmla="*/ 1250690 w 3328688"/>
                <a:gd name="connsiteY1" fmla="*/ 238305 h 243336"/>
                <a:gd name="connsiteX2" fmla="*/ 1254865 w 3328688"/>
                <a:gd name="connsiteY2" fmla="*/ 237506 h 243336"/>
                <a:gd name="connsiteX3" fmla="*/ 1195370 w 3328688"/>
                <a:gd name="connsiteY3" fmla="*/ 196031 h 243336"/>
                <a:gd name="connsiteX4" fmla="*/ 992537 w 3328688"/>
                <a:gd name="connsiteY4" fmla="*/ 188062 h 243336"/>
                <a:gd name="connsiteX5" fmla="*/ 937851 w 3328688"/>
                <a:gd name="connsiteY5" fmla="*/ 231420 h 243336"/>
                <a:gd name="connsiteX6" fmla="*/ 940169 w 3328688"/>
                <a:gd name="connsiteY6" fmla="*/ 231568 h 243336"/>
                <a:gd name="connsiteX7" fmla="*/ 0 w 3328688"/>
                <a:gd name="connsiteY7" fmla="*/ 238305 h 243336"/>
                <a:gd name="connsiteX8" fmla="*/ 1833 w 3328688"/>
                <a:gd name="connsiteY8" fmla="*/ 130837 h 243336"/>
                <a:gd name="connsiteX9" fmla="*/ 0 w 3328688"/>
                <a:gd name="connsiteY9" fmla="*/ 8435 h 243336"/>
                <a:gd name="connsiteX10" fmla="*/ 937851 w 3328688"/>
                <a:gd name="connsiteY10" fmla="*/ 0 h 243336"/>
                <a:gd name="connsiteX11" fmla="*/ 940169 w 3328688"/>
                <a:gd name="connsiteY11" fmla="*/ 0 h 243336"/>
                <a:gd name="connsiteX12" fmla="*/ 997528 w 3328688"/>
                <a:gd name="connsiteY12" fmla="*/ 42227 h 243336"/>
                <a:gd name="connsiteX13" fmla="*/ 1195751 w 3328688"/>
                <a:gd name="connsiteY13" fmla="*/ 42227 h 243336"/>
                <a:gd name="connsiteX14" fmla="*/ 1250690 w 3328688"/>
                <a:gd name="connsiteY14" fmla="*/ 0 h 243336"/>
                <a:gd name="connsiteX15" fmla="*/ 1254865 w 3328688"/>
                <a:gd name="connsiteY15" fmla="*/ 0 h 243336"/>
                <a:gd name="connsiteX16" fmla="*/ 3281017 w 332868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3281017 w 329526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2494038 w 3295268"/>
                <a:gd name="connsiteY16" fmla="*/ 2107 h 243336"/>
                <a:gd name="connsiteX17" fmla="*/ 3281017 w 3295268"/>
                <a:gd name="connsiteY17" fmla="*/ 0 h 243336"/>
                <a:gd name="connsiteX0" fmla="*/ 3295268 w 3295268"/>
                <a:gd name="connsiteY0" fmla="*/ 243336 h 243336"/>
                <a:gd name="connsiteX1" fmla="*/ 2494038 w 3295268"/>
                <a:gd name="connsiteY1" fmla="*/ 238582 h 243336"/>
                <a:gd name="connsiteX2" fmla="*/ 1250690 w 3295268"/>
                <a:gd name="connsiteY2" fmla="*/ 238305 h 243336"/>
                <a:gd name="connsiteX3" fmla="*/ 1254865 w 3295268"/>
                <a:gd name="connsiteY3" fmla="*/ 237506 h 243336"/>
                <a:gd name="connsiteX4" fmla="*/ 1195370 w 3295268"/>
                <a:gd name="connsiteY4" fmla="*/ 196031 h 243336"/>
                <a:gd name="connsiteX5" fmla="*/ 992537 w 3295268"/>
                <a:gd name="connsiteY5" fmla="*/ 188062 h 243336"/>
                <a:gd name="connsiteX6" fmla="*/ 937851 w 3295268"/>
                <a:gd name="connsiteY6" fmla="*/ 231420 h 243336"/>
                <a:gd name="connsiteX7" fmla="*/ 940169 w 3295268"/>
                <a:gd name="connsiteY7" fmla="*/ 231568 h 243336"/>
                <a:gd name="connsiteX8" fmla="*/ 0 w 3295268"/>
                <a:gd name="connsiteY8" fmla="*/ 238305 h 243336"/>
                <a:gd name="connsiteX9" fmla="*/ 1833 w 3295268"/>
                <a:gd name="connsiteY9" fmla="*/ 130837 h 243336"/>
                <a:gd name="connsiteX10" fmla="*/ 0 w 3295268"/>
                <a:gd name="connsiteY10" fmla="*/ 8435 h 243336"/>
                <a:gd name="connsiteX11" fmla="*/ 937851 w 3295268"/>
                <a:gd name="connsiteY11" fmla="*/ 0 h 243336"/>
                <a:gd name="connsiteX12" fmla="*/ 940169 w 3295268"/>
                <a:gd name="connsiteY12" fmla="*/ 0 h 243336"/>
                <a:gd name="connsiteX13" fmla="*/ 997528 w 3295268"/>
                <a:gd name="connsiteY13" fmla="*/ 42227 h 243336"/>
                <a:gd name="connsiteX14" fmla="*/ 1195751 w 3295268"/>
                <a:gd name="connsiteY14" fmla="*/ 42227 h 243336"/>
                <a:gd name="connsiteX15" fmla="*/ 1250690 w 3295268"/>
                <a:gd name="connsiteY15" fmla="*/ 0 h 243336"/>
                <a:gd name="connsiteX16" fmla="*/ 1254865 w 3295268"/>
                <a:gd name="connsiteY16" fmla="*/ 0 h 243336"/>
                <a:gd name="connsiteX17" fmla="*/ 2494038 w 3295268"/>
                <a:gd name="connsiteY17" fmla="*/ 2107 h 243336"/>
                <a:gd name="connsiteX18" fmla="*/ 3281017 w 3295268"/>
                <a:gd name="connsiteY18" fmla="*/ 0 h 243336"/>
                <a:gd name="connsiteX0" fmla="*/ 3295268 w 3295268"/>
                <a:gd name="connsiteY0" fmla="*/ 246261 h 246261"/>
                <a:gd name="connsiteX1" fmla="*/ 2494038 w 3295268"/>
                <a:gd name="connsiteY1" fmla="*/ 241507 h 246261"/>
                <a:gd name="connsiteX2" fmla="*/ 1250690 w 3295268"/>
                <a:gd name="connsiteY2" fmla="*/ 241230 h 246261"/>
                <a:gd name="connsiteX3" fmla="*/ 1254865 w 3295268"/>
                <a:gd name="connsiteY3" fmla="*/ 240431 h 246261"/>
                <a:gd name="connsiteX4" fmla="*/ 1195370 w 3295268"/>
                <a:gd name="connsiteY4" fmla="*/ 198956 h 246261"/>
                <a:gd name="connsiteX5" fmla="*/ 992537 w 3295268"/>
                <a:gd name="connsiteY5" fmla="*/ 190987 h 246261"/>
                <a:gd name="connsiteX6" fmla="*/ 937851 w 3295268"/>
                <a:gd name="connsiteY6" fmla="*/ 234345 h 246261"/>
                <a:gd name="connsiteX7" fmla="*/ 940169 w 3295268"/>
                <a:gd name="connsiteY7" fmla="*/ 234493 h 246261"/>
                <a:gd name="connsiteX8" fmla="*/ 0 w 3295268"/>
                <a:gd name="connsiteY8" fmla="*/ 241230 h 246261"/>
                <a:gd name="connsiteX9" fmla="*/ 1833 w 3295268"/>
                <a:gd name="connsiteY9" fmla="*/ 133762 h 246261"/>
                <a:gd name="connsiteX10" fmla="*/ 0 w 3295268"/>
                <a:gd name="connsiteY10" fmla="*/ 11360 h 246261"/>
                <a:gd name="connsiteX11" fmla="*/ 937851 w 3295268"/>
                <a:gd name="connsiteY11" fmla="*/ 2925 h 246261"/>
                <a:gd name="connsiteX12" fmla="*/ 940169 w 3295268"/>
                <a:gd name="connsiteY12" fmla="*/ 2925 h 246261"/>
                <a:gd name="connsiteX13" fmla="*/ 997528 w 3295268"/>
                <a:gd name="connsiteY13" fmla="*/ 45152 h 246261"/>
                <a:gd name="connsiteX14" fmla="*/ 1195751 w 3295268"/>
                <a:gd name="connsiteY14" fmla="*/ 45152 h 246261"/>
                <a:gd name="connsiteX15" fmla="*/ 1250690 w 3295268"/>
                <a:gd name="connsiteY15" fmla="*/ 2925 h 246261"/>
                <a:gd name="connsiteX16" fmla="*/ 1254865 w 3295268"/>
                <a:gd name="connsiteY16" fmla="*/ 2925 h 246261"/>
                <a:gd name="connsiteX17" fmla="*/ 2193257 w 3295268"/>
                <a:gd name="connsiteY17" fmla="*/ 0 h 246261"/>
                <a:gd name="connsiteX18" fmla="*/ 2494038 w 3295268"/>
                <a:gd name="connsiteY18" fmla="*/ 5032 h 246261"/>
                <a:gd name="connsiteX19" fmla="*/ 3281017 w 3295268"/>
                <a:gd name="connsiteY19"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494038 w 3295268"/>
                <a:gd name="connsiteY19" fmla="*/ 5032 h 246261"/>
                <a:gd name="connsiteX20" fmla="*/ 3281017 w 3295268"/>
                <a:gd name="connsiteY20"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333622 w 3295268"/>
                <a:gd name="connsiteY19" fmla="*/ 45283 h 246261"/>
                <a:gd name="connsiteX20" fmla="*/ 2494038 w 3295268"/>
                <a:gd name="connsiteY20" fmla="*/ 5032 h 246261"/>
                <a:gd name="connsiteX21" fmla="*/ 3281017 w 3295268"/>
                <a:gd name="connsiteY21"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94038 w 3295268"/>
                <a:gd name="connsiteY21" fmla="*/ 5032 h 246261"/>
                <a:gd name="connsiteX22" fmla="*/ 3281017 w 3295268"/>
                <a:gd name="connsiteY22"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333622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73465 w 3295268"/>
                <a:gd name="connsiteY21" fmla="*/ 55346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6781 w 3295268"/>
                <a:gd name="connsiteY21" fmla="*/ 60377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86573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072946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538"/>
                <a:gd name="connsiteX1" fmla="*/ 2567562 w 3295268"/>
                <a:gd name="connsiteY1" fmla="*/ 246538 h 246538"/>
                <a:gd name="connsiteX2" fmla="*/ 2427198 w 3295268"/>
                <a:gd name="connsiteY2" fmla="*/ 216350 h 246538"/>
                <a:gd name="connsiteX3" fmla="*/ 2246730 w 3295268"/>
                <a:gd name="connsiteY3" fmla="*/ 211319 h 246538"/>
                <a:gd name="connsiteX4" fmla="*/ 2199942 w 3295268"/>
                <a:gd name="connsiteY4" fmla="*/ 241507 h 246538"/>
                <a:gd name="connsiteX5" fmla="*/ 1250690 w 3295268"/>
                <a:gd name="connsiteY5" fmla="*/ 241230 h 246538"/>
                <a:gd name="connsiteX6" fmla="*/ 1254865 w 3295268"/>
                <a:gd name="connsiteY6" fmla="*/ 240431 h 246538"/>
                <a:gd name="connsiteX7" fmla="*/ 1195370 w 3295268"/>
                <a:gd name="connsiteY7" fmla="*/ 198956 h 246538"/>
                <a:gd name="connsiteX8" fmla="*/ 992537 w 3295268"/>
                <a:gd name="connsiteY8" fmla="*/ 190987 h 246538"/>
                <a:gd name="connsiteX9" fmla="*/ 937851 w 3295268"/>
                <a:gd name="connsiteY9" fmla="*/ 234345 h 246538"/>
                <a:gd name="connsiteX10" fmla="*/ 940169 w 3295268"/>
                <a:gd name="connsiteY10" fmla="*/ 234493 h 246538"/>
                <a:gd name="connsiteX11" fmla="*/ 0 w 3295268"/>
                <a:gd name="connsiteY11" fmla="*/ 241230 h 246538"/>
                <a:gd name="connsiteX12" fmla="*/ 1833 w 3295268"/>
                <a:gd name="connsiteY12" fmla="*/ 133762 h 246538"/>
                <a:gd name="connsiteX13" fmla="*/ 0 w 3295268"/>
                <a:gd name="connsiteY13" fmla="*/ 11360 h 246538"/>
                <a:gd name="connsiteX14" fmla="*/ 937851 w 3295268"/>
                <a:gd name="connsiteY14" fmla="*/ 2925 h 246538"/>
                <a:gd name="connsiteX15" fmla="*/ 940169 w 3295268"/>
                <a:gd name="connsiteY15" fmla="*/ 2925 h 246538"/>
                <a:gd name="connsiteX16" fmla="*/ 997528 w 3295268"/>
                <a:gd name="connsiteY16" fmla="*/ 45152 h 246538"/>
                <a:gd name="connsiteX17" fmla="*/ 1195751 w 3295268"/>
                <a:gd name="connsiteY17" fmla="*/ 45152 h 246538"/>
                <a:gd name="connsiteX18" fmla="*/ 1250690 w 3295268"/>
                <a:gd name="connsiteY18" fmla="*/ 2925 h 246538"/>
                <a:gd name="connsiteX19" fmla="*/ 1254865 w 3295268"/>
                <a:gd name="connsiteY19" fmla="*/ 2925 h 246538"/>
                <a:gd name="connsiteX20" fmla="*/ 2072946 w 3295268"/>
                <a:gd name="connsiteY20" fmla="*/ 0 h 246538"/>
                <a:gd name="connsiteX21" fmla="*/ 2260097 w 3295268"/>
                <a:gd name="connsiteY21" fmla="*/ 45283 h 246538"/>
                <a:gd name="connsiteX22" fmla="*/ 2427198 w 3295268"/>
                <a:gd name="connsiteY22" fmla="*/ 45283 h 246538"/>
                <a:gd name="connsiteX23" fmla="*/ 2494038 w 3295268"/>
                <a:gd name="connsiteY23" fmla="*/ 5032 h 246538"/>
                <a:gd name="connsiteX24" fmla="*/ 3281017 w 3295268"/>
                <a:gd name="connsiteY24" fmla="*/ 2925 h 24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5268" h="246538">
                  <a:moveTo>
                    <a:pt x="3295268" y="246261"/>
                  </a:moveTo>
                  <a:lnTo>
                    <a:pt x="2567562" y="246538"/>
                  </a:lnTo>
                  <a:cubicBezTo>
                    <a:pt x="2422884" y="242391"/>
                    <a:pt x="2468416" y="221381"/>
                    <a:pt x="2427198" y="216350"/>
                  </a:cubicBezTo>
                  <a:cubicBezTo>
                    <a:pt x="2385980" y="211319"/>
                    <a:pt x="2284606" y="207126"/>
                    <a:pt x="2246730" y="211319"/>
                  </a:cubicBezTo>
                  <a:lnTo>
                    <a:pt x="2199942" y="241507"/>
                  </a:lnTo>
                  <a:lnTo>
                    <a:pt x="1250690" y="241230"/>
                  </a:lnTo>
                  <a:lnTo>
                    <a:pt x="1254865" y="240431"/>
                  </a:lnTo>
                  <a:cubicBezTo>
                    <a:pt x="1244698" y="239308"/>
                    <a:pt x="1239091" y="207197"/>
                    <a:pt x="1195370" y="198956"/>
                  </a:cubicBezTo>
                  <a:cubicBezTo>
                    <a:pt x="1151649" y="190715"/>
                    <a:pt x="1034510" y="191012"/>
                    <a:pt x="992537" y="190987"/>
                  </a:cubicBezTo>
                  <a:lnTo>
                    <a:pt x="937851" y="234345"/>
                  </a:lnTo>
                  <a:lnTo>
                    <a:pt x="940169" y="234493"/>
                  </a:lnTo>
                  <a:lnTo>
                    <a:pt x="0" y="241230"/>
                  </a:lnTo>
                  <a:lnTo>
                    <a:pt x="1833" y="133762"/>
                  </a:lnTo>
                  <a:lnTo>
                    <a:pt x="0" y="11360"/>
                  </a:lnTo>
                  <a:lnTo>
                    <a:pt x="937851" y="2925"/>
                  </a:lnTo>
                  <a:lnTo>
                    <a:pt x="940169" y="2925"/>
                  </a:lnTo>
                  <a:cubicBezTo>
                    <a:pt x="950471" y="3915"/>
                    <a:pt x="954931" y="38114"/>
                    <a:pt x="997528" y="45152"/>
                  </a:cubicBezTo>
                  <a:cubicBezTo>
                    <a:pt x="1040125" y="52190"/>
                    <a:pt x="1153913" y="46142"/>
                    <a:pt x="1195751" y="45152"/>
                  </a:cubicBezTo>
                  <a:lnTo>
                    <a:pt x="1250690" y="2925"/>
                  </a:lnTo>
                  <a:lnTo>
                    <a:pt x="1254865" y="2925"/>
                  </a:lnTo>
                  <a:lnTo>
                    <a:pt x="2072946" y="0"/>
                  </a:lnTo>
                  <a:cubicBezTo>
                    <a:pt x="2239371" y="351"/>
                    <a:pt x="2221107" y="37736"/>
                    <a:pt x="2260097" y="45283"/>
                  </a:cubicBezTo>
                  <a:cubicBezTo>
                    <a:pt x="2299087" y="52830"/>
                    <a:pt x="2384866" y="49476"/>
                    <a:pt x="2427198" y="45283"/>
                  </a:cubicBezTo>
                  <a:lnTo>
                    <a:pt x="2494038" y="5032"/>
                  </a:lnTo>
                  <a:lnTo>
                    <a:pt x="3281017" y="2925"/>
                  </a:lnTo>
                </a:path>
              </a:pathLst>
            </a:custGeom>
            <a:solidFill>
              <a:srgbClr val="E5E3DB"/>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11165403"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583781" y="3644547"/>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601391" y="3563244"/>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733" y="35825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502" y="392201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9191541" y="37104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05251" y="36192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4258" y="372908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658743" y="40225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487134" y="4003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72899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49972" y="390555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01183" y="39404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27471" y="34955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9122837"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641406" y="36160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49487" y="40353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624096" y="40292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69628" y="4083007"/>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615120" y="373173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84134" y="40968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02873" y="35887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2845" y="36768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47076" y="39589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10715477" y="38462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10921522" y="39617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940237" y="35502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8827923" y="3988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73433" y="39222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672850" y="38507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680540" y="3911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723270" y="37319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845961" y="363362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56990" y="36928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10190248"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8419474" y="40191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625317" y="38098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11183962" y="340044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11186114" y="355373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p:cNvCxnSpPr>
          <p:nvPr/>
        </p:nvCxnSpPr>
        <p:spPr>
          <a:xfrm flipV="1">
            <a:off x="11175269" y="3683450"/>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11197663" y="380055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11128331" y="3315889"/>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11123928" y="428013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11183962"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11178466" y="3995475"/>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11080215" y="316648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10971267" y="35260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757943"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4968199" y="368861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1" name="شكل بيضاوي 180">
            <a:extLst>
              <a:ext uri="{FF2B5EF4-FFF2-40B4-BE49-F238E27FC236}">
                <a16:creationId xmlns:a16="http://schemas.microsoft.com/office/drawing/2014/main" id="{3FAD5C4B-EB85-444A-899A-7194FB04A49F}"/>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4" name="شكل بيضاوي 183">
            <a:extLst>
              <a:ext uri="{FF2B5EF4-FFF2-40B4-BE49-F238E27FC236}">
                <a16:creationId xmlns:a16="http://schemas.microsoft.com/office/drawing/2014/main" id="{CF726920-0E8A-435E-9F06-FA12CE3BD5F2}"/>
              </a:ext>
            </a:extLst>
          </p:cNvPr>
          <p:cNvSpPr/>
          <p:nvPr/>
        </p:nvSpPr>
        <p:spPr>
          <a:xfrm>
            <a:off x="9144087" y="371718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206" name="مستطيل 205">
            <a:extLst>
              <a:ext uri="{FF2B5EF4-FFF2-40B4-BE49-F238E27FC236}">
                <a16:creationId xmlns:a16="http://schemas.microsoft.com/office/drawing/2014/main" id="{84457651-CF7A-48CD-B657-434213C50707}"/>
              </a:ext>
            </a:extLst>
          </p:cNvPr>
          <p:cNvSpPr/>
          <p:nvPr/>
        </p:nvSpPr>
        <p:spPr>
          <a:xfrm>
            <a:off x="10249981" y="366576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7" name="مستطيل 206">
            <a:extLst>
              <a:ext uri="{FF2B5EF4-FFF2-40B4-BE49-F238E27FC236}">
                <a16:creationId xmlns:a16="http://schemas.microsoft.com/office/drawing/2014/main" id="{382C0D86-CD01-4923-B24C-386ECAB07D25}"/>
              </a:ext>
            </a:extLst>
          </p:cNvPr>
          <p:cNvSpPr/>
          <p:nvPr/>
        </p:nvSpPr>
        <p:spPr>
          <a:xfrm>
            <a:off x="10768145" y="366140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8" name="مستطيل 207">
            <a:extLst>
              <a:ext uri="{FF2B5EF4-FFF2-40B4-BE49-F238E27FC236}">
                <a16:creationId xmlns:a16="http://schemas.microsoft.com/office/drawing/2014/main" id="{370AC426-D5FF-4A0B-B26D-F33CCB4E7144}"/>
              </a:ext>
            </a:extLst>
          </p:cNvPr>
          <p:cNvSpPr/>
          <p:nvPr/>
        </p:nvSpPr>
        <p:spPr>
          <a:xfrm>
            <a:off x="5469721" y="369102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9" name="مستطيل 208">
            <a:extLst>
              <a:ext uri="{FF2B5EF4-FFF2-40B4-BE49-F238E27FC236}">
                <a16:creationId xmlns:a16="http://schemas.microsoft.com/office/drawing/2014/main" id="{9FA6EF4B-957B-4F99-8D3B-534853805474}"/>
              </a:ext>
            </a:extLst>
          </p:cNvPr>
          <p:cNvSpPr/>
          <p:nvPr/>
        </p:nvSpPr>
        <p:spPr>
          <a:xfrm>
            <a:off x="5973677" y="368843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cxnSp>
        <p:nvCxnSpPr>
          <p:cNvPr id="210" name="رابط مستقيم 209">
            <a:extLst>
              <a:ext uri="{FF2B5EF4-FFF2-40B4-BE49-F238E27FC236}">
                <a16:creationId xmlns:a16="http://schemas.microsoft.com/office/drawing/2014/main" id="{7D3C61EF-C2D1-4240-ACEC-83644193D76B}"/>
              </a:ext>
            </a:extLst>
          </p:cNvPr>
          <p:cNvCxnSpPr>
            <a:cxnSpLocks/>
          </p:cNvCxnSpPr>
          <p:nvPr/>
        </p:nvCxnSpPr>
        <p:spPr>
          <a:xfrm>
            <a:off x="9066434" y="4050667"/>
            <a:ext cx="388725" cy="9437"/>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211" name="رابط مستقيم 210">
            <a:extLst>
              <a:ext uri="{FF2B5EF4-FFF2-40B4-BE49-F238E27FC236}">
                <a16:creationId xmlns:a16="http://schemas.microsoft.com/office/drawing/2014/main" id="{A86604DF-2F15-4D01-8B33-FE4959E8DDC7}"/>
              </a:ext>
            </a:extLst>
          </p:cNvPr>
          <p:cNvCxnSpPr>
            <a:cxnSpLocks/>
          </p:cNvCxnSpPr>
          <p:nvPr/>
        </p:nvCxnSpPr>
        <p:spPr>
          <a:xfrm>
            <a:off x="9173221" y="3598253"/>
            <a:ext cx="313803" cy="6641"/>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214" name="شكل بيضاوي 213">
            <a:extLst>
              <a:ext uri="{FF2B5EF4-FFF2-40B4-BE49-F238E27FC236}">
                <a16:creationId xmlns:a16="http://schemas.microsoft.com/office/drawing/2014/main" id="{D1D5C224-39BB-4CB2-8475-0CADFF62C492}"/>
              </a:ext>
            </a:extLst>
          </p:cNvPr>
          <p:cNvSpPr/>
          <p:nvPr/>
        </p:nvSpPr>
        <p:spPr>
          <a:xfrm>
            <a:off x="1021026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5" name="شكل بيضاوي 214">
            <a:extLst>
              <a:ext uri="{FF2B5EF4-FFF2-40B4-BE49-F238E27FC236}">
                <a16:creationId xmlns:a16="http://schemas.microsoft.com/office/drawing/2014/main" id="{D7E99857-F52C-4240-9179-D9672D9EB598}"/>
              </a:ext>
            </a:extLst>
          </p:cNvPr>
          <p:cNvSpPr/>
          <p:nvPr/>
        </p:nvSpPr>
        <p:spPr>
          <a:xfrm>
            <a:off x="9683336" y="36329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6" name="شكل بيضاوي 215">
            <a:extLst>
              <a:ext uri="{FF2B5EF4-FFF2-40B4-BE49-F238E27FC236}">
                <a16:creationId xmlns:a16="http://schemas.microsoft.com/office/drawing/2014/main" id="{ACC21D4F-6F09-47CB-8C37-D9A153CE0361}"/>
              </a:ext>
            </a:extLst>
          </p:cNvPr>
          <p:cNvSpPr/>
          <p:nvPr/>
        </p:nvSpPr>
        <p:spPr>
          <a:xfrm>
            <a:off x="9861521" y="38643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7" name="شكل بيضاوي 216">
            <a:extLst>
              <a:ext uri="{FF2B5EF4-FFF2-40B4-BE49-F238E27FC236}">
                <a16:creationId xmlns:a16="http://schemas.microsoft.com/office/drawing/2014/main" id="{E9C50B9B-7362-4DBD-9405-CCBD89A90C91}"/>
              </a:ext>
            </a:extLst>
          </p:cNvPr>
          <p:cNvSpPr/>
          <p:nvPr/>
        </p:nvSpPr>
        <p:spPr>
          <a:xfrm>
            <a:off x="9988136" y="39377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8" name="شكل بيضاوي 217">
            <a:extLst>
              <a:ext uri="{FF2B5EF4-FFF2-40B4-BE49-F238E27FC236}">
                <a16:creationId xmlns:a16="http://schemas.microsoft.com/office/drawing/2014/main" id="{ECB268FC-EE74-4B75-B72D-FE9AB1AD18D8}"/>
              </a:ext>
            </a:extLst>
          </p:cNvPr>
          <p:cNvSpPr/>
          <p:nvPr/>
        </p:nvSpPr>
        <p:spPr>
          <a:xfrm>
            <a:off x="10768145" y="4000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9" name="شكل بيضاوي 218">
            <a:extLst>
              <a:ext uri="{FF2B5EF4-FFF2-40B4-BE49-F238E27FC236}">
                <a16:creationId xmlns:a16="http://schemas.microsoft.com/office/drawing/2014/main" id="{523741F6-AA4E-4B37-99D7-8589D120C920}"/>
              </a:ext>
            </a:extLst>
          </p:cNvPr>
          <p:cNvSpPr/>
          <p:nvPr/>
        </p:nvSpPr>
        <p:spPr>
          <a:xfrm>
            <a:off x="10398709" y="39815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0" name="شكل بيضاوي 219">
            <a:extLst>
              <a:ext uri="{FF2B5EF4-FFF2-40B4-BE49-F238E27FC236}">
                <a16:creationId xmlns:a16="http://schemas.microsoft.com/office/drawing/2014/main" id="{2C95254B-7329-49C7-B1C0-159E3D5FB28B}"/>
              </a:ext>
            </a:extLst>
          </p:cNvPr>
          <p:cNvSpPr/>
          <p:nvPr/>
        </p:nvSpPr>
        <p:spPr>
          <a:xfrm>
            <a:off x="10642365" y="3663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1" name="شكل بيضاوي 220">
            <a:extLst>
              <a:ext uri="{FF2B5EF4-FFF2-40B4-BE49-F238E27FC236}">
                <a16:creationId xmlns:a16="http://schemas.microsoft.com/office/drawing/2014/main" id="{046A83D1-47C2-4823-837E-CBDD1A796540}"/>
              </a:ext>
            </a:extLst>
          </p:cNvPr>
          <p:cNvSpPr/>
          <p:nvPr/>
        </p:nvSpPr>
        <p:spPr>
          <a:xfrm>
            <a:off x="4669491" y="35368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dirty="0"/>
              <a:t>ر</a:t>
            </a:r>
          </a:p>
        </p:txBody>
      </p:sp>
      <p:sp>
        <p:nvSpPr>
          <p:cNvPr id="222" name="شكل بيضاوي 221">
            <a:extLst>
              <a:ext uri="{FF2B5EF4-FFF2-40B4-BE49-F238E27FC236}">
                <a16:creationId xmlns:a16="http://schemas.microsoft.com/office/drawing/2014/main" id="{07689BE0-2D04-4909-8299-B63F4EE52E7A}"/>
              </a:ext>
            </a:extLst>
          </p:cNvPr>
          <p:cNvSpPr/>
          <p:nvPr/>
        </p:nvSpPr>
        <p:spPr>
          <a:xfrm>
            <a:off x="9237108" y="366267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3" name="شكل بيضاوي 222">
            <a:extLst>
              <a:ext uri="{FF2B5EF4-FFF2-40B4-BE49-F238E27FC236}">
                <a16:creationId xmlns:a16="http://schemas.microsoft.com/office/drawing/2014/main" id="{0F0DB94C-726D-45F7-B26B-FB1CE21ADD93}"/>
              </a:ext>
            </a:extLst>
          </p:cNvPr>
          <p:cNvSpPr/>
          <p:nvPr/>
        </p:nvSpPr>
        <p:spPr>
          <a:xfrm>
            <a:off x="9192085" y="39048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4" name="شكل بيضاوي 223">
            <a:extLst>
              <a:ext uri="{FF2B5EF4-FFF2-40B4-BE49-F238E27FC236}">
                <a16:creationId xmlns:a16="http://schemas.microsoft.com/office/drawing/2014/main" id="{2BAA3BFC-68C2-4021-8CE6-A7A0CEA1786B}"/>
              </a:ext>
            </a:extLst>
          </p:cNvPr>
          <p:cNvSpPr/>
          <p:nvPr/>
        </p:nvSpPr>
        <p:spPr>
          <a:xfrm>
            <a:off x="9179711" y="38984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5" name="شكل بيضاوي 224">
            <a:extLst>
              <a:ext uri="{FF2B5EF4-FFF2-40B4-BE49-F238E27FC236}">
                <a16:creationId xmlns:a16="http://schemas.microsoft.com/office/drawing/2014/main" id="{28C3BDE3-AAA8-456B-8C0B-631E361FFDC6}"/>
              </a:ext>
            </a:extLst>
          </p:cNvPr>
          <p:cNvSpPr/>
          <p:nvPr/>
        </p:nvSpPr>
        <p:spPr>
          <a:xfrm>
            <a:off x="4497779" y="35909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6" name="شكل بيضاوي 225">
            <a:extLst>
              <a:ext uri="{FF2B5EF4-FFF2-40B4-BE49-F238E27FC236}">
                <a16:creationId xmlns:a16="http://schemas.microsoft.com/office/drawing/2014/main" id="{A004B6C6-6140-4BAB-868B-2BD806664254}"/>
              </a:ext>
            </a:extLst>
          </p:cNvPr>
          <p:cNvSpPr/>
          <p:nvPr/>
        </p:nvSpPr>
        <p:spPr>
          <a:xfrm>
            <a:off x="4665120" y="37947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7" name="شكل بيضاوي 226">
            <a:extLst>
              <a:ext uri="{FF2B5EF4-FFF2-40B4-BE49-F238E27FC236}">
                <a16:creationId xmlns:a16="http://schemas.microsoft.com/office/drawing/2014/main" id="{81677615-2613-49CB-8EBC-1F17A9B16B64}"/>
              </a:ext>
            </a:extLst>
          </p:cNvPr>
          <p:cNvSpPr/>
          <p:nvPr/>
        </p:nvSpPr>
        <p:spPr>
          <a:xfrm>
            <a:off x="9113968" y="371247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8" name="شكل بيضاوي 227">
            <a:extLst>
              <a:ext uri="{FF2B5EF4-FFF2-40B4-BE49-F238E27FC236}">
                <a16:creationId xmlns:a16="http://schemas.microsoft.com/office/drawing/2014/main" id="{4C5F9CD1-34F7-4EE5-9D43-D6599742A6CD}"/>
              </a:ext>
            </a:extLst>
          </p:cNvPr>
          <p:cNvSpPr/>
          <p:nvPr/>
        </p:nvSpPr>
        <p:spPr>
          <a:xfrm>
            <a:off x="9643101" y="39251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9" name="شكل بيضاوي 228">
            <a:extLst>
              <a:ext uri="{FF2B5EF4-FFF2-40B4-BE49-F238E27FC236}">
                <a16:creationId xmlns:a16="http://schemas.microsoft.com/office/drawing/2014/main" id="{74E0EF41-FA60-4722-9BD3-7F6A3AA57BC6}"/>
              </a:ext>
            </a:extLst>
          </p:cNvPr>
          <p:cNvSpPr/>
          <p:nvPr/>
        </p:nvSpPr>
        <p:spPr>
          <a:xfrm>
            <a:off x="9586168" y="3710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0" name="شكل بيضاوي 229">
            <a:extLst>
              <a:ext uri="{FF2B5EF4-FFF2-40B4-BE49-F238E27FC236}">
                <a16:creationId xmlns:a16="http://schemas.microsoft.com/office/drawing/2014/main" id="{DF578C1E-C992-4599-B395-EEB4C1CF8554}"/>
              </a:ext>
            </a:extLst>
          </p:cNvPr>
          <p:cNvSpPr/>
          <p:nvPr/>
        </p:nvSpPr>
        <p:spPr>
          <a:xfrm>
            <a:off x="9711497" y="37338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1" name="شكل بيضاوي 230">
            <a:extLst>
              <a:ext uri="{FF2B5EF4-FFF2-40B4-BE49-F238E27FC236}">
                <a16:creationId xmlns:a16="http://schemas.microsoft.com/office/drawing/2014/main" id="{DDAEDCB3-FC18-4F51-902B-F021073D8DC3}"/>
              </a:ext>
            </a:extLst>
          </p:cNvPr>
          <p:cNvSpPr/>
          <p:nvPr/>
        </p:nvSpPr>
        <p:spPr>
          <a:xfrm>
            <a:off x="9627379" y="376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2" name="شكل بيضاوي 231">
            <a:extLst>
              <a:ext uri="{FF2B5EF4-FFF2-40B4-BE49-F238E27FC236}">
                <a16:creationId xmlns:a16="http://schemas.microsoft.com/office/drawing/2014/main" id="{DF607502-4C8C-4E3C-974E-4C65D9FE337F}"/>
              </a:ext>
            </a:extLst>
          </p:cNvPr>
          <p:cNvSpPr/>
          <p:nvPr/>
        </p:nvSpPr>
        <p:spPr>
          <a:xfrm>
            <a:off x="9600554" y="38421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3" name="شكل بيضاوي 232">
            <a:extLst>
              <a:ext uri="{FF2B5EF4-FFF2-40B4-BE49-F238E27FC236}">
                <a16:creationId xmlns:a16="http://schemas.microsoft.com/office/drawing/2014/main" id="{F30E3ED9-66D1-4B3D-BC7B-5D890201C50E}"/>
              </a:ext>
            </a:extLst>
          </p:cNvPr>
          <p:cNvSpPr/>
          <p:nvPr/>
        </p:nvSpPr>
        <p:spPr>
          <a:xfrm>
            <a:off x="9594032" y="36550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4" name="شكل بيضاوي 233">
            <a:extLst>
              <a:ext uri="{FF2B5EF4-FFF2-40B4-BE49-F238E27FC236}">
                <a16:creationId xmlns:a16="http://schemas.microsoft.com/office/drawing/2014/main" id="{480C5C03-112E-4217-8153-181C0DC42F93}"/>
              </a:ext>
            </a:extLst>
          </p:cNvPr>
          <p:cNvSpPr/>
          <p:nvPr/>
        </p:nvSpPr>
        <p:spPr>
          <a:xfrm>
            <a:off x="9520518" y="3842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5" name="شكل بيضاوي 234">
            <a:extLst>
              <a:ext uri="{FF2B5EF4-FFF2-40B4-BE49-F238E27FC236}">
                <a16:creationId xmlns:a16="http://schemas.microsoft.com/office/drawing/2014/main" id="{AB81A50B-F54E-4D92-B0E0-DC6085928E96}"/>
              </a:ext>
            </a:extLst>
          </p:cNvPr>
          <p:cNvSpPr/>
          <p:nvPr/>
        </p:nvSpPr>
        <p:spPr>
          <a:xfrm>
            <a:off x="9503014" y="37730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6" name="شكل بيضاوي 235">
            <a:extLst>
              <a:ext uri="{FF2B5EF4-FFF2-40B4-BE49-F238E27FC236}">
                <a16:creationId xmlns:a16="http://schemas.microsoft.com/office/drawing/2014/main" id="{AB6E8B3E-8CB7-4DFB-8D23-594A5F28AE0F}"/>
              </a:ext>
            </a:extLst>
          </p:cNvPr>
          <p:cNvSpPr/>
          <p:nvPr/>
        </p:nvSpPr>
        <p:spPr>
          <a:xfrm>
            <a:off x="9537128" y="37540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7" name="شكل بيضاوي 236">
            <a:extLst>
              <a:ext uri="{FF2B5EF4-FFF2-40B4-BE49-F238E27FC236}">
                <a16:creationId xmlns:a16="http://schemas.microsoft.com/office/drawing/2014/main" id="{9BA6AC72-50E6-4981-8D90-6D236C016DC5}"/>
              </a:ext>
            </a:extLst>
          </p:cNvPr>
          <p:cNvSpPr/>
          <p:nvPr/>
        </p:nvSpPr>
        <p:spPr>
          <a:xfrm>
            <a:off x="9533850" y="38157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8" name="شكل بيضاوي 237">
            <a:extLst>
              <a:ext uri="{FF2B5EF4-FFF2-40B4-BE49-F238E27FC236}">
                <a16:creationId xmlns:a16="http://schemas.microsoft.com/office/drawing/2014/main" id="{923B942A-DAF1-4FDC-9514-0BB5FCD16DB5}"/>
              </a:ext>
            </a:extLst>
          </p:cNvPr>
          <p:cNvSpPr/>
          <p:nvPr/>
        </p:nvSpPr>
        <p:spPr>
          <a:xfrm>
            <a:off x="9489332" y="3681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9" name="شكل بيضاوي 238">
            <a:extLst>
              <a:ext uri="{FF2B5EF4-FFF2-40B4-BE49-F238E27FC236}">
                <a16:creationId xmlns:a16="http://schemas.microsoft.com/office/drawing/2014/main" id="{7A4D8C7C-F2A2-4858-85D5-EA5B40DC6C80}"/>
              </a:ext>
            </a:extLst>
          </p:cNvPr>
          <p:cNvSpPr/>
          <p:nvPr/>
        </p:nvSpPr>
        <p:spPr>
          <a:xfrm>
            <a:off x="9314422" y="36965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0" name="شكل بيضاوي 239">
            <a:extLst>
              <a:ext uri="{FF2B5EF4-FFF2-40B4-BE49-F238E27FC236}">
                <a16:creationId xmlns:a16="http://schemas.microsoft.com/office/drawing/2014/main" id="{54566D71-02C3-4C78-8B3B-36154B0DBA16}"/>
              </a:ext>
            </a:extLst>
          </p:cNvPr>
          <p:cNvSpPr/>
          <p:nvPr/>
        </p:nvSpPr>
        <p:spPr>
          <a:xfrm>
            <a:off x="9401555" y="37575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1" name="شكل بيضاوي 240">
            <a:extLst>
              <a:ext uri="{FF2B5EF4-FFF2-40B4-BE49-F238E27FC236}">
                <a16:creationId xmlns:a16="http://schemas.microsoft.com/office/drawing/2014/main" id="{3C25D3F2-8F9B-4E3B-AA78-2B348BFAB6D6}"/>
              </a:ext>
            </a:extLst>
          </p:cNvPr>
          <p:cNvSpPr/>
          <p:nvPr/>
        </p:nvSpPr>
        <p:spPr>
          <a:xfrm>
            <a:off x="943674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2" name="شكل بيضاوي 241">
            <a:extLst>
              <a:ext uri="{FF2B5EF4-FFF2-40B4-BE49-F238E27FC236}">
                <a16:creationId xmlns:a16="http://schemas.microsoft.com/office/drawing/2014/main" id="{36D96879-0427-4891-8BD6-21438F98C0DD}"/>
              </a:ext>
            </a:extLst>
          </p:cNvPr>
          <p:cNvSpPr/>
          <p:nvPr/>
        </p:nvSpPr>
        <p:spPr>
          <a:xfrm>
            <a:off x="9393024" y="37490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3" name="شكل بيضاوي 242">
            <a:extLst>
              <a:ext uri="{FF2B5EF4-FFF2-40B4-BE49-F238E27FC236}">
                <a16:creationId xmlns:a16="http://schemas.microsoft.com/office/drawing/2014/main" id="{FBE9AC99-24C3-41AE-9234-4633098D8A3C}"/>
              </a:ext>
            </a:extLst>
          </p:cNvPr>
          <p:cNvSpPr/>
          <p:nvPr/>
        </p:nvSpPr>
        <p:spPr>
          <a:xfrm>
            <a:off x="9310108" y="38743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4" name="شكل بيضاوي 243">
            <a:extLst>
              <a:ext uri="{FF2B5EF4-FFF2-40B4-BE49-F238E27FC236}">
                <a16:creationId xmlns:a16="http://schemas.microsoft.com/office/drawing/2014/main" id="{9554C45D-8223-4BC4-B391-543A557F46A1}"/>
              </a:ext>
            </a:extLst>
          </p:cNvPr>
          <p:cNvSpPr/>
          <p:nvPr/>
        </p:nvSpPr>
        <p:spPr>
          <a:xfrm>
            <a:off x="9385143" y="390733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5" name="شكل بيضاوي 244">
            <a:extLst>
              <a:ext uri="{FF2B5EF4-FFF2-40B4-BE49-F238E27FC236}">
                <a16:creationId xmlns:a16="http://schemas.microsoft.com/office/drawing/2014/main" id="{654561B5-CE16-48B8-B79F-E3E3035F636B}"/>
              </a:ext>
            </a:extLst>
          </p:cNvPr>
          <p:cNvSpPr/>
          <p:nvPr/>
        </p:nvSpPr>
        <p:spPr>
          <a:xfrm>
            <a:off x="9274383" y="390472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6" name="شكل بيضاوي 245">
            <a:extLst>
              <a:ext uri="{FF2B5EF4-FFF2-40B4-BE49-F238E27FC236}">
                <a16:creationId xmlns:a16="http://schemas.microsoft.com/office/drawing/2014/main" id="{6B15501F-783E-417E-8BAC-F9892B795B7D}"/>
              </a:ext>
            </a:extLst>
          </p:cNvPr>
          <p:cNvSpPr/>
          <p:nvPr/>
        </p:nvSpPr>
        <p:spPr>
          <a:xfrm>
            <a:off x="9152301" y="38616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7" name="شكل بيضاوي 246">
            <a:extLst>
              <a:ext uri="{FF2B5EF4-FFF2-40B4-BE49-F238E27FC236}">
                <a16:creationId xmlns:a16="http://schemas.microsoft.com/office/drawing/2014/main" id="{F9FF635E-71D6-4CB1-B933-69FE012A64AA}"/>
              </a:ext>
            </a:extLst>
          </p:cNvPr>
          <p:cNvSpPr/>
          <p:nvPr/>
        </p:nvSpPr>
        <p:spPr>
          <a:xfrm>
            <a:off x="9279152" y="39353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8" name="شكل بيضاوي 247">
            <a:extLst>
              <a:ext uri="{FF2B5EF4-FFF2-40B4-BE49-F238E27FC236}">
                <a16:creationId xmlns:a16="http://schemas.microsoft.com/office/drawing/2014/main" id="{AE915CF2-A6A4-41B2-BF09-1F8F914D9A08}"/>
              </a:ext>
            </a:extLst>
          </p:cNvPr>
          <p:cNvSpPr/>
          <p:nvPr/>
        </p:nvSpPr>
        <p:spPr>
          <a:xfrm>
            <a:off x="9350884" y="3643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9" name="شكل بيضاوي 248">
            <a:extLst>
              <a:ext uri="{FF2B5EF4-FFF2-40B4-BE49-F238E27FC236}">
                <a16:creationId xmlns:a16="http://schemas.microsoft.com/office/drawing/2014/main" id="{FFD7F90C-A4F0-4CE3-A70D-6664D96C708C}"/>
              </a:ext>
            </a:extLst>
          </p:cNvPr>
          <p:cNvSpPr/>
          <p:nvPr/>
        </p:nvSpPr>
        <p:spPr>
          <a:xfrm>
            <a:off x="9362255" y="38873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0" name="شكل بيضاوي 249">
            <a:extLst>
              <a:ext uri="{FF2B5EF4-FFF2-40B4-BE49-F238E27FC236}">
                <a16:creationId xmlns:a16="http://schemas.microsoft.com/office/drawing/2014/main" id="{13EB6EC6-5019-46B1-B0C4-26B734762C6D}"/>
              </a:ext>
            </a:extLst>
          </p:cNvPr>
          <p:cNvSpPr/>
          <p:nvPr/>
        </p:nvSpPr>
        <p:spPr>
          <a:xfrm>
            <a:off x="9188449"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1" name="شكل بيضاوي 250">
            <a:extLst>
              <a:ext uri="{FF2B5EF4-FFF2-40B4-BE49-F238E27FC236}">
                <a16:creationId xmlns:a16="http://schemas.microsoft.com/office/drawing/2014/main" id="{49FAC50C-CBCC-4441-BA8E-AF81E8653ED9}"/>
              </a:ext>
            </a:extLst>
          </p:cNvPr>
          <p:cNvSpPr/>
          <p:nvPr/>
        </p:nvSpPr>
        <p:spPr>
          <a:xfrm>
            <a:off x="9169187" y="362984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2" name="شكل بيضاوي 251">
            <a:extLst>
              <a:ext uri="{FF2B5EF4-FFF2-40B4-BE49-F238E27FC236}">
                <a16:creationId xmlns:a16="http://schemas.microsoft.com/office/drawing/2014/main" id="{0840FA67-984E-4B5A-9057-87F4730204B5}"/>
              </a:ext>
            </a:extLst>
          </p:cNvPr>
          <p:cNvSpPr/>
          <p:nvPr/>
        </p:nvSpPr>
        <p:spPr>
          <a:xfrm>
            <a:off x="9101589" y="378272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4" name="قوس كبير أيمن 253">
            <a:extLst>
              <a:ext uri="{FF2B5EF4-FFF2-40B4-BE49-F238E27FC236}">
                <a16:creationId xmlns:a16="http://schemas.microsoft.com/office/drawing/2014/main" id="{251AFE79-EBEC-4A3F-8F1D-A00A5B91921E}"/>
              </a:ext>
            </a:extLst>
          </p:cNvPr>
          <p:cNvSpPr/>
          <p:nvPr/>
        </p:nvSpPr>
        <p:spPr>
          <a:xfrm rot="5400000">
            <a:off x="9225045" y="4054419"/>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55" name="Rectangle 44">
            <a:extLst>
              <a:ext uri="{FF2B5EF4-FFF2-40B4-BE49-F238E27FC236}">
                <a16:creationId xmlns:a16="http://schemas.microsoft.com/office/drawing/2014/main" id="{7F9BEB53-BA8B-4270-8E16-793FCB371075}"/>
              </a:ext>
            </a:extLst>
          </p:cNvPr>
          <p:cNvSpPr>
            <a:spLocks noChangeArrowheads="1"/>
          </p:cNvSpPr>
          <p:nvPr/>
        </p:nvSpPr>
        <p:spPr bwMode="auto">
          <a:xfrm>
            <a:off x="3936479" y="4410907"/>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Axon Hillock</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7" name="شكل حر 812">
            <a:extLst>
              <a:ext uri="{FF2B5EF4-FFF2-40B4-BE49-F238E27FC236}">
                <a16:creationId xmlns:a16="http://schemas.microsoft.com/office/drawing/2014/main" id="{9300C2B0-2DAB-4771-A434-756BDE9BE613}"/>
              </a:ext>
            </a:extLst>
          </p:cNvPr>
          <p:cNvSpPr/>
          <p:nvPr/>
        </p:nvSpPr>
        <p:spPr>
          <a:xfrm rot="10800000">
            <a:off x="4180535" y="4703754"/>
            <a:ext cx="1044608" cy="49308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 name="connsiteX0" fmla="*/ 23 w 2561245"/>
              <a:gd name="connsiteY0" fmla="*/ 17664 h 205375"/>
              <a:gd name="connsiteX1" fmla="*/ 1883126 w 2561245"/>
              <a:gd name="connsiteY1" fmla="*/ 12928 h 205375"/>
              <a:gd name="connsiteX2" fmla="*/ 2294881 w 2561245"/>
              <a:gd name="connsiteY2" fmla="*/ 205373 h 205375"/>
              <a:gd name="connsiteX3" fmla="*/ 2561245 w 2561245"/>
              <a:gd name="connsiteY3" fmla="*/ 13863 h 205375"/>
              <a:gd name="connsiteX0" fmla="*/ 15 w 3519158"/>
              <a:gd name="connsiteY0" fmla="*/ 26093 h 202444"/>
              <a:gd name="connsiteX1" fmla="*/ 2841039 w 3519158"/>
              <a:gd name="connsiteY1" fmla="*/ 9997 h 202444"/>
              <a:gd name="connsiteX2" fmla="*/ 3252794 w 3519158"/>
              <a:gd name="connsiteY2" fmla="*/ 202442 h 202444"/>
              <a:gd name="connsiteX3" fmla="*/ 3519158 w 3519158"/>
              <a:gd name="connsiteY3" fmla="*/ 10932 h 202444"/>
              <a:gd name="connsiteX0" fmla="*/ 15 w 3519158"/>
              <a:gd name="connsiteY0" fmla="*/ 27691 h 226763"/>
              <a:gd name="connsiteX1" fmla="*/ 2841039 w 3519158"/>
              <a:gd name="connsiteY1" fmla="*/ 11595 h 226763"/>
              <a:gd name="connsiteX2" fmla="*/ 3156123 w 3519158"/>
              <a:gd name="connsiteY2" fmla="*/ 226761 h 226763"/>
              <a:gd name="connsiteX3" fmla="*/ 3519158 w 3519158"/>
              <a:gd name="connsiteY3" fmla="*/ 12530 h 226763"/>
              <a:gd name="connsiteX0" fmla="*/ 15 w 3519158"/>
              <a:gd name="connsiteY0" fmla="*/ 16427 h 215697"/>
              <a:gd name="connsiteX1" fmla="*/ 2841039 w 3519158"/>
              <a:gd name="connsiteY1" fmla="*/ 331 h 215697"/>
              <a:gd name="connsiteX2" fmla="*/ 2983357 w 3519158"/>
              <a:gd name="connsiteY2" fmla="*/ 34398 h 215697"/>
              <a:gd name="connsiteX3" fmla="*/ 3156123 w 3519158"/>
              <a:gd name="connsiteY3" fmla="*/ 215497 h 215697"/>
              <a:gd name="connsiteX4" fmla="*/ 3519158 w 3519158"/>
              <a:gd name="connsiteY4" fmla="*/ 1266 h 215697"/>
              <a:gd name="connsiteX0" fmla="*/ 0 w 3519143"/>
              <a:gd name="connsiteY0" fmla="*/ 15161 h 214431"/>
              <a:gd name="connsiteX1" fmla="*/ 2983342 w 3519143"/>
              <a:gd name="connsiteY1" fmla="*/ 33132 h 214431"/>
              <a:gd name="connsiteX2" fmla="*/ 3156108 w 3519143"/>
              <a:gd name="connsiteY2" fmla="*/ 214231 h 214431"/>
              <a:gd name="connsiteX3" fmla="*/ 3519143 w 3519143"/>
              <a:gd name="connsiteY3" fmla="*/ 0 h 214431"/>
              <a:gd name="connsiteX0" fmla="*/ 0 w 3519143"/>
              <a:gd name="connsiteY0" fmla="*/ 15161 h 214406"/>
              <a:gd name="connsiteX1" fmla="*/ 2948190 w 3519143"/>
              <a:gd name="connsiteY1" fmla="*/ 10412 h 214406"/>
              <a:gd name="connsiteX2" fmla="*/ 3156108 w 3519143"/>
              <a:gd name="connsiteY2" fmla="*/ 214231 h 214406"/>
              <a:gd name="connsiteX3" fmla="*/ 3519143 w 3519143"/>
              <a:gd name="connsiteY3" fmla="*/ 0 h 214406"/>
              <a:gd name="connsiteX0" fmla="*/ 0 w 3519143"/>
              <a:gd name="connsiteY0" fmla="*/ 15161 h 214406"/>
              <a:gd name="connsiteX1" fmla="*/ 2948190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52780 w 3519143"/>
              <a:gd name="connsiteY2" fmla="*/ 214231 h 214406"/>
              <a:gd name="connsiteX3" fmla="*/ 3519143 w 3519143"/>
              <a:gd name="connsiteY3" fmla="*/ 0 h 214406"/>
              <a:gd name="connsiteX0" fmla="*/ 0 w 3659755"/>
              <a:gd name="connsiteY0" fmla="*/ 20841 h 214406"/>
              <a:gd name="connsiteX1" fmla="*/ 3150320 w 3659755"/>
              <a:gd name="connsiteY1" fmla="*/ 10412 h 214406"/>
              <a:gd name="connsiteX2" fmla="*/ 3393392 w 3659755"/>
              <a:gd name="connsiteY2" fmla="*/ 214231 h 214406"/>
              <a:gd name="connsiteX3" fmla="*/ 3659755 w 3659755"/>
              <a:gd name="connsiteY3" fmla="*/ 0 h 214406"/>
              <a:gd name="connsiteX0" fmla="*/ 0 w 3659755"/>
              <a:gd name="connsiteY0" fmla="*/ 20841 h 214406"/>
              <a:gd name="connsiteX1" fmla="*/ 2842730 w 3659755"/>
              <a:gd name="connsiteY1" fmla="*/ 16092 h 214406"/>
              <a:gd name="connsiteX2" fmla="*/ 3150320 w 3659755"/>
              <a:gd name="connsiteY2" fmla="*/ 10412 h 214406"/>
              <a:gd name="connsiteX3" fmla="*/ 3393392 w 3659755"/>
              <a:gd name="connsiteY3" fmla="*/ 214231 h 214406"/>
              <a:gd name="connsiteX4" fmla="*/ 3659755 w 3659755"/>
              <a:gd name="connsiteY4" fmla="*/ 0 h 214406"/>
              <a:gd name="connsiteX0" fmla="*/ 0 w 817025"/>
              <a:gd name="connsiteY0" fmla="*/ 16092 h 214406"/>
              <a:gd name="connsiteX1" fmla="*/ 307590 w 817025"/>
              <a:gd name="connsiteY1" fmla="*/ 10412 h 214406"/>
              <a:gd name="connsiteX2" fmla="*/ 550662 w 817025"/>
              <a:gd name="connsiteY2" fmla="*/ 214231 h 214406"/>
              <a:gd name="connsiteX3" fmla="*/ 817025 w 817025"/>
              <a:gd name="connsiteY3" fmla="*/ 0 h 214406"/>
              <a:gd name="connsiteX0" fmla="*/ 0 w 702778"/>
              <a:gd name="connsiteY0" fmla="*/ 4732 h 214406"/>
              <a:gd name="connsiteX1" fmla="*/ 193343 w 702778"/>
              <a:gd name="connsiteY1" fmla="*/ 10412 h 214406"/>
              <a:gd name="connsiteX2" fmla="*/ 436415 w 702778"/>
              <a:gd name="connsiteY2" fmla="*/ 214231 h 214406"/>
              <a:gd name="connsiteX3" fmla="*/ 702778 w 702778"/>
              <a:gd name="connsiteY3" fmla="*/ 0 h 214406"/>
            </a:gdLst>
            <a:ahLst/>
            <a:cxnLst>
              <a:cxn ang="0">
                <a:pos x="connsiteX0" y="connsiteY0"/>
              </a:cxn>
              <a:cxn ang="0">
                <a:pos x="connsiteX1" y="connsiteY1"/>
              </a:cxn>
              <a:cxn ang="0">
                <a:pos x="connsiteX2" y="connsiteY2"/>
              </a:cxn>
              <a:cxn ang="0">
                <a:pos x="connsiteX3" y="connsiteY3"/>
              </a:cxn>
            </a:cxnLst>
            <a:rect l="l" t="t" r="r" b="b"/>
            <a:pathLst>
              <a:path w="702778" h="214406">
                <a:moveTo>
                  <a:pt x="0" y="4732"/>
                </a:moveTo>
                <a:lnTo>
                  <a:pt x="193343" y="10412"/>
                </a:lnTo>
                <a:cubicBezTo>
                  <a:pt x="245857" y="46273"/>
                  <a:pt x="364691" y="220700"/>
                  <a:pt x="436415" y="214231"/>
                </a:cubicBezTo>
                <a:cubicBezTo>
                  <a:pt x="518676" y="213440"/>
                  <a:pt x="594259" y="31933"/>
                  <a:pt x="702778"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58" name="شكل حر 785">
            <a:extLst>
              <a:ext uri="{FF2B5EF4-FFF2-40B4-BE49-F238E27FC236}">
                <a16:creationId xmlns:a16="http://schemas.microsoft.com/office/drawing/2014/main" id="{31DBB2C4-5402-4615-B5B1-C99276AECC77}"/>
              </a:ext>
            </a:extLst>
          </p:cNvPr>
          <p:cNvSpPr/>
          <p:nvPr/>
        </p:nvSpPr>
        <p:spPr>
          <a:xfrm>
            <a:off x="6035042" y="4933353"/>
            <a:ext cx="1750422" cy="692811"/>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 name="connsiteX0" fmla="*/ 0 w 3954884"/>
              <a:gd name="connsiteY0" fmla="*/ 83699 h 275246"/>
              <a:gd name="connsiteX1" fmla="*/ 962200 w 3954884"/>
              <a:gd name="connsiteY1" fmla="*/ 90084 h 275246"/>
              <a:gd name="connsiteX2" fmla="*/ 1836590 w 3954884"/>
              <a:gd name="connsiteY2" fmla="*/ 104988 h 275246"/>
              <a:gd name="connsiteX3" fmla="*/ 2079395 w 3954884"/>
              <a:gd name="connsiteY3" fmla="*/ 273982 h 275246"/>
              <a:gd name="connsiteX4" fmla="*/ 2299458 w 3954884"/>
              <a:gd name="connsiteY4" fmla="*/ 4357 h 275246"/>
              <a:gd name="connsiteX5" fmla="*/ 2444011 w 3954884"/>
              <a:gd name="connsiteY5" fmla="*/ 107269 h 275246"/>
              <a:gd name="connsiteX6" fmla="*/ 2550698 w 3954884"/>
              <a:gd name="connsiteY6" fmla="*/ 107268 h 275246"/>
              <a:gd name="connsiteX7" fmla="*/ 3954884 w 3954884"/>
              <a:gd name="connsiteY7"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2992684 w 2992684"/>
              <a:gd name="connsiteY6"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1769437 w 2992684"/>
              <a:gd name="connsiteY6" fmla="*/ 110867 h 275246"/>
              <a:gd name="connsiteX7" fmla="*/ 2992684 w 2992684"/>
              <a:gd name="connsiteY7" fmla="*/ 102072 h 275246"/>
              <a:gd name="connsiteX0" fmla="*/ 0 w 1769437"/>
              <a:gd name="connsiteY0" fmla="*/ 90084 h 275246"/>
              <a:gd name="connsiteX1" fmla="*/ 874390 w 1769437"/>
              <a:gd name="connsiteY1" fmla="*/ 104988 h 275246"/>
              <a:gd name="connsiteX2" fmla="*/ 1117195 w 1769437"/>
              <a:gd name="connsiteY2" fmla="*/ 273982 h 275246"/>
              <a:gd name="connsiteX3" fmla="*/ 1337258 w 1769437"/>
              <a:gd name="connsiteY3" fmla="*/ 4357 h 275246"/>
              <a:gd name="connsiteX4" fmla="*/ 1481811 w 1769437"/>
              <a:gd name="connsiteY4" fmla="*/ 107269 h 275246"/>
              <a:gd name="connsiteX5" fmla="*/ 1588498 w 1769437"/>
              <a:gd name="connsiteY5" fmla="*/ 107268 h 275246"/>
              <a:gd name="connsiteX6" fmla="*/ 1769437 w 1769437"/>
              <a:gd name="connsiteY6" fmla="*/ 110867 h 275246"/>
              <a:gd name="connsiteX0" fmla="*/ 0 w 1526383"/>
              <a:gd name="connsiteY0" fmla="*/ 105671 h 275227"/>
              <a:gd name="connsiteX1" fmla="*/ 631336 w 1526383"/>
              <a:gd name="connsiteY1" fmla="*/ 104988 h 275227"/>
              <a:gd name="connsiteX2" fmla="*/ 874141 w 1526383"/>
              <a:gd name="connsiteY2" fmla="*/ 273982 h 275227"/>
              <a:gd name="connsiteX3" fmla="*/ 1094204 w 1526383"/>
              <a:gd name="connsiteY3" fmla="*/ 4357 h 275227"/>
              <a:gd name="connsiteX4" fmla="*/ 1238757 w 1526383"/>
              <a:gd name="connsiteY4" fmla="*/ 107269 h 275227"/>
              <a:gd name="connsiteX5" fmla="*/ 1345444 w 1526383"/>
              <a:gd name="connsiteY5" fmla="*/ 107268 h 275227"/>
              <a:gd name="connsiteX6" fmla="*/ 1526383 w 1526383"/>
              <a:gd name="connsiteY6" fmla="*/ 110867 h 275227"/>
              <a:gd name="connsiteX0" fmla="*/ 0 w 1526383"/>
              <a:gd name="connsiteY0" fmla="*/ 105671 h 275246"/>
              <a:gd name="connsiteX1" fmla="*/ 311487 w 1526383"/>
              <a:gd name="connsiteY1" fmla="*/ 90084 h 275246"/>
              <a:gd name="connsiteX2" fmla="*/ 631336 w 1526383"/>
              <a:gd name="connsiteY2" fmla="*/ 104988 h 275246"/>
              <a:gd name="connsiteX3" fmla="*/ 874141 w 1526383"/>
              <a:gd name="connsiteY3" fmla="*/ 273982 h 275246"/>
              <a:gd name="connsiteX4" fmla="*/ 1094204 w 1526383"/>
              <a:gd name="connsiteY4" fmla="*/ 4357 h 275246"/>
              <a:gd name="connsiteX5" fmla="*/ 1238757 w 1526383"/>
              <a:gd name="connsiteY5" fmla="*/ 107269 h 275246"/>
              <a:gd name="connsiteX6" fmla="*/ 1345444 w 1526383"/>
              <a:gd name="connsiteY6" fmla="*/ 107268 h 275246"/>
              <a:gd name="connsiteX7" fmla="*/ 1526383 w 1526383"/>
              <a:gd name="connsiteY7" fmla="*/ 110867 h 275246"/>
              <a:gd name="connsiteX0" fmla="*/ 0 w 1214896"/>
              <a:gd name="connsiteY0" fmla="*/ 90084 h 275246"/>
              <a:gd name="connsiteX1" fmla="*/ 319849 w 1214896"/>
              <a:gd name="connsiteY1" fmla="*/ 104988 h 275246"/>
              <a:gd name="connsiteX2" fmla="*/ 562654 w 1214896"/>
              <a:gd name="connsiteY2" fmla="*/ 273982 h 275246"/>
              <a:gd name="connsiteX3" fmla="*/ 782717 w 1214896"/>
              <a:gd name="connsiteY3" fmla="*/ 4357 h 275246"/>
              <a:gd name="connsiteX4" fmla="*/ 927270 w 1214896"/>
              <a:gd name="connsiteY4" fmla="*/ 107269 h 275246"/>
              <a:gd name="connsiteX5" fmla="*/ 1033957 w 1214896"/>
              <a:gd name="connsiteY5" fmla="*/ 107268 h 275246"/>
              <a:gd name="connsiteX6" fmla="*/ 1214896 w 1214896"/>
              <a:gd name="connsiteY6" fmla="*/ 110867 h 275246"/>
              <a:gd name="connsiteX0" fmla="*/ 0 w 1214896"/>
              <a:gd name="connsiteY0" fmla="*/ 100476 h 275233"/>
              <a:gd name="connsiteX1" fmla="*/ 319849 w 1214896"/>
              <a:gd name="connsiteY1" fmla="*/ 104988 h 275233"/>
              <a:gd name="connsiteX2" fmla="*/ 562654 w 1214896"/>
              <a:gd name="connsiteY2" fmla="*/ 273982 h 275233"/>
              <a:gd name="connsiteX3" fmla="*/ 782717 w 1214896"/>
              <a:gd name="connsiteY3" fmla="*/ 4357 h 275233"/>
              <a:gd name="connsiteX4" fmla="*/ 927270 w 1214896"/>
              <a:gd name="connsiteY4" fmla="*/ 107269 h 275233"/>
              <a:gd name="connsiteX5" fmla="*/ 1033957 w 1214896"/>
              <a:gd name="connsiteY5" fmla="*/ 107268 h 275233"/>
              <a:gd name="connsiteX6" fmla="*/ 1214896 w 1214896"/>
              <a:gd name="connsiteY6" fmla="*/ 110867 h 275233"/>
              <a:gd name="connsiteX0" fmla="*/ 0 w 1214896"/>
              <a:gd name="connsiteY0" fmla="*/ 100476 h 275575"/>
              <a:gd name="connsiteX1" fmla="*/ 328915 w 1214896"/>
              <a:gd name="connsiteY1" fmla="*/ 115380 h 275575"/>
              <a:gd name="connsiteX2" fmla="*/ 562654 w 1214896"/>
              <a:gd name="connsiteY2" fmla="*/ 273982 h 275575"/>
              <a:gd name="connsiteX3" fmla="*/ 782717 w 1214896"/>
              <a:gd name="connsiteY3" fmla="*/ 4357 h 275575"/>
              <a:gd name="connsiteX4" fmla="*/ 927270 w 1214896"/>
              <a:gd name="connsiteY4" fmla="*/ 107269 h 275575"/>
              <a:gd name="connsiteX5" fmla="*/ 1033957 w 1214896"/>
              <a:gd name="connsiteY5" fmla="*/ 107268 h 275575"/>
              <a:gd name="connsiteX6" fmla="*/ 1214896 w 1214896"/>
              <a:gd name="connsiteY6" fmla="*/ 110867 h 27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896" h="275575">
                <a:moveTo>
                  <a:pt x="0" y="100476"/>
                </a:moveTo>
                <a:cubicBezTo>
                  <a:pt x="105223" y="100362"/>
                  <a:pt x="235139" y="86462"/>
                  <a:pt x="328915" y="115380"/>
                </a:cubicBezTo>
                <a:cubicBezTo>
                  <a:pt x="422691" y="144298"/>
                  <a:pt x="487020" y="292486"/>
                  <a:pt x="562654" y="273982"/>
                </a:cubicBezTo>
                <a:cubicBezTo>
                  <a:pt x="638288" y="255478"/>
                  <a:pt x="721948" y="32142"/>
                  <a:pt x="782717" y="4357"/>
                </a:cubicBezTo>
                <a:cubicBezTo>
                  <a:pt x="843486" y="-23428"/>
                  <a:pt x="885397" y="90117"/>
                  <a:pt x="927270" y="107269"/>
                </a:cubicBezTo>
                <a:cubicBezTo>
                  <a:pt x="969143" y="124421"/>
                  <a:pt x="986019" y="106668"/>
                  <a:pt x="1033957" y="107268"/>
                </a:cubicBezTo>
                <a:lnTo>
                  <a:pt x="1214896" y="11086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259" name="شكل حر 785">
            <a:extLst>
              <a:ext uri="{FF2B5EF4-FFF2-40B4-BE49-F238E27FC236}">
                <a16:creationId xmlns:a16="http://schemas.microsoft.com/office/drawing/2014/main" id="{6F54F176-DB67-4006-A22E-20E6EDBEA7AC}"/>
              </a:ext>
            </a:extLst>
          </p:cNvPr>
          <p:cNvSpPr/>
          <p:nvPr/>
        </p:nvSpPr>
        <p:spPr>
          <a:xfrm>
            <a:off x="8425546" y="4976653"/>
            <a:ext cx="1525208" cy="51846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4103161"/>
              <a:gd name="connsiteY0" fmla="*/ 137522 h 347462"/>
              <a:gd name="connsiteX1" fmla="*/ 2993810 w 4103161"/>
              <a:gd name="connsiteY1" fmla="*/ 148500 h 347462"/>
              <a:gd name="connsiteX2" fmla="*/ 3454548 w 4103161"/>
              <a:gd name="connsiteY2" fmla="*/ 148500 h 347462"/>
              <a:gd name="connsiteX3" fmla="*/ 3631858 w 4103161"/>
              <a:gd name="connsiteY3" fmla="*/ 345360 h 347462"/>
              <a:gd name="connsiteX4" fmla="*/ 3822755 w 4103161"/>
              <a:gd name="connsiteY4" fmla="*/ 2992 h 347462"/>
              <a:gd name="connsiteX5" fmla="*/ 3996474 w 4103161"/>
              <a:gd name="connsiteY5" fmla="*/ 178647 h 347462"/>
              <a:gd name="connsiteX6" fmla="*/ 4103161 w 4103161"/>
              <a:gd name="connsiteY6" fmla="*/ 178646 h 347462"/>
              <a:gd name="connsiteX0" fmla="*/ 0 w 1109351"/>
              <a:gd name="connsiteY0" fmla="*/ 148500 h 347462"/>
              <a:gd name="connsiteX1" fmla="*/ 460738 w 1109351"/>
              <a:gd name="connsiteY1" fmla="*/ 148500 h 347462"/>
              <a:gd name="connsiteX2" fmla="*/ 638048 w 1109351"/>
              <a:gd name="connsiteY2" fmla="*/ 345360 h 347462"/>
              <a:gd name="connsiteX3" fmla="*/ 828945 w 1109351"/>
              <a:gd name="connsiteY3" fmla="*/ 2992 h 347462"/>
              <a:gd name="connsiteX4" fmla="*/ 1002664 w 1109351"/>
              <a:gd name="connsiteY4" fmla="*/ 178647 h 347462"/>
              <a:gd name="connsiteX5" fmla="*/ 1109351 w 1109351"/>
              <a:gd name="connsiteY5" fmla="*/ 178646 h 347462"/>
              <a:gd name="connsiteX0" fmla="*/ 0 w 1109351"/>
              <a:gd name="connsiteY0" fmla="*/ 149414 h 348376"/>
              <a:gd name="connsiteX1" fmla="*/ 460738 w 1109351"/>
              <a:gd name="connsiteY1" fmla="*/ 149414 h 348376"/>
              <a:gd name="connsiteX2" fmla="*/ 638048 w 1109351"/>
              <a:gd name="connsiteY2" fmla="*/ 346274 h 348376"/>
              <a:gd name="connsiteX3" fmla="*/ 828945 w 1109351"/>
              <a:gd name="connsiteY3" fmla="*/ 3906 h 348376"/>
              <a:gd name="connsiteX4" fmla="*/ 1002664 w 1109351"/>
              <a:gd name="connsiteY4" fmla="*/ 162006 h 348376"/>
              <a:gd name="connsiteX5" fmla="*/ 1109351 w 1109351"/>
              <a:gd name="connsiteY5" fmla="*/ 179560 h 348376"/>
              <a:gd name="connsiteX0" fmla="*/ 0 w 1169446"/>
              <a:gd name="connsiteY0" fmla="*/ 149414 h 348376"/>
              <a:gd name="connsiteX1" fmla="*/ 460738 w 1169446"/>
              <a:gd name="connsiteY1" fmla="*/ 149414 h 348376"/>
              <a:gd name="connsiteX2" fmla="*/ 638048 w 1169446"/>
              <a:gd name="connsiteY2" fmla="*/ 346274 h 348376"/>
              <a:gd name="connsiteX3" fmla="*/ 828945 w 1169446"/>
              <a:gd name="connsiteY3" fmla="*/ 3906 h 348376"/>
              <a:gd name="connsiteX4" fmla="*/ 1002664 w 1169446"/>
              <a:gd name="connsiteY4" fmla="*/ 162006 h 348376"/>
              <a:gd name="connsiteX5" fmla="*/ 1169446 w 1169446"/>
              <a:gd name="connsiteY5" fmla="*/ 153227 h 34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446" h="348376">
                <a:moveTo>
                  <a:pt x="0" y="149414"/>
                </a:moveTo>
                <a:lnTo>
                  <a:pt x="460738" y="149414"/>
                </a:lnTo>
                <a:cubicBezTo>
                  <a:pt x="501206" y="177580"/>
                  <a:pt x="576680" y="370525"/>
                  <a:pt x="638048" y="346274"/>
                </a:cubicBezTo>
                <a:cubicBezTo>
                  <a:pt x="699416" y="322023"/>
                  <a:pt x="768176" y="34617"/>
                  <a:pt x="828945" y="3906"/>
                </a:cubicBezTo>
                <a:cubicBezTo>
                  <a:pt x="889714" y="-26805"/>
                  <a:pt x="955930" y="132730"/>
                  <a:pt x="1002664" y="162006"/>
                </a:cubicBezTo>
                <a:cubicBezTo>
                  <a:pt x="1049398" y="191282"/>
                  <a:pt x="1078050" y="153227"/>
                  <a:pt x="1169446" y="15322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20" name="رابط مستقيم 19">
            <a:extLst>
              <a:ext uri="{FF2B5EF4-FFF2-40B4-BE49-F238E27FC236}">
                <a16:creationId xmlns:a16="http://schemas.microsoft.com/office/drawing/2014/main" id="{30D6819F-627A-470C-A175-001512B464BD}"/>
              </a:ext>
            </a:extLst>
          </p:cNvPr>
          <p:cNvCxnSpPr>
            <a:cxnSpLocks/>
            <a:stCxn id="257" idx="3"/>
          </p:cNvCxnSpPr>
          <p:nvPr/>
        </p:nvCxnSpPr>
        <p:spPr>
          <a:xfrm>
            <a:off x="4180535" y="5196836"/>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7" name="رابط كسهم مستقيم 266">
            <a:extLst>
              <a:ext uri="{FF2B5EF4-FFF2-40B4-BE49-F238E27FC236}">
                <a16:creationId xmlns:a16="http://schemas.microsoft.com/office/drawing/2014/main" id="{8E7BB5E4-E346-414D-83CA-5B506EE779FB}"/>
              </a:ext>
            </a:extLst>
          </p:cNvPr>
          <p:cNvCxnSpPr/>
          <p:nvPr/>
        </p:nvCxnSpPr>
        <p:spPr>
          <a:xfrm>
            <a:off x="4647076" y="3184721"/>
            <a:ext cx="1966525" cy="0"/>
          </a:xfrm>
          <a:prstGeom prst="straightConnector1">
            <a:avLst/>
          </a:prstGeom>
          <a:ln w="762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8" name="رابط كسهم مستقيم 267">
            <a:extLst>
              <a:ext uri="{FF2B5EF4-FFF2-40B4-BE49-F238E27FC236}">
                <a16:creationId xmlns:a16="http://schemas.microsoft.com/office/drawing/2014/main" id="{4F072BD4-629F-4CEC-A57E-3D11687CAF66}"/>
              </a:ext>
            </a:extLst>
          </p:cNvPr>
          <p:cNvCxnSpPr/>
          <p:nvPr/>
        </p:nvCxnSpPr>
        <p:spPr>
          <a:xfrm>
            <a:off x="6926594" y="3163211"/>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9" name="رابط كسهم مستقيم 268">
            <a:extLst>
              <a:ext uri="{FF2B5EF4-FFF2-40B4-BE49-F238E27FC236}">
                <a16:creationId xmlns:a16="http://schemas.microsoft.com/office/drawing/2014/main" id="{AD5A2DA1-EBCA-4D7C-A5B5-DBE0098A400B}"/>
              </a:ext>
            </a:extLst>
          </p:cNvPr>
          <p:cNvCxnSpPr/>
          <p:nvPr/>
        </p:nvCxnSpPr>
        <p:spPr>
          <a:xfrm>
            <a:off x="9157403" y="3162440"/>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0" name="قوس كبير أيمن 269">
            <a:extLst>
              <a:ext uri="{FF2B5EF4-FFF2-40B4-BE49-F238E27FC236}">
                <a16:creationId xmlns:a16="http://schemas.microsoft.com/office/drawing/2014/main" id="{3435B00F-EE3D-4023-8A0F-3714B0398B55}"/>
              </a:ext>
            </a:extLst>
          </p:cNvPr>
          <p:cNvSpPr/>
          <p:nvPr/>
        </p:nvSpPr>
        <p:spPr>
          <a:xfrm rot="5400000">
            <a:off x="6791506" y="4077893"/>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1" name="قوس كبير أيمن 270">
            <a:extLst>
              <a:ext uri="{FF2B5EF4-FFF2-40B4-BE49-F238E27FC236}">
                <a16:creationId xmlns:a16="http://schemas.microsoft.com/office/drawing/2014/main" id="{C9E21E10-B140-4ECB-82E3-DEB2DF454DFE}"/>
              </a:ext>
            </a:extLst>
          </p:cNvPr>
          <p:cNvSpPr/>
          <p:nvPr/>
        </p:nvSpPr>
        <p:spPr>
          <a:xfrm rot="5400000">
            <a:off x="4478125" y="4076132"/>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8" name="Rectangle 44">
            <a:extLst>
              <a:ext uri="{FF2B5EF4-FFF2-40B4-BE49-F238E27FC236}">
                <a16:creationId xmlns:a16="http://schemas.microsoft.com/office/drawing/2014/main" id="{D06592C0-4218-49A4-BBC6-E0DF37BB078C}"/>
              </a:ext>
            </a:extLst>
          </p:cNvPr>
          <p:cNvSpPr>
            <a:spLocks noChangeArrowheads="1"/>
          </p:cNvSpPr>
          <p:nvPr/>
        </p:nvSpPr>
        <p:spPr bwMode="auto">
          <a:xfrm>
            <a:off x="4010904" y="5686192"/>
            <a:ext cx="7154499" cy="960923"/>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The Preliminary Electrical Neural Current is of a higher voltage than the Standard Electrical Currents. Since the 1</a:t>
            </a:r>
            <a:r>
              <a:rPr lang="en-US" sz="1400" b="1" baseline="30000" dirty="0">
                <a:solidFill>
                  <a:srgbClr val="7030A0"/>
                </a:solidFill>
                <a:latin typeface="Calibri" panose="020F0502020204030204" pitchFamily="34" charset="0"/>
                <a:ea typeface="Times New Roman" panose="02020603050405020304" pitchFamily="18" charset="0"/>
                <a:cs typeface="Arial" panose="020B0604020202020204" pitchFamily="34" charset="0"/>
              </a:rPr>
              <a:t>st</a:t>
            </a: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 node of Ranvier, its conversion  to the standard current carries on. Afterward, the rest of nodes of Ranvier keep the electrical currents within the standards.</a:t>
            </a:r>
            <a:r>
              <a:rPr lang="ar-SY"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 </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sp>
        <p:nvSpPr>
          <p:cNvPr id="253" name="Rectangle 44">
            <a:extLst>
              <a:ext uri="{FF2B5EF4-FFF2-40B4-BE49-F238E27FC236}">
                <a16:creationId xmlns:a16="http://schemas.microsoft.com/office/drawing/2014/main" id="{89CD8D0D-2761-4797-B1DC-CC3B4383012E}"/>
              </a:ext>
            </a:extLst>
          </p:cNvPr>
          <p:cNvSpPr>
            <a:spLocks noChangeArrowheads="1"/>
          </p:cNvSpPr>
          <p:nvPr/>
        </p:nvSpPr>
        <p:spPr bwMode="auto">
          <a:xfrm>
            <a:off x="4584134" y="2412516"/>
            <a:ext cx="1984855" cy="59503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Preliminary Electrical Neural Current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60" name="Rectangle 44">
            <a:extLst>
              <a:ext uri="{FF2B5EF4-FFF2-40B4-BE49-F238E27FC236}">
                <a16:creationId xmlns:a16="http://schemas.microsoft.com/office/drawing/2014/main" id="{AD7DE403-9132-463D-9915-6A86FE3042BA}"/>
              </a:ext>
            </a:extLst>
          </p:cNvPr>
          <p:cNvSpPr>
            <a:spLocks noChangeArrowheads="1"/>
          </p:cNvSpPr>
          <p:nvPr/>
        </p:nvSpPr>
        <p:spPr bwMode="auto">
          <a:xfrm>
            <a:off x="7023166" y="2458422"/>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Standard Electrical Neural Current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2" name="Rectangle 44">
            <a:extLst>
              <a:ext uri="{FF2B5EF4-FFF2-40B4-BE49-F238E27FC236}">
                <a16:creationId xmlns:a16="http://schemas.microsoft.com/office/drawing/2014/main" id="{CB83BFF7-7F92-4A97-8A21-94C965EFCAB4}"/>
              </a:ext>
            </a:extLst>
          </p:cNvPr>
          <p:cNvSpPr>
            <a:spLocks noChangeArrowheads="1"/>
          </p:cNvSpPr>
          <p:nvPr/>
        </p:nvSpPr>
        <p:spPr bwMode="auto">
          <a:xfrm>
            <a:off x="9275458" y="2452105"/>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Standard Electrical Neural Current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3" name="Rectangle 44">
            <a:extLst>
              <a:ext uri="{FF2B5EF4-FFF2-40B4-BE49-F238E27FC236}">
                <a16:creationId xmlns:a16="http://schemas.microsoft.com/office/drawing/2014/main" id="{3C3CEA54-72A0-4B7A-9837-A9F548FDAB9F}"/>
              </a:ext>
            </a:extLst>
          </p:cNvPr>
          <p:cNvSpPr>
            <a:spLocks noChangeArrowheads="1"/>
          </p:cNvSpPr>
          <p:nvPr/>
        </p:nvSpPr>
        <p:spPr bwMode="auto">
          <a:xfrm>
            <a:off x="6006431" y="4429546"/>
            <a:ext cx="1744109"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1</a:t>
            </a:r>
            <a:r>
              <a:rPr lang="en-US" sz="1400" b="1" baseline="30000"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 </a:t>
            </a: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 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6" name="Rectangle 44">
            <a:extLst>
              <a:ext uri="{FF2B5EF4-FFF2-40B4-BE49-F238E27FC236}">
                <a16:creationId xmlns:a16="http://schemas.microsoft.com/office/drawing/2014/main" id="{99400D6D-E194-42AF-8221-C0FF006B17A9}"/>
              </a:ext>
            </a:extLst>
          </p:cNvPr>
          <p:cNvSpPr>
            <a:spLocks noChangeArrowheads="1"/>
          </p:cNvSpPr>
          <p:nvPr/>
        </p:nvSpPr>
        <p:spPr bwMode="auto">
          <a:xfrm>
            <a:off x="8093254" y="4406456"/>
            <a:ext cx="2364036"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600" b="1" dirty="0">
                <a:solidFill>
                  <a:srgbClr val="0070C0"/>
                </a:solidFill>
                <a:effectLst/>
                <a:latin typeface="Times New Roman" panose="02020603050405020304" pitchFamily="18" charset="0"/>
                <a:ea typeface="Times New Roman" panose="02020603050405020304" pitchFamily="18" charset="0"/>
              </a:rPr>
              <a:t>Second Node of Ranvier</a:t>
            </a:r>
          </a:p>
        </p:txBody>
      </p:sp>
    </p:spTree>
    <p:extLst>
      <p:ext uri="{BB962C8B-B14F-4D97-AF65-F5344CB8AC3E}">
        <p14:creationId xmlns:p14="http://schemas.microsoft.com/office/powerpoint/2010/main" val="163199331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AutoShape 24">
            <a:extLst>
              <a:ext uri="{FF2B5EF4-FFF2-40B4-BE49-F238E27FC236}">
                <a16:creationId xmlns:a16="http://schemas.microsoft.com/office/drawing/2014/main" id="{FB2E1965-5A10-4480-B1E0-D475A1E66A3F}"/>
              </a:ext>
            </a:extLst>
          </p:cNvPr>
          <p:cNvSpPr>
            <a:spLocks noChangeArrowheads="1"/>
          </p:cNvSpPr>
          <p:nvPr/>
        </p:nvSpPr>
        <p:spPr bwMode="auto">
          <a:xfrm>
            <a:off x="9557858" y="3368325"/>
            <a:ext cx="1827105" cy="890263"/>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en-US" b="1" dirty="0">
                <a:solidFill>
                  <a:srgbClr val="C00000"/>
                </a:solidFill>
              </a:rPr>
              <a:t>The Electrical Neural Current</a:t>
            </a:r>
            <a:br>
              <a:rPr lang="en-US" b="1" dirty="0">
                <a:solidFill>
                  <a:srgbClr val="C00000"/>
                </a:solidFill>
              </a:rPr>
            </a:br>
            <a:r>
              <a:rPr lang="en-US" b="1" dirty="0">
                <a:solidFill>
                  <a:srgbClr val="00B050"/>
                </a:solidFill>
              </a:rPr>
              <a:t>Is</a:t>
            </a:r>
            <a:r>
              <a:rPr lang="en-US" sz="2700" b="1" dirty="0">
                <a:solidFill>
                  <a:srgbClr val="00B050"/>
                </a:solidFill>
              </a:rPr>
              <a:t> </a:t>
            </a:r>
            <a:r>
              <a:rPr lang="en-US" sz="2700" b="1" dirty="0">
                <a:solidFill>
                  <a:srgbClr val="00B0F0"/>
                </a:solidFill>
              </a:rPr>
              <a:t>not One Single Current</a:t>
            </a:r>
            <a:r>
              <a:rPr lang="en-US" b="1" dirty="0">
                <a:solidFill>
                  <a:srgbClr val="00B0F0"/>
                </a:solidFill>
              </a:rPr>
              <a:t>, </a:t>
            </a:r>
            <a:r>
              <a:rPr lang="en-US" b="1" dirty="0">
                <a:solidFill>
                  <a:srgbClr val="00B050"/>
                </a:solidFill>
              </a:rPr>
              <a:t>but,</a:t>
            </a:r>
            <a:r>
              <a:rPr lang="en-US" sz="5400" b="1" dirty="0">
                <a:solidFill>
                  <a:srgbClr val="00B050"/>
                </a:solidFill>
              </a:rPr>
              <a:t> </a:t>
            </a:r>
            <a:r>
              <a:rPr lang="en-US" sz="2700" b="1" dirty="0">
                <a:solidFill>
                  <a:srgbClr val="00B0F0"/>
                </a:solidFill>
              </a:rPr>
              <a:t>is Sum of many Subsequent Currents</a:t>
            </a:r>
            <a:br>
              <a:rPr lang="ar-SY" b="1" dirty="0">
                <a:solidFill>
                  <a:srgbClr val="00B0F0"/>
                </a:solidFill>
              </a:rPr>
            </a:br>
            <a:br>
              <a:rPr lang="ar-SY" b="1" dirty="0">
                <a:solidFill>
                  <a:srgbClr val="00B0F0"/>
                </a:solidFill>
              </a:rPr>
            </a:b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9488553" cy="5763627"/>
            <a:chOff x="0" y="0"/>
            <a:chExt cx="4855106"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1105024"/>
              <a:ext cx="3295268" cy="246538"/>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0" fmla="*/ 2313571 w 2574249"/>
                <a:gd name="connsiteY0" fmla="*/ 374075 h 434452"/>
                <a:gd name="connsiteX1" fmla="*/ 2199089 w 2574249"/>
                <a:gd name="connsiteY1" fmla="*/ 373799 h 434452"/>
                <a:gd name="connsiteX2" fmla="*/ 2217513 w 2574249"/>
                <a:gd name="connsiteY2" fmla="*/ 378032 h 434452"/>
                <a:gd name="connsiteX3" fmla="*/ 1250690 w 2574249"/>
                <a:gd name="connsiteY3" fmla="*/ 373799 h 434452"/>
                <a:gd name="connsiteX4" fmla="*/ 1254865 w 2574249"/>
                <a:gd name="connsiteY4" fmla="*/ 373000 h 434452"/>
                <a:gd name="connsiteX5" fmla="*/ 1195370 w 2574249"/>
                <a:gd name="connsiteY5" fmla="*/ 331525 h 434452"/>
                <a:gd name="connsiteX6" fmla="*/ 992537 w 2574249"/>
                <a:gd name="connsiteY6" fmla="*/ 323556 h 434452"/>
                <a:gd name="connsiteX7" fmla="*/ 937851 w 2574249"/>
                <a:gd name="connsiteY7" fmla="*/ 366914 h 434452"/>
                <a:gd name="connsiteX8" fmla="*/ 940169 w 2574249"/>
                <a:gd name="connsiteY8" fmla="*/ 367062 h 434452"/>
                <a:gd name="connsiteX9" fmla="*/ 0 w 2574249"/>
                <a:gd name="connsiteY9" fmla="*/ 373799 h 434452"/>
                <a:gd name="connsiteX10" fmla="*/ 1833 w 2574249"/>
                <a:gd name="connsiteY10" fmla="*/ 266331 h 434452"/>
                <a:gd name="connsiteX11" fmla="*/ 0 w 2574249"/>
                <a:gd name="connsiteY11" fmla="*/ 143929 h 434452"/>
                <a:gd name="connsiteX12" fmla="*/ 937851 w 2574249"/>
                <a:gd name="connsiteY12" fmla="*/ 135494 h 434452"/>
                <a:gd name="connsiteX13" fmla="*/ 940169 w 2574249"/>
                <a:gd name="connsiteY13" fmla="*/ 135494 h 434452"/>
                <a:gd name="connsiteX14" fmla="*/ 997528 w 2574249"/>
                <a:gd name="connsiteY14" fmla="*/ 177721 h 434452"/>
                <a:gd name="connsiteX15" fmla="*/ 1195751 w 2574249"/>
                <a:gd name="connsiteY15" fmla="*/ 177721 h 434452"/>
                <a:gd name="connsiteX16" fmla="*/ 1250690 w 2574249"/>
                <a:gd name="connsiteY16" fmla="*/ 135494 h 434452"/>
                <a:gd name="connsiteX17" fmla="*/ 1254865 w 2574249"/>
                <a:gd name="connsiteY17" fmla="*/ 135494 h 434452"/>
                <a:gd name="connsiteX18" fmla="*/ 2204891 w 2574249"/>
                <a:gd name="connsiteY18" fmla="*/ 135494 h 434452"/>
                <a:gd name="connsiteX19" fmla="*/ 2440872 w 2574249"/>
                <a:gd name="connsiteY19" fmla="*/ 551 h 434452"/>
                <a:gd name="connsiteX20" fmla="*/ 2560881 w 2574249"/>
                <a:gd name="connsiteY20" fmla="*/ 117475 h 434452"/>
                <a:gd name="connsiteX21" fmla="*/ 2574249 w 2574249"/>
                <a:gd name="connsiteY21" fmla="*/ 263386 h 434452"/>
                <a:gd name="connsiteX22" fmla="*/ 2514092 w 2574249"/>
                <a:gd name="connsiteY22" fmla="*/ 434452 h 434452"/>
                <a:gd name="connsiteX0" fmla="*/ 2313571 w 2574249"/>
                <a:gd name="connsiteY0" fmla="*/ 374075 h 378032"/>
                <a:gd name="connsiteX1" fmla="*/ 2199089 w 2574249"/>
                <a:gd name="connsiteY1" fmla="*/ 373799 h 378032"/>
                <a:gd name="connsiteX2" fmla="*/ 2217513 w 2574249"/>
                <a:gd name="connsiteY2" fmla="*/ 378032 h 378032"/>
                <a:gd name="connsiteX3" fmla="*/ 1250690 w 2574249"/>
                <a:gd name="connsiteY3" fmla="*/ 373799 h 378032"/>
                <a:gd name="connsiteX4" fmla="*/ 1254865 w 2574249"/>
                <a:gd name="connsiteY4" fmla="*/ 373000 h 378032"/>
                <a:gd name="connsiteX5" fmla="*/ 1195370 w 2574249"/>
                <a:gd name="connsiteY5" fmla="*/ 331525 h 378032"/>
                <a:gd name="connsiteX6" fmla="*/ 992537 w 2574249"/>
                <a:gd name="connsiteY6" fmla="*/ 323556 h 378032"/>
                <a:gd name="connsiteX7" fmla="*/ 937851 w 2574249"/>
                <a:gd name="connsiteY7" fmla="*/ 366914 h 378032"/>
                <a:gd name="connsiteX8" fmla="*/ 940169 w 2574249"/>
                <a:gd name="connsiteY8" fmla="*/ 367062 h 378032"/>
                <a:gd name="connsiteX9" fmla="*/ 0 w 2574249"/>
                <a:gd name="connsiteY9" fmla="*/ 373799 h 378032"/>
                <a:gd name="connsiteX10" fmla="*/ 1833 w 2574249"/>
                <a:gd name="connsiteY10" fmla="*/ 266331 h 378032"/>
                <a:gd name="connsiteX11" fmla="*/ 0 w 2574249"/>
                <a:gd name="connsiteY11" fmla="*/ 143929 h 378032"/>
                <a:gd name="connsiteX12" fmla="*/ 937851 w 2574249"/>
                <a:gd name="connsiteY12" fmla="*/ 135494 h 378032"/>
                <a:gd name="connsiteX13" fmla="*/ 940169 w 2574249"/>
                <a:gd name="connsiteY13" fmla="*/ 135494 h 378032"/>
                <a:gd name="connsiteX14" fmla="*/ 997528 w 2574249"/>
                <a:gd name="connsiteY14" fmla="*/ 177721 h 378032"/>
                <a:gd name="connsiteX15" fmla="*/ 1195751 w 2574249"/>
                <a:gd name="connsiteY15" fmla="*/ 177721 h 378032"/>
                <a:gd name="connsiteX16" fmla="*/ 1250690 w 2574249"/>
                <a:gd name="connsiteY16" fmla="*/ 135494 h 378032"/>
                <a:gd name="connsiteX17" fmla="*/ 1254865 w 2574249"/>
                <a:gd name="connsiteY17" fmla="*/ 135494 h 378032"/>
                <a:gd name="connsiteX18" fmla="*/ 2204891 w 2574249"/>
                <a:gd name="connsiteY18" fmla="*/ 135494 h 378032"/>
                <a:gd name="connsiteX19" fmla="*/ 2440872 w 2574249"/>
                <a:gd name="connsiteY19" fmla="*/ 551 h 378032"/>
                <a:gd name="connsiteX20" fmla="*/ 2560881 w 2574249"/>
                <a:gd name="connsiteY20" fmla="*/ 117475 h 378032"/>
                <a:gd name="connsiteX21" fmla="*/ 2574249 w 2574249"/>
                <a:gd name="connsiteY21" fmla="*/ 263386 h 378032"/>
                <a:gd name="connsiteX0" fmla="*/ 2313571 w 2560881"/>
                <a:gd name="connsiteY0" fmla="*/ 374075 h 378032"/>
                <a:gd name="connsiteX1" fmla="*/ 2199089 w 2560881"/>
                <a:gd name="connsiteY1" fmla="*/ 373799 h 378032"/>
                <a:gd name="connsiteX2" fmla="*/ 2217513 w 2560881"/>
                <a:gd name="connsiteY2" fmla="*/ 378032 h 378032"/>
                <a:gd name="connsiteX3" fmla="*/ 1250690 w 2560881"/>
                <a:gd name="connsiteY3" fmla="*/ 373799 h 378032"/>
                <a:gd name="connsiteX4" fmla="*/ 1254865 w 2560881"/>
                <a:gd name="connsiteY4" fmla="*/ 373000 h 378032"/>
                <a:gd name="connsiteX5" fmla="*/ 1195370 w 2560881"/>
                <a:gd name="connsiteY5" fmla="*/ 331525 h 378032"/>
                <a:gd name="connsiteX6" fmla="*/ 992537 w 2560881"/>
                <a:gd name="connsiteY6" fmla="*/ 323556 h 378032"/>
                <a:gd name="connsiteX7" fmla="*/ 937851 w 2560881"/>
                <a:gd name="connsiteY7" fmla="*/ 366914 h 378032"/>
                <a:gd name="connsiteX8" fmla="*/ 940169 w 2560881"/>
                <a:gd name="connsiteY8" fmla="*/ 367062 h 378032"/>
                <a:gd name="connsiteX9" fmla="*/ 0 w 2560881"/>
                <a:gd name="connsiteY9" fmla="*/ 373799 h 378032"/>
                <a:gd name="connsiteX10" fmla="*/ 1833 w 2560881"/>
                <a:gd name="connsiteY10" fmla="*/ 266331 h 378032"/>
                <a:gd name="connsiteX11" fmla="*/ 0 w 2560881"/>
                <a:gd name="connsiteY11" fmla="*/ 143929 h 378032"/>
                <a:gd name="connsiteX12" fmla="*/ 937851 w 2560881"/>
                <a:gd name="connsiteY12" fmla="*/ 135494 h 378032"/>
                <a:gd name="connsiteX13" fmla="*/ 940169 w 2560881"/>
                <a:gd name="connsiteY13" fmla="*/ 135494 h 378032"/>
                <a:gd name="connsiteX14" fmla="*/ 997528 w 2560881"/>
                <a:gd name="connsiteY14" fmla="*/ 177721 h 378032"/>
                <a:gd name="connsiteX15" fmla="*/ 1195751 w 2560881"/>
                <a:gd name="connsiteY15" fmla="*/ 177721 h 378032"/>
                <a:gd name="connsiteX16" fmla="*/ 1250690 w 2560881"/>
                <a:gd name="connsiteY16" fmla="*/ 135494 h 378032"/>
                <a:gd name="connsiteX17" fmla="*/ 1254865 w 2560881"/>
                <a:gd name="connsiteY17" fmla="*/ 135494 h 378032"/>
                <a:gd name="connsiteX18" fmla="*/ 2204891 w 2560881"/>
                <a:gd name="connsiteY18" fmla="*/ 135494 h 378032"/>
                <a:gd name="connsiteX19" fmla="*/ 2440872 w 2560881"/>
                <a:gd name="connsiteY19" fmla="*/ 551 h 378032"/>
                <a:gd name="connsiteX20" fmla="*/ 2560881 w 2560881"/>
                <a:gd name="connsiteY20" fmla="*/ 117475 h 378032"/>
                <a:gd name="connsiteX0" fmla="*/ 2313571 w 2440872"/>
                <a:gd name="connsiteY0" fmla="*/ 373535 h 377492"/>
                <a:gd name="connsiteX1" fmla="*/ 2199089 w 2440872"/>
                <a:gd name="connsiteY1" fmla="*/ 373259 h 377492"/>
                <a:gd name="connsiteX2" fmla="*/ 2217513 w 2440872"/>
                <a:gd name="connsiteY2" fmla="*/ 377492 h 377492"/>
                <a:gd name="connsiteX3" fmla="*/ 1250690 w 2440872"/>
                <a:gd name="connsiteY3" fmla="*/ 373259 h 377492"/>
                <a:gd name="connsiteX4" fmla="*/ 1254865 w 2440872"/>
                <a:gd name="connsiteY4" fmla="*/ 372460 h 377492"/>
                <a:gd name="connsiteX5" fmla="*/ 1195370 w 2440872"/>
                <a:gd name="connsiteY5" fmla="*/ 330985 h 377492"/>
                <a:gd name="connsiteX6" fmla="*/ 992537 w 2440872"/>
                <a:gd name="connsiteY6" fmla="*/ 323016 h 377492"/>
                <a:gd name="connsiteX7" fmla="*/ 937851 w 2440872"/>
                <a:gd name="connsiteY7" fmla="*/ 366374 h 377492"/>
                <a:gd name="connsiteX8" fmla="*/ 940169 w 2440872"/>
                <a:gd name="connsiteY8" fmla="*/ 366522 h 377492"/>
                <a:gd name="connsiteX9" fmla="*/ 0 w 2440872"/>
                <a:gd name="connsiteY9" fmla="*/ 373259 h 377492"/>
                <a:gd name="connsiteX10" fmla="*/ 1833 w 2440872"/>
                <a:gd name="connsiteY10" fmla="*/ 265791 h 377492"/>
                <a:gd name="connsiteX11" fmla="*/ 0 w 2440872"/>
                <a:gd name="connsiteY11" fmla="*/ 143389 h 377492"/>
                <a:gd name="connsiteX12" fmla="*/ 937851 w 2440872"/>
                <a:gd name="connsiteY12" fmla="*/ 134954 h 377492"/>
                <a:gd name="connsiteX13" fmla="*/ 940169 w 2440872"/>
                <a:gd name="connsiteY13" fmla="*/ 134954 h 377492"/>
                <a:gd name="connsiteX14" fmla="*/ 997528 w 2440872"/>
                <a:gd name="connsiteY14" fmla="*/ 177181 h 377492"/>
                <a:gd name="connsiteX15" fmla="*/ 1195751 w 2440872"/>
                <a:gd name="connsiteY15" fmla="*/ 177181 h 377492"/>
                <a:gd name="connsiteX16" fmla="*/ 1250690 w 2440872"/>
                <a:gd name="connsiteY16" fmla="*/ 134954 h 377492"/>
                <a:gd name="connsiteX17" fmla="*/ 1254865 w 2440872"/>
                <a:gd name="connsiteY17" fmla="*/ 134954 h 377492"/>
                <a:gd name="connsiteX18" fmla="*/ 2204891 w 2440872"/>
                <a:gd name="connsiteY18" fmla="*/ 134954 h 377492"/>
                <a:gd name="connsiteX19" fmla="*/ 2440872 w 2440872"/>
                <a:gd name="connsiteY19" fmla="*/ 11 h 377492"/>
                <a:gd name="connsiteX0" fmla="*/ 2313571 w 2313571"/>
                <a:gd name="connsiteY0" fmla="*/ 238581 h 242538"/>
                <a:gd name="connsiteX1" fmla="*/ 2199089 w 2313571"/>
                <a:gd name="connsiteY1" fmla="*/ 238305 h 242538"/>
                <a:gd name="connsiteX2" fmla="*/ 2217513 w 2313571"/>
                <a:gd name="connsiteY2" fmla="*/ 242538 h 242538"/>
                <a:gd name="connsiteX3" fmla="*/ 1250690 w 2313571"/>
                <a:gd name="connsiteY3" fmla="*/ 238305 h 242538"/>
                <a:gd name="connsiteX4" fmla="*/ 1254865 w 2313571"/>
                <a:gd name="connsiteY4" fmla="*/ 237506 h 242538"/>
                <a:gd name="connsiteX5" fmla="*/ 1195370 w 2313571"/>
                <a:gd name="connsiteY5" fmla="*/ 196031 h 242538"/>
                <a:gd name="connsiteX6" fmla="*/ 992537 w 2313571"/>
                <a:gd name="connsiteY6" fmla="*/ 188062 h 242538"/>
                <a:gd name="connsiteX7" fmla="*/ 937851 w 2313571"/>
                <a:gd name="connsiteY7" fmla="*/ 231420 h 242538"/>
                <a:gd name="connsiteX8" fmla="*/ 940169 w 2313571"/>
                <a:gd name="connsiteY8" fmla="*/ 231568 h 242538"/>
                <a:gd name="connsiteX9" fmla="*/ 0 w 2313571"/>
                <a:gd name="connsiteY9" fmla="*/ 238305 h 242538"/>
                <a:gd name="connsiteX10" fmla="*/ 1833 w 2313571"/>
                <a:gd name="connsiteY10" fmla="*/ 130837 h 242538"/>
                <a:gd name="connsiteX11" fmla="*/ 0 w 2313571"/>
                <a:gd name="connsiteY11" fmla="*/ 8435 h 242538"/>
                <a:gd name="connsiteX12" fmla="*/ 937851 w 2313571"/>
                <a:gd name="connsiteY12" fmla="*/ 0 h 242538"/>
                <a:gd name="connsiteX13" fmla="*/ 940169 w 2313571"/>
                <a:gd name="connsiteY13" fmla="*/ 0 h 242538"/>
                <a:gd name="connsiteX14" fmla="*/ 997528 w 2313571"/>
                <a:gd name="connsiteY14" fmla="*/ 42227 h 242538"/>
                <a:gd name="connsiteX15" fmla="*/ 1195751 w 2313571"/>
                <a:gd name="connsiteY15" fmla="*/ 42227 h 242538"/>
                <a:gd name="connsiteX16" fmla="*/ 1250690 w 2313571"/>
                <a:gd name="connsiteY16" fmla="*/ 0 h 242538"/>
                <a:gd name="connsiteX17" fmla="*/ 1254865 w 2313571"/>
                <a:gd name="connsiteY17" fmla="*/ 0 h 242538"/>
                <a:gd name="connsiteX18" fmla="*/ 2204891 w 2313571"/>
                <a:gd name="connsiteY18" fmla="*/ 0 h 242538"/>
                <a:gd name="connsiteX0" fmla="*/ 2313571 w 3093864"/>
                <a:gd name="connsiteY0" fmla="*/ 238581 h 242538"/>
                <a:gd name="connsiteX1" fmla="*/ 2199089 w 3093864"/>
                <a:gd name="connsiteY1" fmla="*/ 238305 h 242538"/>
                <a:gd name="connsiteX2" fmla="*/ 2217513 w 3093864"/>
                <a:gd name="connsiteY2" fmla="*/ 242538 h 242538"/>
                <a:gd name="connsiteX3" fmla="*/ 1250690 w 3093864"/>
                <a:gd name="connsiteY3" fmla="*/ 238305 h 242538"/>
                <a:gd name="connsiteX4" fmla="*/ 1254865 w 3093864"/>
                <a:gd name="connsiteY4" fmla="*/ 237506 h 242538"/>
                <a:gd name="connsiteX5" fmla="*/ 1195370 w 3093864"/>
                <a:gd name="connsiteY5" fmla="*/ 196031 h 242538"/>
                <a:gd name="connsiteX6" fmla="*/ 992537 w 3093864"/>
                <a:gd name="connsiteY6" fmla="*/ 188062 h 242538"/>
                <a:gd name="connsiteX7" fmla="*/ 937851 w 3093864"/>
                <a:gd name="connsiteY7" fmla="*/ 231420 h 242538"/>
                <a:gd name="connsiteX8" fmla="*/ 940169 w 3093864"/>
                <a:gd name="connsiteY8" fmla="*/ 231568 h 242538"/>
                <a:gd name="connsiteX9" fmla="*/ 0 w 3093864"/>
                <a:gd name="connsiteY9" fmla="*/ 238305 h 242538"/>
                <a:gd name="connsiteX10" fmla="*/ 1833 w 3093864"/>
                <a:gd name="connsiteY10" fmla="*/ 130837 h 242538"/>
                <a:gd name="connsiteX11" fmla="*/ 0 w 3093864"/>
                <a:gd name="connsiteY11" fmla="*/ 8435 h 242538"/>
                <a:gd name="connsiteX12" fmla="*/ 937851 w 3093864"/>
                <a:gd name="connsiteY12" fmla="*/ 0 h 242538"/>
                <a:gd name="connsiteX13" fmla="*/ 940169 w 3093864"/>
                <a:gd name="connsiteY13" fmla="*/ 0 h 242538"/>
                <a:gd name="connsiteX14" fmla="*/ 997528 w 3093864"/>
                <a:gd name="connsiteY14" fmla="*/ 42227 h 242538"/>
                <a:gd name="connsiteX15" fmla="*/ 1195751 w 3093864"/>
                <a:gd name="connsiteY15" fmla="*/ 42227 h 242538"/>
                <a:gd name="connsiteX16" fmla="*/ 1250690 w 3093864"/>
                <a:gd name="connsiteY16" fmla="*/ 0 h 242538"/>
                <a:gd name="connsiteX17" fmla="*/ 1254865 w 3093864"/>
                <a:gd name="connsiteY17" fmla="*/ 0 h 242538"/>
                <a:gd name="connsiteX18" fmla="*/ 3093864 w 3093864"/>
                <a:gd name="connsiteY18" fmla="*/ 0 h 242538"/>
                <a:gd name="connsiteX0" fmla="*/ 2199089 w 3093864"/>
                <a:gd name="connsiteY0" fmla="*/ 238305 h 242538"/>
                <a:gd name="connsiteX1" fmla="*/ 2217513 w 3093864"/>
                <a:gd name="connsiteY1" fmla="*/ 242538 h 242538"/>
                <a:gd name="connsiteX2" fmla="*/ 1250690 w 3093864"/>
                <a:gd name="connsiteY2" fmla="*/ 238305 h 242538"/>
                <a:gd name="connsiteX3" fmla="*/ 1254865 w 3093864"/>
                <a:gd name="connsiteY3" fmla="*/ 237506 h 242538"/>
                <a:gd name="connsiteX4" fmla="*/ 1195370 w 3093864"/>
                <a:gd name="connsiteY4" fmla="*/ 196031 h 242538"/>
                <a:gd name="connsiteX5" fmla="*/ 992537 w 3093864"/>
                <a:gd name="connsiteY5" fmla="*/ 188062 h 242538"/>
                <a:gd name="connsiteX6" fmla="*/ 937851 w 3093864"/>
                <a:gd name="connsiteY6" fmla="*/ 231420 h 242538"/>
                <a:gd name="connsiteX7" fmla="*/ 940169 w 3093864"/>
                <a:gd name="connsiteY7" fmla="*/ 231568 h 242538"/>
                <a:gd name="connsiteX8" fmla="*/ 0 w 3093864"/>
                <a:gd name="connsiteY8" fmla="*/ 238305 h 242538"/>
                <a:gd name="connsiteX9" fmla="*/ 1833 w 3093864"/>
                <a:gd name="connsiteY9" fmla="*/ 130837 h 242538"/>
                <a:gd name="connsiteX10" fmla="*/ 0 w 3093864"/>
                <a:gd name="connsiteY10" fmla="*/ 8435 h 242538"/>
                <a:gd name="connsiteX11" fmla="*/ 937851 w 3093864"/>
                <a:gd name="connsiteY11" fmla="*/ 0 h 242538"/>
                <a:gd name="connsiteX12" fmla="*/ 940169 w 3093864"/>
                <a:gd name="connsiteY12" fmla="*/ 0 h 242538"/>
                <a:gd name="connsiteX13" fmla="*/ 997528 w 3093864"/>
                <a:gd name="connsiteY13" fmla="*/ 42227 h 242538"/>
                <a:gd name="connsiteX14" fmla="*/ 1195751 w 3093864"/>
                <a:gd name="connsiteY14" fmla="*/ 42227 h 242538"/>
                <a:gd name="connsiteX15" fmla="*/ 1250690 w 3093864"/>
                <a:gd name="connsiteY15" fmla="*/ 0 h 242538"/>
                <a:gd name="connsiteX16" fmla="*/ 1254865 w 3093864"/>
                <a:gd name="connsiteY16" fmla="*/ 0 h 242538"/>
                <a:gd name="connsiteX17" fmla="*/ 3093864 w 3093864"/>
                <a:gd name="connsiteY17" fmla="*/ 0 h 242538"/>
                <a:gd name="connsiteX0" fmla="*/ 2199089 w 3253534"/>
                <a:gd name="connsiteY0" fmla="*/ 238305 h 247569"/>
                <a:gd name="connsiteX1" fmla="*/ 3253534 w 3253534"/>
                <a:gd name="connsiteY1" fmla="*/ 247569 h 247569"/>
                <a:gd name="connsiteX2" fmla="*/ 1250690 w 3253534"/>
                <a:gd name="connsiteY2" fmla="*/ 238305 h 247569"/>
                <a:gd name="connsiteX3" fmla="*/ 1254865 w 3253534"/>
                <a:gd name="connsiteY3" fmla="*/ 237506 h 247569"/>
                <a:gd name="connsiteX4" fmla="*/ 1195370 w 3253534"/>
                <a:gd name="connsiteY4" fmla="*/ 196031 h 247569"/>
                <a:gd name="connsiteX5" fmla="*/ 992537 w 3253534"/>
                <a:gd name="connsiteY5" fmla="*/ 188062 h 247569"/>
                <a:gd name="connsiteX6" fmla="*/ 937851 w 3253534"/>
                <a:gd name="connsiteY6" fmla="*/ 231420 h 247569"/>
                <a:gd name="connsiteX7" fmla="*/ 940169 w 3253534"/>
                <a:gd name="connsiteY7" fmla="*/ 231568 h 247569"/>
                <a:gd name="connsiteX8" fmla="*/ 0 w 3253534"/>
                <a:gd name="connsiteY8" fmla="*/ 238305 h 247569"/>
                <a:gd name="connsiteX9" fmla="*/ 1833 w 3253534"/>
                <a:gd name="connsiteY9" fmla="*/ 130837 h 247569"/>
                <a:gd name="connsiteX10" fmla="*/ 0 w 3253534"/>
                <a:gd name="connsiteY10" fmla="*/ 8435 h 247569"/>
                <a:gd name="connsiteX11" fmla="*/ 937851 w 3253534"/>
                <a:gd name="connsiteY11" fmla="*/ 0 h 247569"/>
                <a:gd name="connsiteX12" fmla="*/ 940169 w 3253534"/>
                <a:gd name="connsiteY12" fmla="*/ 0 h 247569"/>
                <a:gd name="connsiteX13" fmla="*/ 997528 w 3253534"/>
                <a:gd name="connsiteY13" fmla="*/ 42227 h 247569"/>
                <a:gd name="connsiteX14" fmla="*/ 1195751 w 3253534"/>
                <a:gd name="connsiteY14" fmla="*/ 42227 h 247569"/>
                <a:gd name="connsiteX15" fmla="*/ 1250690 w 3253534"/>
                <a:gd name="connsiteY15" fmla="*/ 0 h 247569"/>
                <a:gd name="connsiteX16" fmla="*/ 1254865 w 3253534"/>
                <a:gd name="connsiteY16" fmla="*/ 0 h 247569"/>
                <a:gd name="connsiteX17" fmla="*/ 3093864 w 3253534"/>
                <a:gd name="connsiteY17" fmla="*/ 0 h 247569"/>
                <a:gd name="connsiteX0" fmla="*/ 2199089 w 3280270"/>
                <a:gd name="connsiteY0" fmla="*/ 238305 h 238305"/>
                <a:gd name="connsiteX1" fmla="*/ 3280270 w 3280270"/>
                <a:gd name="connsiteY1" fmla="*/ 237506 h 238305"/>
                <a:gd name="connsiteX2" fmla="*/ 1250690 w 3280270"/>
                <a:gd name="connsiteY2" fmla="*/ 238305 h 238305"/>
                <a:gd name="connsiteX3" fmla="*/ 1254865 w 3280270"/>
                <a:gd name="connsiteY3" fmla="*/ 237506 h 238305"/>
                <a:gd name="connsiteX4" fmla="*/ 1195370 w 3280270"/>
                <a:gd name="connsiteY4" fmla="*/ 196031 h 238305"/>
                <a:gd name="connsiteX5" fmla="*/ 992537 w 3280270"/>
                <a:gd name="connsiteY5" fmla="*/ 188062 h 238305"/>
                <a:gd name="connsiteX6" fmla="*/ 937851 w 3280270"/>
                <a:gd name="connsiteY6" fmla="*/ 231420 h 238305"/>
                <a:gd name="connsiteX7" fmla="*/ 940169 w 3280270"/>
                <a:gd name="connsiteY7" fmla="*/ 231568 h 238305"/>
                <a:gd name="connsiteX8" fmla="*/ 0 w 3280270"/>
                <a:gd name="connsiteY8" fmla="*/ 238305 h 238305"/>
                <a:gd name="connsiteX9" fmla="*/ 1833 w 3280270"/>
                <a:gd name="connsiteY9" fmla="*/ 130837 h 238305"/>
                <a:gd name="connsiteX10" fmla="*/ 0 w 3280270"/>
                <a:gd name="connsiteY10" fmla="*/ 8435 h 238305"/>
                <a:gd name="connsiteX11" fmla="*/ 937851 w 3280270"/>
                <a:gd name="connsiteY11" fmla="*/ 0 h 238305"/>
                <a:gd name="connsiteX12" fmla="*/ 940169 w 3280270"/>
                <a:gd name="connsiteY12" fmla="*/ 0 h 238305"/>
                <a:gd name="connsiteX13" fmla="*/ 997528 w 3280270"/>
                <a:gd name="connsiteY13" fmla="*/ 42227 h 238305"/>
                <a:gd name="connsiteX14" fmla="*/ 1195751 w 3280270"/>
                <a:gd name="connsiteY14" fmla="*/ 42227 h 238305"/>
                <a:gd name="connsiteX15" fmla="*/ 1250690 w 3280270"/>
                <a:gd name="connsiteY15" fmla="*/ 0 h 238305"/>
                <a:gd name="connsiteX16" fmla="*/ 1254865 w 3280270"/>
                <a:gd name="connsiteY16" fmla="*/ 0 h 238305"/>
                <a:gd name="connsiteX17" fmla="*/ 3093864 w 3280270"/>
                <a:gd name="connsiteY17" fmla="*/ 0 h 238305"/>
                <a:gd name="connsiteX0" fmla="*/ 2199089 w 3281017"/>
                <a:gd name="connsiteY0" fmla="*/ 238305 h 238305"/>
                <a:gd name="connsiteX1" fmla="*/ 3280270 w 3281017"/>
                <a:gd name="connsiteY1" fmla="*/ 237506 h 238305"/>
                <a:gd name="connsiteX2" fmla="*/ 1250690 w 3281017"/>
                <a:gd name="connsiteY2" fmla="*/ 238305 h 238305"/>
                <a:gd name="connsiteX3" fmla="*/ 1254865 w 3281017"/>
                <a:gd name="connsiteY3" fmla="*/ 237506 h 238305"/>
                <a:gd name="connsiteX4" fmla="*/ 1195370 w 3281017"/>
                <a:gd name="connsiteY4" fmla="*/ 196031 h 238305"/>
                <a:gd name="connsiteX5" fmla="*/ 992537 w 3281017"/>
                <a:gd name="connsiteY5" fmla="*/ 188062 h 238305"/>
                <a:gd name="connsiteX6" fmla="*/ 937851 w 3281017"/>
                <a:gd name="connsiteY6" fmla="*/ 231420 h 238305"/>
                <a:gd name="connsiteX7" fmla="*/ 940169 w 3281017"/>
                <a:gd name="connsiteY7" fmla="*/ 231568 h 238305"/>
                <a:gd name="connsiteX8" fmla="*/ 0 w 3281017"/>
                <a:gd name="connsiteY8" fmla="*/ 238305 h 238305"/>
                <a:gd name="connsiteX9" fmla="*/ 1833 w 3281017"/>
                <a:gd name="connsiteY9" fmla="*/ 130837 h 238305"/>
                <a:gd name="connsiteX10" fmla="*/ 0 w 3281017"/>
                <a:gd name="connsiteY10" fmla="*/ 8435 h 238305"/>
                <a:gd name="connsiteX11" fmla="*/ 937851 w 3281017"/>
                <a:gd name="connsiteY11" fmla="*/ 0 h 238305"/>
                <a:gd name="connsiteX12" fmla="*/ 940169 w 3281017"/>
                <a:gd name="connsiteY12" fmla="*/ 0 h 238305"/>
                <a:gd name="connsiteX13" fmla="*/ 997528 w 3281017"/>
                <a:gd name="connsiteY13" fmla="*/ 42227 h 238305"/>
                <a:gd name="connsiteX14" fmla="*/ 1195751 w 3281017"/>
                <a:gd name="connsiteY14" fmla="*/ 42227 h 238305"/>
                <a:gd name="connsiteX15" fmla="*/ 1250690 w 3281017"/>
                <a:gd name="connsiteY15" fmla="*/ 0 h 238305"/>
                <a:gd name="connsiteX16" fmla="*/ 1254865 w 3281017"/>
                <a:gd name="connsiteY16" fmla="*/ 0 h 238305"/>
                <a:gd name="connsiteX17" fmla="*/ 3281017 w 3281017"/>
                <a:gd name="connsiteY17" fmla="*/ 0 h 238305"/>
                <a:gd name="connsiteX0" fmla="*/ 2199089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312718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600131 w 3281017"/>
                <a:gd name="connsiteY0" fmla="*/ 238305 h 238305"/>
                <a:gd name="connsiteX1" fmla="*/ 1250690 w 3281017"/>
                <a:gd name="connsiteY1" fmla="*/ 238305 h 238305"/>
                <a:gd name="connsiteX2" fmla="*/ 1254865 w 3281017"/>
                <a:gd name="connsiteY2" fmla="*/ 237506 h 238305"/>
                <a:gd name="connsiteX3" fmla="*/ 1195370 w 3281017"/>
                <a:gd name="connsiteY3" fmla="*/ 196031 h 238305"/>
                <a:gd name="connsiteX4" fmla="*/ 992537 w 3281017"/>
                <a:gd name="connsiteY4" fmla="*/ 188062 h 238305"/>
                <a:gd name="connsiteX5" fmla="*/ 937851 w 3281017"/>
                <a:gd name="connsiteY5" fmla="*/ 231420 h 238305"/>
                <a:gd name="connsiteX6" fmla="*/ 940169 w 3281017"/>
                <a:gd name="connsiteY6" fmla="*/ 231568 h 238305"/>
                <a:gd name="connsiteX7" fmla="*/ 0 w 3281017"/>
                <a:gd name="connsiteY7" fmla="*/ 238305 h 238305"/>
                <a:gd name="connsiteX8" fmla="*/ 1833 w 3281017"/>
                <a:gd name="connsiteY8" fmla="*/ 130837 h 238305"/>
                <a:gd name="connsiteX9" fmla="*/ 0 w 3281017"/>
                <a:gd name="connsiteY9" fmla="*/ 8435 h 238305"/>
                <a:gd name="connsiteX10" fmla="*/ 937851 w 3281017"/>
                <a:gd name="connsiteY10" fmla="*/ 0 h 238305"/>
                <a:gd name="connsiteX11" fmla="*/ 940169 w 3281017"/>
                <a:gd name="connsiteY11" fmla="*/ 0 h 238305"/>
                <a:gd name="connsiteX12" fmla="*/ 997528 w 3281017"/>
                <a:gd name="connsiteY12" fmla="*/ 42227 h 238305"/>
                <a:gd name="connsiteX13" fmla="*/ 1195751 w 3281017"/>
                <a:gd name="connsiteY13" fmla="*/ 42227 h 238305"/>
                <a:gd name="connsiteX14" fmla="*/ 1250690 w 3281017"/>
                <a:gd name="connsiteY14" fmla="*/ 0 h 238305"/>
                <a:gd name="connsiteX15" fmla="*/ 1254865 w 3281017"/>
                <a:gd name="connsiteY15" fmla="*/ 0 h 238305"/>
                <a:gd name="connsiteX16" fmla="*/ 3281017 w 3281017"/>
                <a:gd name="connsiteY16" fmla="*/ 0 h 238305"/>
                <a:gd name="connsiteX0" fmla="*/ 2894227 w 3281017"/>
                <a:gd name="connsiteY0" fmla="*/ 243336 h 243336"/>
                <a:gd name="connsiteX1" fmla="*/ 1250690 w 3281017"/>
                <a:gd name="connsiteY1" fmla="*/ 238305 h 243336"/>
                <a:gd name="connsiteX2" fmla="*/ 1254865 w 3281017"/>
                <a:gd name="connsiteY2" fmla="*/ 237506 h 243336"/>
                <a:gd name="connsiteX3" fmla="*/ 1195370 w 3281017"/>
                <a:gd name="connsiteY3" fmla="*/ 196031 h 243336"/>
                <a:gd name="connsiteX4" fmla="*/ 992537 w 3281017"/>
                <a:gd name="connsiteY4" fmla="*/ 188062 h 243336"/>
                <a:gd name="connsiteX5" fmla="*/ 937851 w 3281017"/>
                <a:gd name="connsiteY5" fmla="*/ 231420 h 243336"/>
                <a:gd name="connsiteX6" fmla="*/ 940169 w 3281017"/>
                <a:gd name="connsiteY6" fmla="*/ 231568 h 243336"/>
                <a:gd name="connsiteX7" fmla="*/ 0 w 3281017"/>
                <a:gd name="connsiteY7" fmla="*/ 238305 h 243336"/>
                <a:gd name="connsiteX8" fmla="*/ 1833 w 3281017"/>
                <a:gd name="connsiteY8" fmla="*/ 130837 h 243336"/>
                <a:gd name="connsiteX9" fmla="*/ 0 w 3281017"/>
                <a:gd name="connsiteY9" fmla="*/ 8435 h 243336"/>
                <a:gd name="connsiteX10" fmla="*/ 937851 w 3281017"/>
                <a:gd name="connsiteY10" fmla="*/ 0 h 243336"/>
                <a:gd name="connsiteX11" fmla="*/ 940169 w 3281017"/>
                <a:gd name="connsiteY11" fmla="*/ 0 h 243336"/>
                <a:gd name="connsiteX12" fmla="*/ 997528 w 3281017"/>
                <a:gd name="connsiteY12" fmla="*/ 42227 h 243336"/>
                <a:gd name="connsiteX13" fmla="*/ 1195751 w 3281017"/>
                <a:gd name="connsiteY13" fmla="*/ 42227 h 243336"/>
                <a:gd name="connsiteX14" fmla="*/ 1250690 w 3281017"/>
                <a:gd name="connsiteY14" fmla="*/ 0 h 243336"/>
                <a:gd name="connsiteX15" fmla="*/ 1254865 w 3281017"/>
                <a:gd name="connsiteY15" fmla="*/ 0 h 243336"/>
                <a:gd name="connsiteX16" fmla="*/ 3281017 w 3281017"/>
                <a:gd name="connsiteY16" fmla="*/ 0 h 243336"/>
                <a:gd name="connsiteX0" fmla="*/ 3328688 w 3328688"/>
                <a:gd name="connsiteY0" fmla="*/ 243336 h 243336"/>
                <a:gd name="connsiteX1" fmla="*/ 1250690 w 3328688"/>
                <a:gd name="connsiteY1" fmla="*/ 238305 h 243336"/>
                <a:gd name="connsiteX2" fmla="*/ 1254865 w 3328688"/>
                <a:gd name="connsiteY2" fmla="*/ 237506 h 243336"/>
                <a:gd name="connsiteX3" fmla="*/ 1195370 w 3328688"/>
                <a:gd name="connsiteY3" fmla="*/ 196031 h 243336"/>
                <a:gd name="connsiteX4" fmla="*/ 992537 w 3328688"/>
                <a:gd name="connsiteY4" fmla="*/ 188062 h 243336"/>
                <a:gd name="connsiteX5" fmla="*/ 937851 w 3328688"/>
                <a:gd name="connsiteY5" fmla="*/ 231420 h 243336"/>
                <a:gd name="connsiteX6" fmla="*/ 940169 w 3328688"/>
                <a:gd name="connsiteY6" fmla="*/ 231568 h 243336"/>
                <a:gd name="connsiteX7" fmla="*/ 0 w 3328688"/>
                <a:gd name="connsiteY7" fmla="*/ 238305 h 243336"/>
                <a:gd name="connsiteX8" fmla="*/ 1833 w 3328688"/>
                <a:gd name="connsiteY8" fmla="*/ 130837 h 243336"/>
                <a:gd name="connsiteX9" fmla="*/ 0 w 3328688"/>
                <a:gd name="connsiteY9" fmla="*/ 8435 h 243336"/>
                <a:gd name="connsiteX10" fmla="*/ 937851 w 3328688"/>
                <a:gd name="connsiteY10" fmla="*/ 0 h 243336"/>
                <a:gd name="connsiteX11" fmla="*/ 940169 w 3328688"/>
                <a:gd name="connsiteY11" fmla="*/ 0 h 243336"/>
                <a:gd name="connsiteX12" fmla="*/ 997528 w 3328688"/>
                <a:gd name="connsiteY12" fmla="*/ 42227 h 243336"/>
                <a:gd name="connsiteX13" fmla="*/ 1195751 w 3328688"/>
                <a:gd name="connsiteY13" fmla="*/ 42227 h 243336"/>
                <a:gd name="connsiteX14" fmla="*/ 1250690 w 3328688"/>
                <a:gd name="connsiteY14" fmla="*/ 0 h 243336"/>
                <a:gd name="connsiteX15" fmla="*/ 1254865 w 3328688"/>
                <a:gd name="connsiteY15" fmla="*/ 0 h 243336"/>
                <a:gd name="connsiteX16" fmla="*/ 3281017 w 332868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3281017 w 3295268"/>
                <a:gd name="connsiteY16" fmla="*/ 0 h 243336"/>
                <a:gd name="connsiteX0" fmla="*/ 3295268 w 3295268"/>
                <a:gd name="connsiteY0" fmla="*/ 243336 h 243336"/>
                <a:gd name="connsiteX1" fmla="*/ 1250690 w 3295268"/>
                <a:gd name="connsiteY1" fmla="*/ 238305 h 243336"/>
                <a:gd name="connsiteX2" fmla="*/ 1254865 w 3295268"/>
                <a:gd name="connsiteY2" fmla="*/ 237506 h 243336"/>
                <a:gd name="connsiteX3" fmla="*/ 1195370 w 3295268"/>
                <a:gd name="connsiteY3" fmla="*/ 196031 h 243336"/>
                <a:gd name="connsiteX4" fmla="*/ 992537 w 3295268"/>
                <a:gd name="connsiteY4" fmla="*/ 188062 h 243336"/>
                <a:gd name="connsiteX5" fmla="*/ 937851 w 3295268"/>
                <a:gd name="connsiteY5" fmla="*/ 231420 h 243336"/>
                <a:gd name="connsiteX6" fmla="*/ 940169 w 3295268"/>
                <a:gd name="connsiteY6" fmla="*/ 231568 h 243336"/>
                <a:gd name="connsiteX7" fmla="*/ 0 w 3295268"/>
                <a:gd name="connsiteY7" fmla="*/ 238305 h 243336"/>
                <a:gd name="connsiteX8" fmla="*/ 1833 w 3295268"/>
                <a:gd name="connsiteY8" fmla="*/ 130837 h 243336"/>
                <a:gd name="connsiteX9" fmla="*/ 0 w 3295268"/>
                <a:gd name="connsiteY9" fmla="*/ 8435 h 243336"/>
                <a:gd name="connsiteX10" fmla="*/ 937851 w 3295268"/>
                <a:gd name="connsiteY10" fmla="*/ 0 h 243336"/>
                <a:gd name="connsiteX11" fmla="*/ 940169 w 3295268"/>
                <a:gd name="connsiteY11" fmla="*/ 0 h 243336"/>
                <a:gd name="connsiteX12" fmla="*/ 997528 w 3295268"/>
                <a:gd name="connsiteY12" fmla="*/ 42227 h 243336"/>
                <a:gd name="connsiteX13" fmla="*/ 1195751 w 3295268"/>
                <a:gd name="connsiteY13" fmla="*/ 42227 h 243336"/>
                <a:gd name="connsiteX14" fmla="*/ 1250690 w 3295268"/>
                <a:gd name="connsiteY14" fmla="*/ 0 h 243336"/>
                <a:gd name="connsiteX15" fmla="*/ 1254865 w 3295268"/>
                <a:gd name="connsiteY15" fmla="*/ 0 h 243336"/>
                <a:gd name="connsiteX16" fmla="*/ 2494038 w 3295268"/>
                <a:gd name="connsiteY16" fmla="*/ 2107 h 243336"/>
                <a:gd name="connsiteX17" fmla="*/ 3281017 w 3295268"/>
                <a:gd name="connsiteY17" fmla="*/ 0 h 243336"/>
                <a:gd name="connsiteX0" fmla="*/ 3295268 w 3295268"/>
                <a:gd name="connsiteY0" fmla="*/ 243336 h 243336"/>
                <a:gd name="connsiteX1" fmla="*/ 2494038 w 3295268"/>
                <a:gd name="connsiteY1" fmla="*/ 238582 h 243336"/>
                <a:gd name="connsiteX2" fmla="*/ 1250690 w 3295268"/>
                <a:gd name="connsiteY2" fmla="*/ 238305 h 243336"/>
                <a:gd name="connsiteX3" fmla="*/ 1254865 w 3295268"/>
                <a:gd name="connsiteY3" fmla="*/ 237506 h 243336"/>
                <a:gd name="connsiteX4" fmla="*/ 1195370 w 3295268"/>
                <a:gd name="connsiteY4" fmla="*/ 196031 h 243336"/>
                <a:gd name="connsiteX5" fmla="*/ 992537 w 3295268"/>
                <a:gd name="connsiteY5" fmla="*/ 188062 h 243336"/>
                <a:gd name="connsiteX6" fmla="*/ 937851 w 3295268"/>
                <a:gd name="connsiteY6" fmla="*/ 231420 h 243336"/>
                <a:gd name="connsiteX7" fmla="*/ 940169 w 3295268"/>
                <a:gd name="connsiteY7" fmla="*/ 231568 h 243336"/>
                <a:gd name="connsiteX8" fmla="*/ 0 w 3295268"/>
                <a:gd name="connsiteY8" fmla="*/ 238305 h 243336"/>
                <a:gd name="connsiteX9" fmla="*/ 1833 w 3295268"/>
                <a:gd name="connsiteY9" fmla="*/ 130837 h 243336"/>
                <a:gd name="connsiteX10" fmla="*/ 0 w 3295268"/>
                <a:gd name="connsiteY10" fmla="*/ 8435 h 243336"/>
                <a:gd name="connsiteX11" fmla="*/ 937851 w 3295268"/>
                <a:gd name="connsiteY11" fmla="*/ 0 h 243336"/>
                <a:gd name="connsiteX12" fmla="*/ 940169 w 3295268"/>
                <a:gd name="connsiteY12" fmla="*/ 0 h 243336"/>
                <a:gd name="connsiteX13" fmla="*/ 997528 w 3295268"/>
                <a:gd name="connsiteY13" fmla="*/ 42227 h 243336"/>
                <a:gd name="connsiteX14" fmla="*/ 1195751 w 3295268"/>
                <a:gd name="connsiteY14" fmla="*/ 42227 h 243336"/>
                <a:gd name="connsiteX15" fmla="*/ 1250690 w 3295268"/>
                <a:gd name="connsiteY15" fmla="*/ 0 h 243336"/>
                <a:gd name="connsiteX16" fmla="*/ 1254865 w 3295268"/>
                <a:gd name="connsiteY16" fmla="*/ 0 h 243336"/>
                <a:gd name="connsiteX17" fmla="*/ 2494038 w 3295268"/>
                <a:gd name="connsiteY17" fmla="*/ 2107 h 243336"/>
                <a:gd name="connsiteX18" fmla="*/ 3281017 w 3295268"/>
                <a:gd name="connsiteY18" fmla="*/ 0 h 243336"/>
                <a:gd name="connsiteX0" fmla="*/ 3295268 w 3295268"/>
                <a:gd name="connsiteY0" fmla="*/ 246261 h 246261"/>
                <a:gd name="connsiteX1" fmla="*/ 2494038 w 3295268"/>
                <a:gd name="connsiteY1" fmla="*/ 241507 h 246261"/>
                <a:gd name="connsiteX2" fmla="*/ 1250690 w 3295268"/>
                <a:gd name="connsiteY2" fmla="*/ 241230 h 246261"/>
                <a:gd name="connsiteX3" fmla="*/ 1254865 w 3295268"/>
                <a:gd name="connsiteY3" fmla="*/ 240431 h 246261"/>
                <a:gd name="connsiteX4" fmla="*/ 1195370 w 3295268"/>
                <a:gd name="connsiteY4" fmla="*/ 198956 h 246261"/>
                <a:gd name="connsiteX5" fmla="*/ 992537 w 3295268"/>
                <a:gd name="connsiteY5" fmla="*/ 190987 h 246261"/>
                <a:gd name="connsiteX6" fmla="*/ 937851 w 3295268"/>
                <a:gd name="connsiteY6" fmla="*/ 234345 h 246261"/>
                <a:gd name="connsiteX7" fmla="*/ 940169 w 3295268"/>
                <a:gd name="connsiteY7" fmla="*/ 234493 h 246261"/>
                <a:gd name="connsiteX8" fmla="*/ 0 w 3295268"/>
                <a:gd name="connsiteY8" fmla="*/ 241230 h 246261"/>
                <a:gd name="connsiteX9" fmla="*/ 1833 w 3295268"/>
                <a:gd name="connsiteY9" fmla="*/ 133762 h 246261"/>
                <a:gd name="connsiteX10" fmla="*/ 0 w 3295268"/>
                <a:gd name="connsiteY10" fmla="*/ 11360 h 246261"/>
                <a:gd name="connsiteX11" fmla="*/ 937851 w 3295268"/>
                <a:gd name="connsiteY11" fmla="*/ 2925 h 246261"/>
                <a:gd name="connsiteX12" fmla="*/ 940169 w 3295268"/>
                <a:gd name="connsiteY12" fmla="*/ 2925 h 246261"/>
                <a:gd name="connsiteX13" fmla="*/ 997528 w 3295268"/>
                <a:gd name="connsiteY13" fmla="*/ 45152 h 246261"/>
                <a:gd name="connsiteX14" fmla="*/ 1195751 w 3295268"/>
                <a:gd name="connsiteY14" fmla="*/ 45152 h 246261"/>
                <a:gd name="connsiteX15" fmla="*/ 1250690 w 3295268"/>
                <a:gd name="connsiteY15" fmla="*/ 2925 h 246261"/>
                <a:gd name="connsiteX16" fmla="*/ 1254865 w 3295268"/>
                <a:gd name="connsiteY16" fmla="*/ 2925 h 246261"/>
                <a:gd name="connsiteX17" fmla="*/ 2193257 w 3295268"/>
                <a:gd name="connsiteY17" fmla="*/ 0 h 246261"/>
                <a:gd name="connsiteX18" fmla="*/ 2494038 w 3295268"/>
                <a:gd name="connsiteY18" fmla="*/ 5032 h 246261"/>
                <a:gd name="connsiteX19" fmla="*/ 3281017 w 3295268"/>
                <a:gd name="connsiteY19"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494038 w 3295268"/>
                <a:gd name="connsiteY19" fmla="*/ 5032 h 246261"/>
                <a:gd name="connsiteX20" fmla="*/ 3281017 w 3295268"/>
                <a:gd name="connsiteY20" fmla="*/ 2925 h 246261"/>
                <a:gd name="connsiteX0" fmla="*/ 3295268 w 3295268"/>
                <a:gd name="connsiteY0" fmla="*/ 246261 h 246261"/>
                <a:gd name="connsiteX1" fmla="*/ 2494038 w 3295268"/>
                <a:gd name="connsiteY1" fmla="*/ 241507 h 246261"/>
                <a:gd name="connsiteX2" fmla="*/ 2199942 w 3295268"/>
                <a:gd name="connsiteY2" fmla="*/ 241507 h 246261"/>
                <a:gd name="connsiteX3" fmla="*/ 1250690 w 3295268"/>
                <a:gd name="connsiteY3" fmla="*/ 241230 h 246261"/>
                <a:gd name="connsiteX4" fmla="*/ 1254865 w 3295268"/>
                <a:gd name="connsiteY4" fmla="*/ 240431 h 246261"/>
                <a:gd name="connsiteX5" fmla="*/ 1195370 w 3295268"/>
                <a:gd name="connsiteY5" fmla="*/ 198956 h 246261"/>
                <a:gd name="connsiteX6" fmla="*/ 992537 w 3295268"/>
                <a:gd name="connsiteY6" fmla="*/ 190987 h 246261"/>
                <a:gd name="connsiteX7" fmla="*/ 937851 w 3295268"/>
                <a:gd name="connsiteY7" fmla="*/ 234345 h 246261"/>
                <a:gd name="connsiteX8" fmla="*/ 940169 w 3295268"/>
                <a:gd name="connsiteY8" fmla="*/ 234493 h 246261"/>
                <a:gd name="connsiteX9" fmla="*/ 0 w 3295268"/>
                <a:gd name="connsiteY9" fmla="*/ 241230 h 246261"/>
                <a:gd name="connsiteX10" fmla="*/ 1833 w 3295268"/>
                <a:gd name="connsiteY10" fmla="*/ 133762 h 246261"/>
                <a:gd name="connsiteX11" fmla="*/ 0 w 3295268"/>
                <a:gd name="connsiteY11" fmla="*/ 11360 h 246261"/>
                <a:gd name="connsiteX12" fmla="*/ 937851 w 3295268"/>
                <a:gd name="connsiteY12" fmla="*/ 2925 h 246261"/>
                <a:gd name="connsiteX13" fmla="*/ 940169 w 3295268"/>
                <a:gd name="connsiteY13" fmla="*/ 2925 h 246261"/>
                <a:gd name="connsiteX14" fmla="*/ 997528 w 3295268"/>
                <a:gd name="connsiteY14" fmla="*/ 45152 h 246261"/>
                <a:gd name="connsiteX15" fmla="*/ 1195751 w 3295268"/>
                <a:gd name="connsiteY15" fmla="*/ 45152 h 246261"/>
                <a:gd name="connsiteX16" fmla="*/ 1250690 w 3295268"/>
                <a:gd name="connsiteY16" fmla="*/ 2925 h 246261"/>
                <a:gd name="connsiteX17" fmla="*/ 1254865 w 3295268"/>
                <a:gd name="connsiteY17" fmla="*/ 2925 h 246261"/>
                <a:gd name="connsiteX18" fmla="*/ 2193257 w 3295268"/>
                <a:gd name="connsiteY18" fmla="*/ 0 h 246261"/>
                <a:gd name="connsiteX19" fmla="*/ 2333622 w 3295268"/>
                <a:gd name="connsiteY19" fmla="*/ 45283 h 246261"/>
                <a:gd name="connsiteX20" fmla="*/ 2494038 w 3295268"/>
                <a:gd name="connsiteY20" fmla="*/ 5032 h 246261"/>
                <a:gd name="connsiteX21" fmla="*/ 3281017 w 3295268"/>
                <a:gd name="connsiteY21"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94038 w 3295268"/>
                <a:gd name="connsiteY21" fmla="*/ 5032 h 246261"/>
                <a:gd name="connsiteX22" fmla="*/ 3281017 w 3295268"/>
                <a:gd name="connsiteY22"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333622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333622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340306 w 3295268"/>
                <a:gd name="connsiteY2" fmla="*/ 201256 h 246261"/>
                <a:gd name="connsiteX3" fmla="*/ 2199942 w 3295268"/>
                <a:gd name="connsiteY3" fmla="*/ 241507 h 246261"/>
                <a:gd name="connsiteX4" fmla="*/ 1250690 w 3295268"/>
                <a:gd name="connsiteY4" fmla="*/ 241230 h 246261"/>
                <a:gd name="connsiteX5" fmla="*/ 1254865 w 3295268"/>
                <a:gd name="connsiteY5" fmla="*/ 240431 h 246261"/>
                <a:gd name="connsiteX6" fmla="*/ 1195370 w 3295268"/>
                <a:gd name="connsiteY6" fmla="*/ 198956 h 246261"/>
                <a:gd name="connsiteX7" fmla="*/ 992537 w 3295268"/>
                <a:gd name="connsiteY7" fmla="*/ 190987 h 246261"/>
                <a:gd name="connsiteX8" fmla="*/ 937851 w 3295268"/>
                <a:gd name="connsiteY8" fmla="*/ 234345 h 246261"/>
                <a:gd name="connsiteX9" fmla="*/ 940169 w 3295268"/>
                <a:gd name="connsiteY9" fmla="*/ 234493 h 246261"/>
                <a:gd name="connsiteX10" fmla="*/ 0 w 3295268"/>
                <a:gd name="connsiteY10" fmla="*/ 241230 h 246261"/>
                <a:gd name="connsiteX11" fmla="*/ 1833 w 3295268"/>
                <a:gd name="connsiteY11" fmla="*/ 133762 h 246261"/>
                <a:gd name="connsiteX12" fmla="*/ 0 w 3295268"/>
                <a:gd name="connsiteY12" fmla="*/ 11360 h 246261"/>
                <a:gd name="connsiteX13" fmla="*/ 937851 w 3295268"/>
                <a:gd name="connsiteY13" fmla="*/ 2925 h 246261"/>
                <a:gd name="connsiteX14" fmla="*/ 940169 w 3295268"/>
                <a:gd name="connsiteY14" fmla="*/ 2925 h 246261"/>
                <a:gd name="connsiteX15" fmla="*/ 997528 w 3295268"/>
                <a:gd name="connsiteY15" fmla="*/ 45152 h 246261"/>
                <a:gd name="connsiteX16" fmla="*/ 1195751 w 3295268"/>
                <a:gd name="connsiteY16" fmla="*/ 45152 h 246261"/>
                <a:gd name="connsiteX17" fmla="*/ 1250690 w 3295268"/>
                <a:gd name="connsiteY17" fmla="*/ 2925 h 246261"/>
                <a:gd name="connsiteX18" fmla="*/ 1254865 w 3295268"/>
                <a:gd name="connsiteY18" fmla="*/ 2925 h 246261"/>
                <a:gd name="connsiteX19" fmla="*/ 2193257 w 3295268"/>
                <a:gd name="connsiteY19" fmla="*/ 0 h 246261"/>
                <a:gd name="connsiteX20" fmla="*/ 2253414 w 3295268"/>
                <a:gd name="connsiteY20" fmla="*/ 45283 h 246261"/>
                <a:gd name="connsiteX21" fmla="*/ 2427198 w 3295268"/>
                <a:gd name="connsiteY21" fmla="*/ 45283 h 246261"/>
                <a:gd name="connsiteX22" fmla="*/ 2494038 w 3295268"/>
                <a:gd name="connsiteY22" fmla="*/ 5032 h 246261"/>
                <a:gd name="connsiteX23" fmla="*/ 3281017 w 3295268"/>
                <a:gd name="connsiteY23"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340306 w 3295268"/>
                <a:gd name="connsiteY3" fmla="*/ 201256 h 246261"/>
                <a:gd name="connsiteX4" fmla="*/ 2246730 w 3295268"/>
                <a:gd name="connsiteY4" fmla="*/ 211319 h 246261"/>
                <a:gd name="connsiteX5" fmla="*/ 2199942 w 3295268"/>
                <a:gd name="connsiteY5" fmla="*/ 241507 h 246261"/>
                <a:gd name="connsiteX6" fmla="*/ 1250690 w 3295268"/>
                <a:gd name="connsiteY6" fmla="*/ 241230 h 246261"/>
                <a:gd name="connsiteX7" fmla="*/ 1254865 w 3295268"/>
                <a:gd name="connsiteY7" fmla="*/ 240431 h 246261"/>
                <a:gd name="connsiteX8" fmla="*/ 1195370 w 3295268"/>
                <a:gd name="connsiteY8" fmla="*/ 198956 h 246261"/>
                <a:gd name="connsiteX9" fmla="*/ 992537 w 3295268"/>
                <a:gd name="connsiteY9" fmla="*/ 190987 h 246261"/>
                <a:gd name="connsiteX10" fmla="*/ 937851 w 3295268"/>
                <a:gd name="connsiteY10" fmla="*/ 234345 h 246261"/>
                <a:gd name="connsiteX11" fmla="*/ 940169 w 3295268"/>
                <a:gd name="connsiteY11" fmla="*/ 234493 h 246261"/>
                <a:gd name="connsiteX12" fmla="*/ 0 w 3295268"/>
                <a:gd name="connsiteY12" fmla="*/ 241230 h 246261"/>
                <a:gd name="connsiteX13" fmla="*/ 1833 w 3295268"/>
                <a:gd name="connsiteY13" fmla="*/ 133762 h 246261"/>
                <a:gd name="connsiteX14" fmla="*/ 0 w 3295268"/>
                <a:gd name="connsiteY14" fmla="*/ 11360 h 246261"/>
                <a:gd name="connsiteX15" fmla="*/ 937851 w 3295268"/>
                <a:gd name="connsiteY15" fmla="*/ 2925 h 246261"/>
                <a:gd name="connsiteX16" fmla="*/ 940169 w 3295268"/>
                <a:gd name="connsiteY16" fmla="*/ 2925 h 246261"/>
                <a:gd name="connsiteX17" fmla="*/ 997528 w 3295268"/>
                <a:gd name="connsiteY17" fmla="*/ 45152 h 246261"/>
                <a:gd name="connsiteX18" fmla="*/ 1195751 w 3295268"/>
                <a:gd name="connsiteY18" fmla="*/ 45152 h 246261"/>
                <a:gd name="connsiteX19" fmla="*/ 1250690 w 3295268"/>
                <a:gd name="connsiteY19" fmla="*/ 2925 h 246261"/>
                <a:gd name="connsiteX20" fmla="*/ 1254865 w 3295268"/>
                <a:gd name="connsiteY20" fmla="*/ 2925 h 246261"/>
                <a:gd name="connsiteX21" fmla="*/ 2193257 w 3295268"/>
                <a:gd name="connsiteY21" fmla="*/ 0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53414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253414 w 3295268"/>
                <a:gd name="connsiteY22" fmla="*/ 45283 h 246261"/>
                <a:gd name="connsiteX23" fmla="*/ 2427198 w 3295268"/>
                <a:gd name="connsiteY23" fmla="*/ 45283 h 246261"/>
                <a:gd name="connsiteX24" fmla="*/ 2494038 w 3295268"/>
                <a:gd name="connsiteY24" fmla="*/ 5032 h 246261"/>
                <a:gd name="connsiteX25" fmla="*/ 3281017 w 3295268"/>
                <a:gd name="connsiteY25"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40045 w 3295268"/>
                <a:gd name="connsiteY21" fmla="*/ 30189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73465 w 3295268"/>
                <a:gd name="connsiteY21" fmla="*/ 55346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6781 w 3295268"/>
                <a:gd name="connsiteY21" fmla="*/ 60377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93257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186573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261"/>
                <a:gd name="connsiteX1" fmla="*/ 2494038 w 3295268"/>
                <a:gd name="connsiteY1" fmla="*/ 241507 h 246261"/>
                <a:gd name="connsiteX2" fmla="*/ 2427198 w 3295268"/>
                <a:gd name="connsiteY2" fmla="*/ 216350 h 246261"/>
                <a:gd name="connsiteX3" fmla="*/ 2246730 w 3295268"/>
                <a:gd name="connsiteY3" fmla="*/ 211319 h 246261"/>
                <a:gd name="connsiteX4" fmla="*/ 2199942 w 3295268"/>
                <a:gd name="connsiteY4" fmla="*/ 241507 h 246261"/>
                <a:gd name="connsiteX5" fmla="*/ 1250690 w 3295268"/>
                <a:gd name="connsiteY5" fmla="*/ 241230 h 246261"/>
                <a:gd name="connsiteX6" fmla="*/ 1254865 w 3295268"/>
                <a:gd name="connsiteY6" fmla="*/ 240431 h 246261"/>
                <a:gd name="connsiteX7" fmla="*/ 1195370 w 3295268"/>
                <a:gd name="connsiteY7" fmla="*/ 198956 h 246261"/>
                <a:gd name="connsiteX8" fmla="*/ 992537 w 3295268"/>
                <a:gd name="connsiteY8" fmla="*/ 190987 h 246261"/>
                <a:gd name="connsiteX9" fmla="*/ 937851 w 3295268"/>
                <a:gd name="connsiteY9" fmla="*/ 234345 h 246261"/>
                <a:gd name="connsiteX10" fmla="*/ 940169 w 3295268"/>
                <a:gd name="connsiteY10" fmla="*/ 234493 h 246261"/>
                <a:gd name="connsiteX11" fmla="*/ 0 w 3295268"/>
                <a:gd name="connsiteY11" fmla="*/ 241230 h 246261"/>
                <a:gd name="connsiteX12" fmla="*/ 1833 w 3295268"/>
                <a:gd name="connsiteY12" fmla="*/ 133762 h 246261"/>
                <a:gd name="connsiteX13" fmla="*/ 0 w 3295268"/>
                <a:gd name="connsiteY13" fmla="*/ 11360 h 246261"/>
                <a:gd name="connsiteX14" fmla="*/ 937851 w 3295268"/>
                <a:gd name="connsiteY14" fmla="*/ 2925 h 246261"/>
                <a:gd name="connsiteX15" fmla="*/ 940169 w 3295268"/>
                <a:gd name="connsiteY15" fmla="*/ 2925 h 246261"/>
                <a:gd name="connsiteX16" fmla="*/ 997528 w 3295268"/>
                <a:gd name="connsiteY16" fmla="*/ 45152 h 246261"/>
                <a:gd name="connsiteX17" fmla="*/ 1195751 w 3295268"/>
                <a:gd name="connsiteY17" fmla="*/ 45152 h 246261"/>
                <a:gd name="connsiteX18" fmla="*/ 1250690 w 3295268"/>
                <a:gd name="connsiteY18" fmla="*/ 2925 h 246261"/>
                <a:gd name="connsiteX19" fmla="*/ 1254865 w 3295268"/>
                <a:gd name="connsiteY19" fmla="*/ 2925 h 246261"/>
                <a:gd name="connsiteX20" fmla="*/ 2072946 w 3295268"/>
                <a:gd name="connsiteY20" fmla="*/ 0 h 246261"/>
                <a:gd name="connsiteX21" fmla="*/ 2260097 w 3295268"/>
                <a:gd name="connsiteY21" fmla="*/ 45283 h 246261"/>
                <a:gd name="connsiteX22" fmla="*/ 2427198 w 3295268"/>
                <a:gd name="connsiteY22" fmla="*/ 45283 h 246261"/>
                <a:gd name="connsiteX23" fmla="*/ 2494038 w 3295268"/>
                <a:gd name="connsiteY23" fmla="*/ 5032 h 246261"/>
                <a:gd name="connsiteX24" fmla="*/ 3281017 w 3295268"/>
                <a:gd name="connsiteY24" fmla="*/ 2925 h 246261"/>
                <a:gd name="connsiteX0" fmla="*/ 3295268 w 3295268"/>
                <a:gd name="connsiteY0" fmla="*/ 246261 h 246538"/>
                <a:gd name="connsiteX1" fmla="*/ 2567562 w 3295268"/>
                <a:gd name="connsiteY1" fmla="*/ 246538 h 246538"/>
                <a:gd name="connsiteX2" fmla="*/ 2427198 w 3295268"/>
                <a:gd name="connsiteY2" fmla="*/ 216350 h 246538"/>
                <a:gd name="connsiteX3" fmla="*/ 2246730 w 3295268"/>
                <a:gd name="connsiteY3" fmla="*/ 211319 h 246538"/>
                <a:gd name="connsiteX4" fmla="*/ 2199942 w 3295268"/>
                <a:gd name="connsiteY4" fmla="*/ 241507 h 246538"/>
                <a:gd name="connsiteX5" fmla="*/ 1250690 w 3295268"/>
                <a:gd name="connsiteY5" fmla="*/ 241230 h 246538"/>
                <a:gd name="connsiteX6" fmla="*/ 1254865 w 3295268"/>
                <a:gd name="connsiteY6" fmla="*/ 240431 h 246538"/>
                <a:gd name="connsiteX7" fmla="*/ 1195370 w 3295268"/>
                <a:gd name="connsiteY7" fmla="*/ 198956 h 246538"/>
                <a:gd name="connsiteX8" fmla="*/ 992537 w 3295268"/>
                <a:gd name="connsiteY8" fmla="*/ 190987 h 246538"/>
                <a:gd name="connsiteX9" fmla="*/ 937851 w 3295268"/>
                <a:gd name="connsiteY9" fmla="*/ 234345 h 246538"/>
                <a:gd name="connsiteX10" fmla="*/ 940169 w 3295268"/>
                <a:gd name="connsiteY10" fmla="*/ 234493 h 246538"/>
                <a:gd name="connsiteX11" fmla="*/ 0 w 3295268"/>
                <a:gd name="connsiteY11" fmla="*/ 241230 h 246538"/>
                <a:gd name="connsiteX12" fmla="*/ 1833 w 3295268"/>
                <a:gd name="connsiteY12" fmla="*/ 133762 h 246538"/>
                <a:gd name="connsiteX13" fmla="*/ 0 w 3295268"/>
                <a:gd name="connsiteY13" fmla="*/ 11360 h 246538"/>
                <a:gd name="connsiteX14" fmla="*/ 937851 w 3295268"/>
                <a:gd name="connsiteY14" fmla="*/ 2925 h 246538"/>
                <a:gd name="connsiteX15" fmla="*/ 940169 w 3295268"/>
                <a:gd name="connsiteY15" fmla="*/ 2925 h 246538"/>
                <a:gd name="connsiteX16" fmla="*/ 997528 w 3295268"/>
                <a:gd name="connsiteY16" fmla="*/ 45152 h 246538"/>
                <a:gd name="connsiteX17" fmla="*/ 1195751 w 3295268"/>
                <a:gd name="connsiteY17" fmla="*/ 45152 h 246538"/>
                <a:gd name="connsiteX18" fmla="*/ 1250690 w 3295268"/>
                <a:gd name="connsiteY18" fmla="*/ 2925 h 246538"/>
                <a:gd name="connsiteX19" fmla="*/ 1254865 w 3295268"/>
                <a:gd name="connsiteY19" fmla="*/ 2925 h 246538"/>
                <a:gd name="connsiteX20" fmla="*/ 2072946 w 3295268"/>
                <a:gd name="connsiteY20" fmla="*/ 0 h 246538"/>
                <a:gd name="connsiteX21" fmla="*/ 2260097 w 3295268"/>
                <a:gd name="connsiteY21" fmla="*/ 45283 h 246538"/>
                <a:gd name="connsiteX22" fmla="*/ 2427198 w 3295268"/>
                <a:gd name="connsiteY22" fmla="*/ 45283 h 246538"/>
                <a:gd name="connsiteX23" fmla="*/ 2494038 w 3295268"/>
                <a:gd name="connsiteY23" fmla="*/ 5032 h 246538"/>
                <a:gd name="connsiteX24" fmla="*/ 3281017 w 3295268"/>
                <a:gd name="connsiteY24" fmla="*/ 2925 h 24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5268" h="246538">
                  <a:moveTo>
                    <a:pt x="3295268" y="246261"/>
                  </a:moveTo>
                  <a:lnTo>
                    <a:pt x="2567562" y="246538"/>
                  </a:lnTo>
                  <a:cubicBezTo>
                    <a:pt x="2422884" y="242391"/>
                    <a:pt x="2468416" y="221381"/>
                    <a:pt x="2427198" y="216350"/>
                  </a:cubicBezTo>
                  <a:cubicBezTo>
                    <a:pt x="2385980" y="211319"/>
                    <a:pt x="2284606" y="207126"/>
                    <a:pt x="2246730" y="211319"/>
                  </a:cubicBezTo>
                  <a:lnTo>
                    <a:pt x="2199942" y="241507"/>
                  </a:lnTo>
                  <a:lnTo>
                    <a:pt x="1250690" y="241230"/>
                  </a:lnTo>
                  <a:lnTo>
                    <a:pt x="1254865" y="240431"/>
                  </a:lnTo>
                  <a:cubicBezTo>
                    <a:pt x="1244698" y="239308"/>
                    <a:pt x="1239091" y="207197"/>
                    <a:pt x="1195370" y="198956"/>
                  </a:cubicBezTo>
                  <a:cubicBezTo>
                    <a:pt x="1151649" y="190715"/>
                    <a:pt x="1034510" y="191012"/>
                    <a:pt x="992537" y="190987"/>
                  </a:cubicBezTo>
                  <a:lnTo>
                    <a:pt x="937851" y="234345"/>
                  </a:lnTo>
                  <a:lnTo>
                    <a:pt x="940169" y="234493"/>
                  </a:lnTo>
                  <a:lnTo>
                    <a:pt x="0" y="241230"/>
                  </a:lnTo>
                  <a:lnTo>
                    <a:pt x="1833" y="133762"/>
                  </a:lnTo>
                  <a:lnTo>
                    <a:pt x="0" y="11360"/>
                  </a:lnTo>
                  <a:lnTo>
                    <a:pt x="937851" y="2925"/>
                  </a:lnTo>
                  <a:lnTo>
                    <a:pt x="940169" y="2925"/>
                  </a:lnTo>
                  <a:cubicBezTo>
                    <a:pt x="950471" y="3915"/>
                    <a:pt x="954931" y="38114"/>
                    <a:pt x="997528" y="45152"/>
                  </a:cubicBezTo>
                  <a:cubicBezTo>
                    <a:pt x="1040125" y="52190"/>
                    <a:pt x="1153913" y="46142"/>
                    <a:pt x="1195751" y="45152"/>
                  </a:cubicBezTo>
                  <a:lnTo>
                    <a:pt x="1250690" y="2925"/>
                  </a:lnTo>
                  <a:lnTo>
                    <a:pt x="1254865" y="2925"/>
                  </a:lnTo>
                  <a:lnTo>
                    <a:pt x="2072946" y="0"/>
                  </a:lnTo>
                  <a:cubicBezTo>
                    <a:pt x="2239371" y="351"/>
                    <a:pt x="2221107" y="37736"/>
                    <a:pt x="2260097" y="45283"/>
                  </a:cubicBezTo>
                  <a:cubicBezTo>
                    <a:pt x="2299087" y="52830"/>
                    <a:pt x="2384866" y="49476"/>
                    <a:pt x="2427198" y="45283"/>
                  </a:cubicBezTo>
                  <a:lnTo>
                    <a:pt x="2494038" y="5032"/>
                  </a:lnTo>
                  <a:lnTo>
                    <a:pt x="3281017" y="2925"/>
                  </a:lnTo>
                </a:path>
              </a:pathLst>
            </a:custGeom>
            <a:solidFill>
              <a:srgbClr val="E5E3DB"/>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11165403"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583781" y="3644547"/>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601391" y="3563244"/>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733" y="358252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502" y="392201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9191541" y="37104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05251" y="36192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4258" y="372908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658743" y="40225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487134" y="4003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72899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49972" y="390555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01183" y="39404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27471" y="34955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9122837"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641406" y="36160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49487" y="40353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624096" y="40292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69628" y="4083007"/>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615120" y="373173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84134" y="40968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02873" y="35887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2845" y="36768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47076" y="39589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10715477" y="38462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10921522" y="39617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940237" y="35502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8827923" y="3988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73433" y="39222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672850" y="38507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680540" y="3911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723270" y="37319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845961" y="363362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56990" y="36928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10190248"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8419474" y="40191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625317" y="38098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11183962" y="340044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11186114" y="3553733"/>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p:cNvCxnSpPr>
          <p:nvPr/>
        </p:nvCxnSpPr>
        <p:spPr>
          <a:xfrm flipV="1">
            <a:off x="11175269" y="3683450"/>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11197663" y="380055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11128331" y="3315889"/>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11123928" y="428013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11183962"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11178466" y="3995475"/>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11080215" y="316648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10971267" y="35260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1" name="مستطيل 190">
            <a:extLst>
              <a:ext uri="{FF2B5EF4-FFF2-40B4-BE49-F238E27FC236}">
                <a16:creationId xmlns:a16="http://schemas.microsoft.com/office/drawing/2014/main" id="{607E5590-7F6C-403F-8DF8-690C4FCBA642}"/>
              </a:ext>
            </a:extLst>
          </p:cNvPr>
          <p:cNvSpPr/>
          <p:nvPr/>
        </p:nvSpPr>
        <p:spPr>
          <a:xfrm>
            <a:off x="7998617" y="367559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2" name="مستطيل 191">
            <a:extLst>
              <a:ext uri="{FF2B5EF4-FFF2-40B4-BE49-F238E27FC236}">
                <a16:creationId xmlns:a16="http://schemas.microsoft.com/office/drawing/2014/main" id="{61DE55C4-9B0F-4095-B965-2A9EE261EE19}"/>
              </a:ext>
            </a:extLst>
          </p:cNvPr>
          <p:cNvSpPr/>
          <p:nvPr/>
        </p:nvSpPr>
        <p:spPr>
          <a:xfrm>
            <a:off x="7471794" y="3683134"/>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4" name="مستطيل 193">
            <a:extLst>
              <a:ext uri="{FF2B5EF4-FFF2-40B4-BE49-F238E27FC236}">
                <a16:creationId xmlns:a16="http://schemas.microsoft.com/office/drawing/2014/main" id="{0C777977-9D56-4758-8DCD-38CAB0D17918}"/>
              </a:ext>
            </a:extLst>
          </p:cNvPr>
          <p:cNvSpPr/>
          <p:nvPr/>
        </p:nvSpPr>
        <p:spPr>
          <a:xfrm>
            <a:off x="8533610" y="367524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5" name="مستطيل 194">
            <a:extLst>
              <a:ext uri="{FF2B5EF4-FFF2-40B4-BE49-F238E27FC236}">
                <a16:creationId xmlns:a16="http://schemas.microsoft.com/office/drawing/2014/main" id="{8C33FFBE-6C6A-4069-ACF0-2144CA3345CE}"/>
              </a:ext>
            </a:extLst>
          </p:cNvPr>
          <p:cNvSpPr/>
          <p:nvPr/>
        </p:nvSpPr>
        <p:spPr>
          <a:xfrm>
            <a:off x="9757943" y="3670118"/>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6" name="مستطيل 195">
            <a:extLst>
              <a:ext uri="{FF2B5EF4-FFF2-40B4-BE49-F238E27FC236}">
                <a16:creationId xmlns:a16="http://schemas.microsoft.com/office/drawing/2014/main" id="{4825E2D3-3185-489F-8D2D-DE61A0F4FCFA}"/>
              </a:ext>
            </a:extLst>
          </p:cNvPr>
          <p:cNvSpPr/>
          <p:nvPr/>
        </p:nvSpPr>
        <p:spPr>
          <a:xfrm>
            <a:off x="4968199" y="368861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198" name="شكل بيضاوي 197">
            <a:extLst>
              <a:ext uri="{FF2B5EF4-FFF2-40B4-BE49-F238E27FC236}">
                <a16:creationId xmlns:a16="http://schemas.microsoft.com/office/drawing/2014/main" id="{62078B0B-25AD-4DFC-819F-5B632601A6A1}"/>
              </a:ext>
            </a:extLst>
          </p:cNvPr>
          <p:cNvSpPr/>
          <p:nvPr/>
        </p:nvSpPr>
        <p:spPr>
          <a:xfrm>
            <a:off x="6741600" y="3680932"/>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1" name="شكل بيضاوي 180">
            <a:extLst>
              <a:ext uri="{FF2B5EF4-FFF2-40B4-BE49-F238E27FC236}">
                <a16:creationId xmlns:a16="http://schemas.microsoft.com/office/drawing/2014/main" id="{3FAD5C4B-EB85-444A-899A-7194FB04A49F}"/>
              </a:ext>
            </a:extLst>
          </p:cNvPr>
          <p:cNvSpPr/>
          <p:nvPr/>
        </p:nvSpPr>
        <p:spPr>
          <a:xfrm>
            <a:off x="4364146" y="372012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184" name="شكل بيضاوي 183">
            <a:extLst>
              <a:ext uri="{FF2B5EF4-FFF2-40B4-BE49-F238E27FC236}">
                <a16:creationId xmlns:a16="http://schemas.microsoft.com/office/drawing/2014/main" id="{CF726920-0E8A-435E-9F06-FA12CE3BD5F2}"/>
              </a:ext>
            </a:extLst>
          </p:cNvPr>
          <p:cNvSpPr/>
          <p:nvPr/>
        </p:nvSpPr>
        <p:spPr>
          <a:xfrm>
            <a:off x="9144087" y="3717181"/>
            <a:ext cx="285002" cy="256590"/>
          </a:xfrm>
          <a:prstGeom prst="ellipse">
            <a:avLst/>
          </a:prstGeom>
          <a:solidFill>
            <a:srgbClr val="FF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b="1" dirty="0">
                <a:solidFill>
                  <a:srgbClr val="FFFF00"/>
                </a:solidFill>
              </a:rPr>
              <a:t>+</a:t>
            </a:r>
          </a:p>
        </p:txBody>
      </p:sp>
      <p:sp>
        <p:nvSpPr>
          <p:cNvPr id="206" name="مستطيل 205">
            <a:extLst>
              <a:ext uri="{FF2B5EF4-FFF2-40B4-BE49-F238E27FC236}">
                <a16:creationId xmlns:a16="http://schemas.microsoft.com/office/drawing/2014/main" id="{84457651-CF7A-48CD-B657-434213C50707}"/>
              </a:ext>
            </a:extLst>
          </p:cNvPr>
          <p:cNvSpPr/>
          <p:nvPr/>
        </p:nvSpPr>
        <p:spPr>
          <a:xfrm>
            <a:off x="10249981" y="3665762"/>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7" name="مستطيل 206">
            <a:extLst>
              <a:ext uri="{FF2B5EF4-FFF2-40B4-BE49-F238E27FC236}">
                <a16:creationId xmlns:a16="http://schemas.microsoft.com/office/drawing/2014/main" id="{382C0D86-CD01-4923-B24C-386ECAB07D25}"/>
              </a:ext>
            </a:extLst>
          </p:cNvPr>
          <p:cNvSpPr/>
          <p:nvPr/>
        </p:nvSpPr>
        <p:spPr>
          <a:xfrm>
            <a:off x="10768145" y="3661406"/>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8" name="مستطيل 207">
            <a:extLst>
              <a:ext uri="{FF2B5EF4-FFF2-40B4-BE49-F238E27FC236}">
                <a16:creationId xmlns:a16="http://schemas.microsoft.com/office/drawing/2014/main" id="{370AC426-D5FF-4A0B-B26D-F33CCB4E7144}"/>
              </a:ext>
            </a:extLst>
          </p:cNvPr>
          <p:cNvSpPr/>
          <p:nvPr/>
        </p:nvSpPr>
        <p:spPr>
          <a:xfrm>
            <a:off x="5469721" y="369102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sp>
        <p:nvSpPr>
          <p:cNvPr id="209" name="مستطيل 208">
            <a:extLst>
              <a:ext uri="{FF2B5EF4-FFF2-40B4-BE49-F238E27FC236}">
                <a16:creationId xmlns:a16="http://schemas.microsoft.com/office/drawing/2014/main" id="{9FA6EF4B-957B-4F99-8D3B-534853805474}"/>
              </a:ext>
            </a:extLst>
          </p:cNvPr>
          <p:cNvSpPr/>
          <p:nvPr/>
        </p:nvSpPr>
        <p:spPr>
          <a:xfrm>
            <a:off x="5973677" y="3688431"/>
            <a:ext cx="342751" cy="210942"/>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sz="4400" dirty="0">
                <a:solidFill>
                  <a:srgbClr val="7030A0"/>
                </a:solidFill>
              </a:rPr>
              <a:t>-</a:t>
            </a:r>
          </a:p>
        </p:txBody>
      </p:sp>
      <p:cxnSp>
        <p:nvCxnSpPr>
          <p:cNvPr id="210" name="رابط مستقيم 209">
            <a:extLst>
              <a:ext uri="{FF2B5EF4-FFF2-40B4-BE49-F238E27FC236}">
                <a16:creationId xmlns:a16="http://schemas.microsoft.com/office/drawing/2014/main" id="{7D3C61EF-C2D1-4240-ACEC-83644193D76B}"/>
              </a:ext>
            </a:extLst>
          </p:cNvPr>
          <p:cNvCxnSpPr>
            <a:cxnSpLocks/>
          </p:cNvCxnSpPr>
          <p:nvPr/>
        </p:nvCxnSpPr>
        <p:spPr>
          <a:xfrm>
            <a:off x="9066434" y="4050667"/>
            <a:ext cx="388725" cy="9437"/>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211" name="رابط مستقيم 210">
            <a:extLst>
              <a:ext uri="{FF2B5EF4-FFF2-40B4-BE49-F238E27FC236}">
                <a16:creationId xmlns:a16="http://schemas.microsoft.com/office/drawing/2014/main" id="{A86604DF-2F15-4D01-8B33-FE4959E8DDC7}"/>
              </a:ext>
            </a:extLst>
          </p:cNvPr>
          <p:cNvCxnSpPr>
            <a:cxnSpLocks/>
          </p:cNvCxnSpPr>
          <p:nvPr/>
        </p:nvCxnSpPr>
        <p:spPr>
          <a:xfrm>
            <a:off x="9173221" y="3598253"/>
            <a:ext cx="313803" cy="6641"/>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214" name="شكل بيضاوي 213">
            <a:extLst>
              <a:ext uri="{FF2B5EF4-FFF2-40B4-BE49-F238E27FC236}">
                <a16:creationId xmlns:a16="http://schemas.microsoft.com/office/drawing/2014/main" id="{D1D5C224-39BB-4CB2-8475-0CADFF62C492}"/>
              </a:ext>
            </a:extLst>
          </p:cNvPr>
          <p:cNvSpPr/>
          <p:nvPr/>
        </p:nvSpPr>
        <p:spPr>
          <a:xfrm>
            <a:off x="1021026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5" name="شكل بيضاوي 214">
            <a:extLst>
              <a:ext uri="{FF2B5EF4-FFF2-40B4-BE49-F238E27FC236}">
                <a16:creationId xmlns:a16="http://schemas.microsoft.com/office/drawing/2014/main" id="{D7E99857-F52C-4240-9179-D9672D9EB598}"/>
              </a:ext>
            </a:extLst>
          </p:cNvPr>
          <p:cNvSpPr/>
          <p:nvPr/>
        </p:nvSpPr>
        <p:spPr>
          <a:xfrm>
            <a:off x="9683336" y="36329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6" name="شكل بيضاوي 215">
            <a:extLst>
              <a:ext uri="{FF2B5EF4-FFF2-40B4-BE49-F238E27FC236}">
                <a16:creationId xmlns:a16="http://schemas.microsoft.com/office/drawing/2014/main" id="{ACC21D4F-6F09-47CB-8C37-D9A153CE0361}"/>
              </a:ext>
            </a:extLst>
          </p:cNvPr>
          <p:cNvSpPr/>
          <p:nvPr/>
        </p:nvSpPr>
        <p:spPr>
          <a:xfrm>
            <a:off x="9861521" y="38643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7" name="شكل بيضاوي 216">
            <a:extLst>
              <a:ext uri="{FF2B5EF4-FFF2-40B4-BE49-F238E27FC236}">
                <a16:creationId xmlns:a16="http://schemas.microsoft.com/office/drawing/2014/main" id="{E9C50B9B-7362-4DBD-9405-CCBD89A90C91}"/>
              </a:ext>
            </a:extLst>
          </p:cNvPr>
          <p:cNvSpPr/>
          <p:nvPr/>
        </p:nvSpPr>
        <p:spPr>
          <a:xfrm>
            <a:off x="9988136" y="39377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8" name="شكل بيضاوي 217">
            <a:extLst>
              <a:ext uri="{FF2B5EF4-FFF2-40B4-BE49-F238E27FC236}">
                <a16:creationId xmlns:a16="http://schemas.microsoft.com/office/drawing/2014/main" id="{ECB268FC-EE74-4B75-B72D-FE9AB1AD18D8}"/>
              </a:ext>
            </a:extLst>
          </p:cNvPr>
          <p:cNvSpPr/>
          <p:nvPr/>
        </p:nvSpPr>
        <p:spPr>
          <a:xfrm>
            <a:off x="10768145" y="4000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19" name="شكل بيضاوي 218">
            <a:extLst>
              <a:ext uri="{FF2B5EF4-FFF2-40B4-BE49-F238E27FC236}">
                <a16:creationId xmlns:a16="http://schemas.microsoft.com/office/drawing/2014/main" id="{523741F6-AA4E-4B37-99D7-8589D120C920}"/>
              </a:ext>
            </a:extLst>
          </p:cNvPr>
          <p:cNvSpPr/>
          <p:nvPr/>
        </p:nvSpPr>
        <p:spPr>
          <a:xfrm>
            <a:off x="10398709" y="39815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0" name="شكل بيضاوي 219">
            <a:extLst>
              <a:ext uri="{FF2B5EF4-FFF2-40B4-BE49-F238E27FC236}">
                <a16:creationId xmlns:a16="http://schemas.microsoft.com/office/drawing/2014/main" id="{2C95254B-7329-49C7-B1C0-159E3D5FB28B}"/>
              </a:ext>
            </a:extLst>
          </p:cNvPr>
          <p:cNvSpPr/>
          <p:nvPr/>
        </p:nvSpPr>
        <p:spPr>
          <a:xfrm>
            <a:off x="10642365" y="3663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1" name="شكل بيضاوي 220">
            <a:extLst>
              <a:ext uri="{FF2B5EF4-FFF2-40B4-BE49-F238E27FC236}">
                <a16:creationId xmlns:a16="http://schemas.microsoft.com/office/drawing/2014/main" id="{046A83D1-47C2-4823-837E-CBDD1A796540}"/>
              </a:ext>
            </a:extLst>
          </p:cNvPr>
          <p:cNvSpPr/>
          <p:nvPr/>
        </p:nvSpPr>
        <p:spPr>
          <a:xfrm>
            <a:off x="4669491" y="35368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Y" dirty="0"/>
              <a:t>ر</a:t>
            </a:r>
          </a:p>
        </p:txBody>
      </p:sp>
      <p:sp>
        <p:nvSpPr>
          <p:cNvPr id="222" name="شكل بيضاوي 221">
            <a:extLst>
              <a:ext uri="{FF2B5EF4-FFF2-40B4-BE49-F238E27FC236}">
                <a16:creationId xmlns:a16="http://schemas.microsoft.com/office/drawing/2014/main" id="{07689BE0-2D04-4909-8299-B63F4EE52E7A}"/>
              </a:ext>
            </a:extLst>
          </p:cNvPr>
          <p:cNvSpPr/>
          <p:nvPr/>
        </p:nvSpPr>
        <p:spPr>
          <a:xfrm>
            <a:off x="9237108" y="366267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3" name="شكل بيضاوي 222">
            <a:extLst>
              <a:ext uri="{FF2B5EF4-FFF2-40B4-BE49-F238E27FC236}">
                <a16:creationId xmlns:a16="http://schemas.microsoft.com/office/drawing/2014/main" id="{0F0DB94C-726D-45F7-B26B-FB1CE21ADD93}"/>
              </a:ext>
            </a:extLst>
          </p:cNvPr>
          <p:cNvSpPr/>
          <p:nvPr/>
        </p:nvSpPr>
        <p:spPr>
          <a:xfrm>
            <a:off x="9192085" y="39048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4" name="شكل بيضاوي 223">
            <a:extLst>
              <a:ext uri="{FF2B5EF4-FFF2-40B4-BE49-F238E27FC236}">
                <a16:creationId xmlns:a16="http://schemas.microsoft.com/office/drawing/2014/main" id="{2BAA3BFC-68C2-4021-8CE6-A7A0CEA1786B}"/>
              </a:ext>
            </a:extLst>
          </p:cNvPr>
          <p:cNvSpPr/>
          <p:nvPr/>
        </p:nvSpPr>
        <p:spPr>
          <a:xfrm>
            <a:off x="9179711" y="38984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5" name="شكل بيضاوي 224">
            <a:extLst>
              <a:ext uri="{FF2B5EF4-FFF2-40B4-BE49-F238E27FC236}">
                <a16:creationId xmlns:a16="http://schemas.microsoft.com/office/drawing/2014/main" id="{28C3BDE3-AAA8-456B-8C0B-631E361FFDC6}"/>
              </a:ext>
            </a:extLst>
          </p:cNvPr>
          <p:cNvSpPr/>
          <p:nvPr/>
        </p:nvSpPr>
        <p:spPr>
          <a:xfrm>
            <a:off x="4497779" y="35909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6" name="شكل بيضاوي 225">
            <a:extLst>
              <a:ext uri="{FF2B5EF4-FFF2-40B4-BE49-F238E27FC236}">
                <a16:creationId xmlns:a16="http://schemas.microsoft.com/office/drawing/2014/main" id="{A004B6C6-6140-4BAB-868B-2BD806664254}"/>
              </a:ext>
            </a:extLst>
          </p:cNvPr>
          <p:cNvSpPr/>
          <p:nvPr/>
        </p:nvSpPr>
        <p:spPr>
          <a:xfrm>
            <a:off x="4665120" y="37947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7" name="شكل بيضاوي 226">
            <a:extLst>
              <a:ext uri="{FF2B5EF4-FFF2-40B4-BE49-F238E27FC236}">
                <a16:creationId xmlns:a16="http://schemas.microsoft.com/office/drawing/2014/main" id="{81677615-2613-49CB-8EBC-1F17A9B16B64}"/>
              </a:ext>
            </a:extLst>
          </p:cNvPr>
          <p:cNvSpPr/>
          <p:nvPr/>
        </p:nvSpPr>
        <p:spPr>
          <a:xfrm>
            <a:off x="9113968" y="371247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28" name="شكل بيضاوي 227">
            <a:extLst>
              <a:ext uri="{FF2B5EF4-FFF2-40B4-BE49-F238E27FC236}">
                <a16:creationId xmlns:a16="http://schemas.microsoft.com/office/drawing/2014/main" id="{4C5F9CD1-34F7-4EE5-9D43-D6599742A6CD}"/>
              </a:ext>
            </a:extLst>
          </p:cNvPr>
          <p:cNvSpPr/>
          <p:nvPr/>
        </p:nvSpPr>
        <p:spPr>
          <a:xfrm>
            <a:off x="9643101" y="39251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9" name="شكل بيضاوي 228">
            <a:extLst>
              <a:ext uri="{FF2B5EF4-FFF2-40B4-BE49-F238E27FC236}">
                <a16:creationId xmlns:a16="http://schemas.microsoft.com/office/drawing/2014/main" id="{74E0EF41-FA60-4722-9BD3-7F6A3AA57BC6}"/>
              </a:ext>
            </a:extLst>
          </p:cNvPr>
          <p:cNvSpPr/>
          <p:nvPr/>
        </p:nvSpPr>
        <p:spPr>
          <a:xfrm>
            <a:off x="9586168" y="3710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0" name="شكل بيضاوي 229">
            <a:extLst>
              <a:ext uri="{FF2B5EF4-FFF2-40B4-BE49-F238E27FC236}">
                <a16:creationId xmlns:a16="http://schemas.microsoft.com/office/drawing/2014/main" id="{DF578C1E-C992-4599-B395-EEB4C1CF8554}"/>
              </a:ext>
            </a:extLst>
          </p:cNvPr>
          <p:cNvSpPr/>
          <p:nvPr/>
        </p:nvSpPr>
        <p:spPr>
          <a:xfrm>
            <a:off x="9711497" y="37338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1" name="شكل بيضاوي 230">
            <a:extLst>
              <a:ext uri="{FF2B5EF4-FFF2-40B4-BE49-F238E27FC236}">
                <a16:creationId xmlns:a16="http://schemas.microsoft.com/office/drawing/2014/main" id="{DDAEDCB3-FC18-4F51-902B-F021073D8DC3}"/>
              </a:ext>
            </a:extLst>
          </p:cNvPr>
          <p:cNvSpPr/>
          <p:nvPr/>
        </p:nvSpPr>
        <p:spPr>
          <a:xfrm>
            <a:off x="9627379" y="376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2" name="شكل بيضاوي 231">
            <a:extLst>
              <a:ext uri="{FF2B5EF4-FFF2-40B4-BE49-F238E27FC236}">
                <a16:creationId xmlns:a16="http://schemas.microsoft.com/office/drawing/2014/main" id="{DF607502-4C8C-4E3C-974E-4C65D9FE337F}"/>
              </a:ext>
            </a:extLst>
          </p:cNvPr>
          <p:cNvSpPr/>
          <p:nvPr/>
        </p:nvSpPr>
        <p:spPr>
          <a:xfrm>
            <a:off x="9600554" y="38421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3" name="شكل بيضاوي 232">
            <a:extLst>
              <a:ext uri="{FF2B5EF4-FFF2-40B4-BE49-F238E27FC236}">
                <a16:creationId xmlns:a16="http://schemas.microsoft.com/office/drawing/2014/main" id="{F30E3ED9-66D1-4B3D-BC7B-5D890201C50E}"/>
              </a:ext>
            </a:extLst>
          </p:cNvPr>
          <p:cNvSpPr/>
          <p:nvPr/>
        </p:nvSpPr>
        <p:spPr>
          <a:xfrm>
            <a:off x="9594032" y="36550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4" name="شكل بيضاوي 233">
            <a:extLst>
              <a:ext uri="{FF2B5EF4-FFF2-40B4-BE49-F238E27FC236}">
                <a16:creationId xmlns:a16="http://schemas.microsoft.com/office/drawing/2014/main" id="{480C5C03-112E-4217-8153-181C0DC42F93}"/>
              </a:ext>
            </a:extLst>
          </p:cNvPr>
          <p:cNvSpPr/>
          <p:nvPr/>
        </p:nvSpPr>
        <p:spPr>
          <a:xfrm>
            <a:off x="9520518" y="3842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5" name="شكل بيضاوي 234">
            <a:extLst>
              <a:ext uri="{FF2B5EF4-FFF2-40B4-BE49-F238E27FC236}">
                <a16:creationId xmlns:a16="http://schemas.microsoft.com/office/drawing/2014/main" id="{AB81A50B-F54E-4D92-B0E0-DC6085928E96}"/>
              </a:ext>
            </a:extLst>
          </p:cNvPr>
          <p:cNvSpPr/>
          <p:nvPr/>
        </p:nvSpPr>
        <p:spPr>
          <a:xfrm>
            <a:off x="9503014" y="37730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6" name="شكل بيضاوي 235">
            <a:extLst>
              <a:ext uri="{FF2B5EF4-FFF2-40B4-BE49-F238E27FC236}">
                <a16:creationId xmlns:a16="http://schemas.microsoft.com/office/drawing/2014/main" id="{AB6E8B3E-8CB7-4DFB-8D23-594A5F28AE0F}"/>
              </a:ext>
            </a:extLst>
          </p:cNvPr>
          <p:cNvSpPr/>
          <p:nvPr/>
        </p:nvSpPr>
        <p:spPr>
          <a:xfrm>
            <a:off x="9537128" y="37540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7" name="شكل بيضاوي 236">
            <a:extLst>
              <a:ext uri="{FF2B5EF4-FFF2-40B4-BE49-F238E27FC236}">
                <a16:creationId xmlns:a16="http://schemas.microsoft.com/office/drawing/2014/main" id="{9BA6AC72-50E6-4981-8D90-6D236C016DC5}"/>
              </a:ext>
            </a:extLst>
          </p:cNvPr>
          <p:cNvSpPr/>
          <p:nvPr/>
        </p:nvSpPr>
        <p:spPr>
          <a:xfrm>
            <a:off x="9533850" y="38157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8" name="شكل بيضاوي 237">
            <a:extLst>
              <a:ext uri="{FF2B5EF4-FFF2-40B4-BE49-F238E27FC236}">
                <a16:creationId xmlns:a16="http://schemas.microsoft.com/office/drawing/2014/main" id="{923B942A-DAF1-4FDC-9514-0BB5FCD16DB5}"/>
              </a:ext>
            </a:extLst>
          </p:cNvPr>
          <p:cNvSpPr/>
          <p:nvPr/>
        </p:nvSpPr>
        <p:spPr>
          <a:xfrm>
            <a:off x="9489332" y="3681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39" name="شكل بيضاوي 238">
            <a:extLst>
              <a:ext uri="{FF2B5EF4-FFF2-40B4-BE49-F238E27FC236}">
                <a16:creationId xmlns:a16="http://schemas.microsoft.com/office/drawing/2014/main" id="{7A4D8C7C-F2A2-4858-85D5-EA5B40DC6C80}"/>
              </a:ext>
            </a:extLst>
          </p:cNvPr>
          <p:cNvSpPr/>
          <p:nvPr/>
        </p:nvSpPr>
        <p:spPr>
          <a:xfrm>
            <a:off x="9314422" y="36965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0" name="شكل بيضاوي 239">
            <a:extLst>
              <a:ext uri="{FF2B5EF4-FFF2-40B4-BE49-F238E27FC236}">
                <a16:creationId xmlns:a16="http://schemas.microsoft.com/office/drawing/2014/main" id="{54566D71-02C3-4C78-8B3B-36154B0DBA16}"/>
              </a:ext>
            </a:extLst>
          </p:cNvPr>
          <p:cNvSpPr/>
          <p:nvPr/>
        </p:nvSpPr>
        <p:spPr>
          <a:xfrm>
            <a:off x="9401555" y="37575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1" name="شكل بيضاوي 240">
            <a:extLst>
              <a:ext uri="{FF2B5EF4-FFF2-40B4-BE49-F238E27FC236}">
                <a16:creationId xmlns:a16="http://schemas.microsoft.com/office/drawing/2014/main" id="{3C25D3F2-8F9B-4E3B-AA78-2B348BFAB6D6}"/>
              </a:ext>
            </a:extLst>
          </p:cNvPr>
          <p:cNvSpPr/>
          <p:nvPr/>
        </p:nvSpPr>
        <p:spPr>
          <a:xfrm>
            <a:off x="9436745" y="38574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2" name="شكل بيضاوي 241">
            <a:extLst>
              <a:ext uri="{FF2B5EF4-FFF2-40B4-BE49-F238E27FC236}">
                <a16:creationId xmlns:a16="http://schemas.microsoft.com/office/drawing/2014/main" id="{36D96879-0427-4891-8BD6-21438F98C0DD}"/>
              </a:ext>
            </a:extLst>
          </p:cNvPr>
          <p:cNvSpPr/>
          <p:nvPr/>
        </p:nvSpPr>
        <p:spPr>
          <a:xfrm>
            <a:off x="9393024" y="37490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3" name="شكل بيضاوي 242">
            <a:extLst>
              <a:ext uri="{FF2B5EF4-FFF2-40B4-BE49-F238E27FC236}">
                <a16:creationId xmlns:a16="http://schemas.microsoft.com/office/drawing/2014/main" id="{FBE9AC99-24C3-41AE-9234-4633098D8A3C}"/>
              </a:ext>
            </a:extLst>
          </p:cNvPr>
          <p:cNvSpPr/>
          <p:nvPr/>
        </p:nvSpPr>
        <p:spPr>
          <a:xfrm>
            <a:off x="9310108" y="38743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4" name="شكل بيضاوي 243">
            <a:extLst>
              <a:ext uri="{FF2B5EF4-FFF2-40B4-BE49-F238E27FC236}">
                <a16:creationId xmlns:a16="http://schemas.microsoft.com/office/drawing/2014/main" id="{9554C45D-8223-4BC4-B391-543A557F46A1}"/>
              </a:ext>
            </a:extLst>
          </p:cNvPr>
          <p:cNvSpPr/>
          <p:nvPr/>
        </p:nvSpPr>
        <p:spPr>
          <a:xfrm>
            <a:off x="9385143" y="390733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5" name="شكل بيضاوي 244">
            <a:extLst>
              <a:ext uri="{FF2B5EF4-FFF2-40B4-BE49-F238E27FC236}">
                <a16:creationId xmlns:a16="http://schemas.microsoft.com/office/drawing/2014/main" id="{654561B5-CE16-48B8-B79F-E3E3035F636B}"/>
              </a:ext>
            </a:extLst>
          </p:cNvPr>
          <p:cNvSpPr/>
          <p:nvPr/>
        </p:nvSpPr>
        <p:spPr>
          <a:xfrm>
            <a:off x="9274383" y="390472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6" name="شكل بيضاوي 245">
            <a:extLst>
              <a:ext uri="{FF2B5EF4-FFF2-40B4-BE49-F238E27FC236}">
                <a16:creationId xmlns:a16="http://schemas.microsoft.com/office/drawing/2014/main" id="{6B15501F-783E-417E-8BAC-F9892B795B7D}"/>
              </a:ext>
            </a:extLst>
          </p:cNvPr>
          <p:cNvSpPr/>
          <p:nvPr/>
        </p:nvSpPr>
        <p:spPr>
          <a:xfrm>
            <a:off x="9152301" y="38616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7" name="شكل بيضاوي 246">
            <a:extLst>
              <a:ext uri="{FF2B5EF4-FFF2-40B4-BE49-F238E27FC236}">
                <a16:creationId xmlns:a16="http://schemas.microsoft.com/office/drawing/2014/main" id="{F9FF635E-71D6-4CB1-B933-69FE012A64AA}"/>
              </a:ext>
            </a:extLst>
          </p:cNvPr>
          <p:cNvSpPr/>
          <p:nvPr/>
        </p:nvSpPr>
        <p:spPr>
          <a:xfrm>
            <a:off x="9279152" y="39353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8" name="شكل بيضاوي 247">
            <a:extLst>
              <a:ext uri="{FF2B5EF4-FFF2-40B4-BE49-F238E27FC236}">
                <a16:creationId xmlns:a16="http://schemas.microsoft.com/office/drawing/2014/main" id="{AE915CF2-A6A4-41B2-BF09-1F8F914D9A08}"/>
              </a:ext>
            </a:extLst>
          </p:cNvPr>
          <p:cNvSpPr/>
          <p:nvPr/>
        </p:nvSpPr>
        <p:spPr>
          <a:xfrm>
            <a:off x="9350884" y="3643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49" name="شكل بيضاوي 248">
            <a:extLst>
              <a:ext uri="{FF2B5EF4-FFF2-40B4-BE49-F238E27FC236}">
                <a16:creationId xmlns:a16="http://schemas.microsoft.com/office/drawing/2014/main" id="{FFD7F90C-A4F0-4CE3-A70D-6664D96C708C}"/>
              </a:ext>
            </a:extLst>
          </p:cNvPr>
          <p:cNvSpPr/>
          <p:nvPr/>
        </p:nvSpPr>
        <p:spPr>
          <a:xfrm>
            <a:off x="9362255" y="38873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0" name="شكل بيضاوي 249">
            <a:extLst>
              <a:ext uri="{FF2B5EF4-FFF2-40B4-BE49-F238E27FC236}">
                <a16:creationId xmlns:a16="http://schemas.microsoft.com/office/drawing/2014/main" id="{13EB6EC6-5019-46B1-B0C4-26B734762C6D}"/>
              </a:ext>
            </a:extLst>
          </p:cNvPr>
          <p:cNvSpPr/>
          <p:nvPr/>
        </p:nvSpPr>
        <p:spPr>
          <a:xfrm>
            <a:off x="9188449" y="386917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1" name="شكل بيضاوي 250">
            <a:extLst>
              <a:ext uri="{FF2B5EF4-FFF2-40B4-BE49-F238E27FC236}">
                <a16:creationId xmlns:a16="http://schemas.microsoft.com/office/drawing/2014/main" id="{49FAC50C-CBCC-4441-BA8E-AF81E8653ED9}"/>
              </a:ext>
            </a:extLst>
          </p:cNvPr>
          <p:cNvSpPr/>
          <p:nvPr/>
        </p:nvSpPr>
        <p:spPr>
          <a:xfrm>
            <a:off x="9169187" y="362984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2" name="شكل بيضاوي 251">
            <a:extLst>
              <a:ext uri="{FF2B5EF4-FFF2-40B4-BE49-F238E27FC236}">
                <a16:creationId xmlns:a16="http://schemas.microsoft.com/office/drawing/2014/main" id="{0840FA67-984E-4B5A-9057-87F4730204B5}"/>
              </a:ext>
            </a:extLst>
          </p:cNvPr>
          <p:cNvSpPr/>
          <p:nvPr/>
        </p:nvSpPr>
        <p:spPr>
          <a:xfrm>
            <a:off x="9101589" y="378272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54" name="قوس كبير أيمن 253">
            <a:extLst>
              <a:ext uri="{FF2B5EF4-FFF2-40B4-BE49-F238E27FC236}">
                <a16:creationId xmlns:a16="http://schemas.microsoft.com/office/drawing/2014/main" id="{251AFE79-EBEC-4A3F-8F1D-A00A5B91921E}"/>
              </a:ext>
            </a:extLst>
          </p:cNvPr>
          <p:cNvSpPr/>
          <p:nvPr/>
        </p:nvSpPr>
        <p:spPr>
          <a:xfrm rot="5400000">
            <a:off x="9225045" y="4054419"/>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55" name="Rectangle 44">
            <a:extLst>
              <a:ext uri="{FF2B5EF4-FFF2-40B4-BE49-F238E27FC236}">
                <a16:creationId xmlns:a16="http://schemas.microsoft.com/office/drawing/2014/main" id="{7F9BEB53-BA8B-4270-8E16-793FCB371075}"/>
              </a:ext>
            </a:extLst>
          </p:cNvPr>
          <p:cNvSpPr>
            <a:spLocks noChangeArrowheads="1"/>
          </p:cNvSpPr>
          <p:nvPr/>
        </p:nvSpPr>
        <p:spPr bwMode="auto">
          <a:xfrm>
            <a:off x="3936479" y="4410907"/>
            <a:ext cx="1366891"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Axon Hillock</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57" name="شكل حر 812">
            <a:extLst>
              <a:ext uri="{FF2B5EF4-FFF2-40B4-BE49-F238E27FC236}">
                <a16:creationId xmlns:a16="http://schemas.microsoft.com/office/drawing/2014/main" id="{9300C2B0-2DAB-4771-A434-756BDE9BE613}"/>
              </a:ext>
            </a:extLst>
          </p:cNvPr>
          <p:cNvSpPr/>
          <p:nvPr/>
        </p:nvSpPr>
        <p:spPr>
          <a:xfrm rot="10800000">
            <a:off x="4180535" y="4703754"/>
            <a:ext cx="1044608" cy="49308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 name="connsiteX0" fmla="*/ 23 w 2561245"/>
              <a:gd name="connsiteY0" fmla="*/ 17664 h 205375"/>
              <a:gd name="connsiteX1" fmla="*/ 1883126 w 2561245"/>
              <a:gd name="connsiteY1" fmla="*/ 12928 h 205375"/>
              <a:gd name="connsiteX2" fmla="*/ 2294881 w 2561245"/>
              <a:gd name="connsiteY2" fmla="*/ 205373 h 205375"/>
              <a:gd name="connsiteX3" fmla="*/ 2561245 w 2561245"/>
              <a:gd name="connsiteY3" fmla="*/ 13863 h 205375"/>
              <a:gd name="connsiteX0" fmla="*/ 15 w 3519158"/>
              <a:gd name="connsiteY0" fmla="*/ 26093 h 202444"/>
              <a:gd name="connsiteX1" fmla="*/ 2841039 w 3519158"/>
              <a:gd name="connsiteY1" fmla="*/ 9997 h 202444"/>
              <a:gd name="connsiteX2" fmla="*/ 3252794 w 3519158"/>
              <a:gd name="connsiteY2" fmla="*/ 202442 h 202444"/>
              <a:gd name="connsiteX3" fmla="*/ 3519158 w 3519158"/>
              <a:gd name="connsiteY3" fmla="*/ 10932 h 202444"/>
              <a:gd name="connsiteX0" fmla="*/ 15 w 3519158"/>
              <a:gd name="connsiteY0" fmla="*/ 27691 h 226763"/>
              <a:gd name="connsiteX1" fmla="*/ 2841039 w 3519158"/>
              <a:gd name="connsiteY1" fmla="*/ 11595 h 226763"/>
              <a:gd name="connsiteX2" fmla="*/ 3156123 w 3519158"/>
              <a:gd name="connsiteY2" fmla="*/ 226761 h 226763"/>
              <a:gd name="connsiteX3" fmla="*/ 3519158 w 3519158"/>
              <a:gd name="connsiteY3" fmla="*/ 12530 h 226763"/>
              <a:gd name="connsiteX0" fmla="*/ 15 w 3519158"/>
              <a:gd name="connsiteY0" fmla="*/ 16427 h 215697"/>
              <a:gd name="connsiteX1" fmla="*/ 2841039 w 3519158"/>
              <a:gd name="connsiteY1" fmla="*/ 331 h 215697"/>
              <a:gd name="connsiteX2" fmla="*/ 2983357 w 3519158"/>
              <a:gd name="connsiteY2" fmla="*/ 34398 h 215697"/>
              <a:gd name="connsiteX3" fmla="*/ 3156123 w 3519158"/>
              <a:gd name="connsiteY3" fmla="*/ 215497 h 215697"/>
              <a:gd name="connsiteX4" fmla="*/ 3519158 w 3519158"/>
              <a:gd name="connsiteY4" fmla="*/ 1266 h 215697"/>
              <a:gd name="connsiteX0" fmla="*/ 0 w 3519143"/>
              <a:gd name="connsiteY0" fmla="*/ 15161 h 214431"/>
              <a:gd name="connsiteX1" fmla="*/ 2983342 w 3519143"/>
              <a:gd name="connsiteY1" fmla="*/ 33132 h 214431"/>
              <a:gd name="connsiteX2" fmla="*/ 3156108 w 3519143"/>
              <a:gd name="connsiteY2" fmla="*/ 214231 h 214431"/>
              <a:gd name="connsiteX3" fmla="*/ 3519143 w 3519143"/>
              <a:gd name="connsiteY3" fmla="*/ 0 h 214431"/>
              <a:gd name="connsiteX0" fmla="*/ 0 w 3519143"/>
              <a:gd name="connsiteY0" fmla="*/ 15161 h 214406"/>
              <a:gd name="connsiteX1" fmla="*/ 2948190 w 3519143"/>
              <a:gd name="connsiteY1" fmla="*/ 10412 h 214406"/>
              <a:gd name="connsiteX2" fmla="*/ 3156108 w 3519143"/>
              <a:gd name="connsiteY2" fmla="*/ 214231 h 214406"/>
              <a:gd name="connsiteX3" fmla="*/ 3519143 w 3519143"/>
              <a:gd name="connsiteY3" fmla="*/ 0 h 214406"/>
              <a:gd name="connsiteX0" fmla="*/ 0 w 3519143"/>
              <a:gd name="connsiteY0" fmla="*/ 15161 h 214406"/>
              <a:gd name="connsiteX1" fmla="*/ 2948190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52780 w 3519143"/>
              <a:gd name="connsiteY2" fmla="*/ 214231 h 214406"/>
              <a:gd name="connsiteX3" fmla="*/ 3519143 w 3519143"/>
              <a:gd name="connsiteY3" fmla="*/ 0 h 214406"/>
              <a:gd name="connsiteX0" fmla="*/ 0 w 3659755"/>
              <a:gd name="connsiteY0" fmla="*/ 20841 h 214406"/>
              <a:gd name="connsiteX1" fmla="*/ 3150320 w 3659755"/>
              <a:gd name="connsiteY1" fmla="*/ 10412 h 214406"/>
              <a:gd name="connsiteX2" fmla="*/ 3393392 w 3659755"/>
              <a:gd name="connsiteY2" fmla="*/ 214231 h 214406"/>
              <a:gd name="connsiteX3" fmla="*/ 3659755 w 3659755"/>
              <a:gd name="connsiteY3" fmla="*/ 0 h 214406"/>
              <a:gd name="connsiteX0" fmla="*/ 0 w 3659755"/>
              <a:gd name="connsiteY0" fmla="*/ 20841 h 214406"/>
              <a:gd name="connsiteX1" fmla="*/ 2842730 w 3659755"/>
              <a:gd name="connsiteY1" fmla="*/ 16092 h 214406"/>
              <a:gd name="connsiteX2" fmla="*/ 3150320 w 3659755"/>
              <a:gd name="connsiteY2" fmla="*/ 10412 h 214406"/>
              <a:gd name="connsiteX3" fmla="*/ 3393392 w 3659755"/>
              <a:gd name="connsiteY3" fmla="*/ 214231 h 214406"/>
              <a:gd name="connsiteX4" fmla="*/ 3659755 w 3659755"/>
              <a:gd name="connsiteY4" fmla="*/ 0 h 214406"/>
              <a:gd name="connsiteX0" fmla="*/ 0 w 817025"/>
              <a:gd name="connsiteY0" fmla="*/ 16092 h 214406"/>
              <a:gd name="connsiteX1" fmla="*/ 307590 w 817025"/>
              <a:gd name="connsiteY1" fmla="*/ 10412 h 214406"/>
              <a:gd name="connsiteX2" fmla="*/ 550662 w 817025"/>
              <a:gd name="connsiteY2" fmla="*/ 214231 h 214406"/>
              <a:gd name="connsiteX3" fmla="*/ 817025 w 817025"/>
              <a:gd name="connsiteY3" fmla="*/ 0 h 214406"/>
              <a:gd name="connsiteX0" fmla="*/ 0 w 702778"/>
              <a:gd name="connsiteY0" fmla="*/ 4732 h 214406"/>
              <a:gd name="connsiteX1" fmla="*/ 193343 w 702778"/>
              <a:gd name="connsiteY1" fmla="*/ 10412 h 214406"/>
              <a:gd name="connsiteX2" fmla="*/ 436415 w 702778"/>
              <a:gd name="connsiteY2" fmla="*/ 214231 h 214406"/>
              <a:gd name="connsiteX3" fmla="*/ 702778 w 702778"/>
              <a:gd name="connsiteY3" fmla="*/ 0 h 214406"/>
            </a:gdLst>
            <a:ahLst/>
            <a:cxnLst>
              <a:cxn ang="0">
                <a:pos x="connsiteX0" y="connsiteY0"/>
              </a:cxn>
              <a:cxn ang="0">
                <a:pos x="connsiteX1" y="connsiteY1"/>
              </a:cxn>
              <a:cxn ang="0">
                <a:pos x="connsiteX2" y="connsiteY2"/>
              </a:cxn>
              <a:cxn ang="0">
                <a:pos x="connsiteX3" y="connsiteY3"/>
              </a:cxn>
            </a:cxnLst>
            <a:rect l="l" t="t" r="r" b="b"/>
            <a:pathLst>
              <a:path w="702778" h="214406">
                <a:moveTo>
                  <a:pt x="0" y="4732"/>
                </a:moveTo>
                <a:lnTo>
                  <a:pt x="193343" y="10412"/>
                </a:lnTo>
                <a:cubicBezTo>
                  <a:pt x="245857" y="46273"/>
                  <a:pt x="364691" y="220700"/>
                  <a:pt x="436415" y="214231"/>
                </a:cubicBezTo>
                <a:cubicBezTo>
                  <a:pt x="518676" y="213440"/>
                  <a:pt x="594259" y="31933"/>
                  <a:pt x="702778"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58" name="شكل حر 785">
            <a:extLst>
              <a:ext uri="{FF2B5EF4-FFF2-40B4-BE49-F238E27FC236}">
                <a16:creationId xmlns:a16="http://schemas.microsoft.com/office/drawing/2014/main" id="{31DBB2C4-5402-4615-B5B1-C99276AECC77}"/>
              </a:ext>
            </a:extLst>
          </p:cNvPr>
          <p:cNvSpPr/>
          <p:nvPr/>
        </p:nvSpPr>
        <p:spPr>
          <a:xfrm>
            <a:off x="6035042" y="4933353"/>
            <a:ext cx="1750422" cy="692811"/>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 name="connsiteX0" fmla="*/ 0 w 3954884"/>
              <a:gd name="connsiteY0" fmla="*/ 83699 h 275246"/>
              <a:gd name="connsiteX1" fmla="*/ 962200 w 3954884"/>
              <a:gd name="connsiteY1" fmla="*/ 90084 h 275246"/>
              <a:gd name="connsiteX2" fmla="*/ 1836590 w 3954884"/>
              <a:gd name="connsiteY2" fmla="*/ 104988 h 275246"/>
              <a:gd name="connsiteX3" fmla="*/ 2079395 w 3954884"/>
              <a:gd name="connsiteY3" fmla="*/ 273982 h 275246"/>
              <a:gd name="connsiteX4" fmla="*/ 2299458 w 3954884"/>
              <a:gd name="connsiteY4" fmla="*/ 4357 h 275246"/>
              <a:gd name="connsiteX5" fmla="*/ 2444011 w 3954884"/>
              <a:gd name="connsiteY5" fmla="*/ 107269 h 275246"/>
              <a:gd name="connsiteX6" fmla="*/ 2550698 w 3954884"/>
              <a:gd name="connsiteY6" fmla="*/ 107268 h 275246"/>
              <a:gd name="connsiteX7" fmla="*/ 3954884 w 3954884"/>
              <a:gd name="connsiteY7"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2992684 w 2992684"/>
              <a:gd name="connsiteY6" fmla="*/ 102072 h 275246"/>
              <a:gd name="connsiteX0" fmla="*/ 0 w 2992684"/>
              <a:gd name="connsiteY0" fmla="*/ 90084 h 275246"/>
              <a:gd name="connsiteX1" fmla="*/ 874390 w 2992684"/>
              <a:gd name="connsiteY1" fmla="*/ 104988 h 275246"/>
              <a:gd name="connsiteX2" fmla="*/ 1117195 w 2992684"/>
              <a:gd name="connsiteY2" fmla="*/ 273982 h 275246"/>
              <a:gd name="connsiteX3" fmla="*/ 1337258 w 2992684"/>
              <a:gd name="connsiteY3" fmla="*/ 4357 h 275246"/>
              <a:gd name="connsiteX4" fmla="*/ 1481811 w 2992684"/>
              <a:gd name="connsiteY4" fmla="*/ 107269 h 275246"/>
              <a:gd name="connsiteX5" fmla="*/ 1588498 w 2992684"/>
              <a:gd name="connsiteY5" fmla="*/ 107268 h 275246"/>
              <a:gd name="connsiteX6" fmla="*/ 1769437 w 2992684"/>
              <a:gd name="connsiteY6" fmla="*/ 110867 h 275246"/>
              <a:gd name="connsiteX7" fmla="*/ 2992684 w 2992684"/>
              <a:gd name="connsiteY7" fmla="*/ 102072 h 275246"/>
              <a:gd name="connsiteX0" fmla="*/ 0 w 1769437"/>
              <a:gd name="connsiteY0" fmla="*/ 90084 h 275246"/>
              <a:gd name="connsiteX1" fmla="*/ 874390 w 1769437"/>
              <a:gd name="connsiteY1" fmla="*/ 104988 h 275246"/>
              <a:gd name="connsiteX2" fmla="*/ 1117195 w 1769437"/>
              <a:gd name="connsiteY2" fmla="*/ 273982 h 275246"/>
              <a:gd name="connsiteX3" fmla="*/ 1337258 w 1769437"/>
              <a:gd name="connsiteY3" fmla="*/ 4357 h 275246"/>
              <a:gd name="connsiteX4" fmla="*/ 1481811 w 1769437"/>
              <a:gd name="connsiteY4" fmla="*/ 107269 h 275246"/>
              <a:gd name="connsiteX5" fmla="*/ 1588498 w 1769437"/>
              <a:gd name="connsiteY5" fmla="*/ 107268 h 275246"/>
              <a:gd name="connsiteX6" fmla="*/ 1769437 w 1769437"/>
              <a:gd name="connsiteY6" fmla="*/ 110867 h 275246"/>
              <a:gd name="connsiteX0" fmla="*/ 0 w 1526383"/>
              <a:gd name="connsiteY0" fmla="*/ 105671 h 275227"/>
              <a:gd name="connsiteX1" fmla="*/ 631336 w 1526383"/>
              <a:gd name="connsiteY1" fmla="*/ 104988 h 275227"/>
              <a:gd name="connsiteX2" fmla="*/ 874141 w 1526383"/>
              <a:gd name="connsiteY2" fmla="*/ 273982 h 275227"/>
              <a:gd name="connsiteX3" fmla="*/ 1094204 w 1526383"/>
              <a:gd name="connsiteY3" fmla="*/ 4357 h 275227"/>
              <a:gd name="connsiteX4" fmla="*/ 1238757 w 1526383"/>
              <a:gd name="connsiteY4" fmla="*/ 107269 h 275227"/>
              <a:gd name="connsiteX5" fmla="*/ 1345444 w 1526383"/>
              <a:gd name="connsiteY5" fmla="*/ 107268 h 275227"/>
              <a:gd name="connsiteX6" fmla="*/ 1526383 w 1526383"/>
              <a:gd name="connsiteY6" fmla="*/ 110867 h 275227"/>
              <a:gd name="connsiteX0" fmla="*/ 0 w 1526383"/>
              <a:gd name="connsiteY0" fmla="*/ 105671 h 275246"/>
              <a:gd name="connsiteX1" fmla="*/ 311487 w 1526383"/>
              <a:gd name="connsiteY1" fmla="*/ 90084 h 275246"/>
              <a:gd name="connsiteX2" fmla="*/ 631336 w 1526383"/>
              <a:gd name="connsiteY2" fmla="*/ 104988 h 275246"/>
              <a:gd name="connsiteX3" fmla="*/ 874141 w 1526383"/>
              <a:gd name="connsiteY3" fmla="*/ 273982 h 275246"/>
              <a:gd name="connsiteX4" fmla="*/ 1094204 w 1526383"/>
              <a:gd name="connsiteY4" fmla="*/ 4357 h 275246"/>
              <a:gd name="connsiteX5" fmla="*/ 1238757 w 1526383"/>
              <a:gd name="connsiteY5" fmla="*/ 107269 h 275246"/>
              <a:gd name="connsiteX6" fmla="*/ 1345444 w 1526383"/>
              <a:gd name="connsiteY6" fmla="*/ 107268 h 275246"/>
              <a:gd name="connsiteX7" fmla="*/ 1526383 w 1526383"/>
              <a:gd name="connsiteY7" fmla="*/ 110867 h 275246"/>
              <a:gd name="connsiteX0" fmla="*/ 0 w 1214896"/>
              <a:gd name="connsiteY0" fmla="*/ 90084 h 275246"/>
              <a:gd name="connsiteX1" fmla="*/ 319849 w 1214896"/>
              <a:gd name="connsiteY1" fmla="*/ 104988 h 275246"/>
              <a:gd name="connsiteX2" fmla="*/ 562654 w 1214896"/>
              <a:gd name="connsiteY2" fmla="*/ 273982 h 275246"/>
              <a:gd name="connsiteX3" fmla="*/ 782717 w 1214896"/>
              <a:gd name="connsiteY3" fmla="*/ 4357 h 275246"/>
              <a:gd name="connsiteX4" fmla="*/ 927270 w 1214896"/>
              <a:gd name="connsiteY4" fmla="*/ 107269 h 275246"/>
              <a:gd name="connsiteX5" fmla="*/ 1033957 w 1214896"/>
              <a:gd name="connsiteY5" fmla="*/ 107268 h 275246"/>
              <a:gd name="connsiteX6" fmla="*/ 1214896 w 1214896"/>
              <a:gd name="connsiteY6" fmla="*/ 110867 h 275246"/>
              <a:gd name="connsiteX0" fmla="*/ 0 w 1214896"/>
              <a:gd name="connsiteY0" fmla="*/ 100476 h 275233"/>
              <a:gd name="connsiteX1" fmla="*/ 319849 w 1214896"/>
              <a:gd name="connsiteY1" fmla="*/ 104988 h 275233"/>
              <a:gd name="connsiteX2" fmla="*/ 562654 w 1214896"/>
              <a:gd name="connsiteY2" fmla="*/ 273982 h 275233"/>
              <a:gd name="connsiteX3" fmla="*/ 782717 w 1214896"/>
              <a:gd name="connsiteY3" fmla="*/ 4357 h 275233"/>
              <a:gd name="connsiteX4" fmla="*/ 927270 w 1214896"/>
              <a:gd name="connsiteY4" fmla="*/ 107269 h 275233"/>
              <a:gd name="connsiteX5" fmla="*/ 1033957 w 1214896"/>
              <a:gd name="connsiteY5" fmla="*/ 107268 h 275233"/>
              <a:gd name="connsiteX6" fmla="*/ 1214896 w 1214896"/>
              <a:gd name="connsiteY6" fmla="*/ 110867 h 275233"/>
              <a:gd name="connsiteX0" fmla="*/ 0 w 1214896"/>
              <a:gd name="connsiteY0" fmla="*/ 100476 h 275575"/>
              <a:gd name="connsiteX1" fmla="*/ 328915 w 1214896"/>
              <a:gd name="connsiteY1" fmla="*/ 115380 h 275575"/>
              <a:gd name="connsiteX2" fmla="*/ 562654 w 1214896"/>
              <a:gd name="connsiteY2" fmla="*/ 273982 h 275575"/>
              <a:gd name="connsiteX3" fmla="*/ 782717 w 1214896"/>
              <a:gd name="connsiteY3" fmla="*/ 4357 h 275575"/>
              <a:gd name="connsiteX4" fmla="*/ 927270 w 1214896"/>
              <a:gd name="connsiteY4" fmla="*/ 107269 h 275575"/>
              <a:gd name="connsiteX5" fmla="*/ 1033957 w 1214896"/>
              <a:gd name="connsiteY5" fmla="*/ 107268 h 275575"/>
              <a:gd name="connsiteX6" fmla="*/ 1214896 w 1214896"/>
              <a:gd name="connsiteY6" fmla="*/ 110867 h 27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896" h="275575">
                <a:moveTo>
                  <a:pt x="0" y="100476"/>
                </a:moveTo>
                <a:cubicBezTo>
                  <a:pt x="105223" y="100362"/>
                  <a:pt x="235139" y="86462"/>
                  <a:pt x="328915" y="115380"/>
                </a:cubicBezTo>
                <a:cubicBezTo>
                  <a:pt x="422691" y="144298"/>
                  <a:pt x="487020" y="292486"/>
                  <a:pt x="562654" y="273982"/>
                </a:cubicBezTo>
                <a:cubicBezTo>
                  <a:pt x="638288" y="255478"/>
                  <a:pt x="721948" y="32142"/>
                  <a:pt x="782717" y="4357"/>
                </a:cubicBezTo>
                <a:cubicBezTo>
                  <a:pt x="843486" y="-23428"/>
                  <a:pt x="885397" y="90117"/>
                  <a:pt x="927270" y="107269"/>
                </a:cubicBezTo>
                <a:cubicBezTo>
                  <a:pt x="969143" y="124421"/>
                  <a:pt x="986019" y="106668"/>
                  <a:pt x="1033957" y="107268"/>
                </a:cubicBezTo>
                <a:lnTo>
                  <a:pt x="1214896" y="11086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259" name="شكل حر 785">
            <a:extLst>
              <a:ext uri="{FF2B5EF4-FFF2-40B4-BE49-F238E27FC236}">
                <a16:creationId xmlns:a16="http://schemas.microsoft.com/office/drawing/2014/main" id="{6F54F176-DB67-4006-A22E-20E6EDBEA7AC}"/>
              </a:ext>
            </a:extLst>
          </p:cNvPr>
          <p:cNvSpPr/>
          <p:nvPr/>
        </p:nvSpPr>
        <p:spPr>
          <a:xfrm>
            <a:off x="8425546" y="4976653"/>
            <a:ext cx="1525208" cy="51846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4103161"/>
              <a:gd name="connsiteY0" fmla="*/ 137522 h 347462"/>
              <a:gd name="connsiteX1" fmla="*/ 2993810 w 4103161"/>
              <a:gd name="connsiteY1" fmla="*/ 148500 h 347462"/>
              <a:gd name="connsiteX2" fmla="*/ 3454548 w 4103161"/>
              <a:gd name="connsiteY2" fmla="*/ 148500 h 347462"/>
              <a:gd name="connsiteX3" fmla="*/ 3631858 w 4103161"/>
              <a:gd name="connsiteY3" fmla="*/ 345360 h 347462"/>
              <a:gd name="connsiteX4" fmla="*/ 3822755 w 4103161"/>
              <a:gd name="connsiteY4" fmla="*/ 2992 h 347462"/>
              <a:gd name="connsiteX5" fmla="*/ 3996474 w 4103161"/>
              <a:gd name="connsiteY5" fmla="*/ 178647 h 347462"/>
              <a:gd name="connsiteX6" fmla="*/ 4103161 w 4103161"/>
              <a:gd name="connsiteY6" fmla="*/ 178646 h 347462"/>
              <a:gd name="connsiteX0" fmla="*/ 0 w 1109351"/>
              <a:gd name="connsiteY0" fmla="*/ 148500 h 347462"/>
              <a:gd name="connsiteX1" fmla="*/ 460738 w 1109351"/>
              <a:gd name="connsiteY1" fmla="*/ 148500 h 347462"/>
              <a:gd name="connsiteX2" fmla="*/ 638048 w 1109351"/>
              <a:gd name="connsiteY2" fmla="*/ 345360 h 347462"/>
              <a:gd name="connsiteX3" fmla="*/ 828945 w 1109351"/>
              <a:gd name="connsiteY3" fmla="*/ 2992 h 347462"/>
              <a:gd name="connsiteX4" fmla="*/ 1002664 w 1109351"/>
              <a:gd name="connsiteY4" fmla="*/ 178647 h 347462"/>
              <a:gd name="connsiteX5" fmla="*/ 1109351 w 1109351"/>
              <a:gd name="connsiteY5" fmla="*/ 178646 h 347462"/>
              <a:gd name="connsiteX0" fmla="*/ 0 w 1109351"/>
              <a:gd name="connsiteY0" fmla="*/ 149414 h 348376"/>
              <a:gd name="connsiteX1" fmla="*/ 460738 w 1109351"/>
              <a:gd name="connsiteY1" fmla="*/ 149414 h 348376"/>
              <a:gd name="connsiteX2" fmla="*/ 638048 w 1109351"/>
              <a:gd name="connsiteY2" fmla="*/ 346274 h 348376"/>
              <a:gd name="connsiteX3" fmla="*/ 828945 w 1109351"/>
              <a:gd name="connsiteY3" fmla="*/ 3906 h 348376"/>
              <a:gd name="connsiteX4" fmla="*/ 1002664 w 1109351"/>
              <a:gd name="connsiteY4" fmla="*/ 162006 h 348376"/>
              <a:gd name="connsiteX5" fmla="*/ 1109351 w 1109351"/>
              <a:gd name="connsiteY5" fmla="*/ 179560 h 348376"/>
              <a:gd name="connsiteX0" fmla="*/ 0 w 1169446"/>
              <a:gd name="connsiteY0" fmla="*/ 149414 h 348376"/>
              <a:gd name="connsiteX1" fmla="*/ 460738 w 1169446"/>
              <a:gd name="connsiteY1" fmla="*/ 149414 h 348376"/>
              <a:gd name="connsiteX2" fmla="*/ 638048 w 1169446"/>
              <a:gd name="connsiteY2" fmla="*/ 346274 h 348376"/>
              <a:gd name="connsiteX3" fmla="*/ 828945 w 1169446"/>
              <a:gd name="connsiteY3" fmla="*/ 3906 h 348376"/>
              <a:gd name="connsiteX4" fmla="*/ 1002664 w 1169446"/>
              <a:gd name="connsiteY4" fmla="*/ 162006 h 348376"/>
              <a:gd name="connsiteX5" fmla="*/ 1169446 w 1169446"/>
              <a:gd name="connsiteY5" fmla="*/ 153227 h 34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446" h="348376">
                <a:moveTo>
                  <a:pt x="0" y="149414"/>
                </a:moveTo>
                <a:lnTo>
                  <a:pt x="460738" y="149414"/>
                </a:lnTo>
                <a:cubicBezTo>
                  <a:pt x="501206" y="177580"/>
                  <a:pt x="576680" y="370525"/>
                  <a:pt x="638048" y="346274"/>
                </a:cubicBezTo>
                <a:cubicBezTo>
                  <a:pt x="699416" y="322023"/>
                  <a:pt x="768176" y="34617"/>
                  <a:pt x="828945" y="3906"/>
                </a:cubicBezTo>
                <a:cubicBezTo>
                  <a:pt x="889714" y="-26805"/>
                  <a:pt x="955930" y="132730"/>
                  <a:pt x="1002664" y="162006"/>
                </a:cubicBezTo>
                <a:cubicBezTo>
                  <a:pt x="1049398" y="191282"/>
                  <a:pt x="1078050" y="153227"/>
                  <a:pt x="1169446" y="15322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20" name="رابط مستقيم 19">
            <a:extLst>
              <a:ext uri="{FF2B5EF4-FFF2-40B4-BE49-F238E27FC236}">
                <a16:creationId xmlns:a16="http://schemas.microsoft.com/office/drawing/2014/main" id="{30D6819F-627A-470C-A175-001512B464BD}"/>
              </a:ext>
            </a:extLst>
          </p:cNvPr>
          <p:cNvCxnSpPr>
            <a:cxnSpLocks/>
            <a:stCxn id="257" idx="3"/>
          </p:cNvCxnSpPr>
          <p:nvPr/>
        </p:nvCxnSpPr>
        <p:spPr>
          <a:xfrm>
            <a:off x="4180535" y="5196836"/>
            <a:ext cx="7154499" cy="1"/>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67" name="رابط كسهم مستقيم 266">
            <a:extLst>
              <a:ext uri="{FF2B5EF4-FFF2-40B4-BE49-F238E27FC236}">
                <a16:creationId xmlns:a16="http://schemas.microsoft.com/office/drawing/2014/main" id="{8E7BB5E4-E346-414D-83CA-5B506EE779FB}"/>
              </a:ext>
            </a:extLst>
          </p:cNvPr>
          <p:cNvCxnSpPr/>
          <p:nvPr/>
        </p:nvCxnSpPr>
        <p:spPr>
          <a:xfrm>
            <a:off x="4647076" y="3184721"/>
            <a:ext cx="1966525" cy="0"/>
          </a:xfrm>
          <a:prstGeom prst="straightConnector1">
            <a:avLst/>
          </a:prstGeom>
          <a:ln w="762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8" name="رابط كسهم مستقيم 267">
            <a:extLst>
              <a:ext uri="{FF2B5EF4-FFF2-40B4-BE49-F238E27FC236}">
                <a16:creationId xmlns:a16="http://schemas.microsoft.com/office/drawing/2014/main" id="{4F072BD4-629F-4CEC-A57E-3D11687CAF66}"/>
              </a:ext>
            </a:extLst>
          </p:cNvPr>
          <p:cNvCxnSpPr/>
          <p:nvPr/>
        </p:nvCxnSpPr>
        <p:spPr>
          <a:xfrm>
            <a:off x="6926594" y="3163211"/>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9" name="رابط كسهم مستقيم 268">
            <a:extLst>
              <a:ext uri="{FF2B5EF4-FFF2-40B4-BE49-F238E27FC236}">
                <a16:creationId xmlns:a16="http://schemas.microsoft.com/office/drawing/2014/main" id="{AD5A2DA1-EBCA-4D7C-A5B5-DBE0098A400B}"/>
              </a:ext>
            </a:extLst>
          </p:cNvPr>
          <p:cNvCxnSpPr/>
          <p:nvPr/>
        </p:nvCxnSpPr>
        <p:spPr>
          <a:xfrm>
            <a:off x="9157403" y="3162440"/>
            <a:ext cx="1966525" cy="0"/>
          </a:xfrm>
          <a:prstGeom prst="straightConnector1">
            <a:avLst/>
          </a:prstGeom>
          <a:ln w="38100">
            <a:solidFill>
              <a:srgbClr val="C0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0" name="قوس كبير أيمن 269">
            <a:extLst>
              <a:ext uri="{FF2B5EF4-FFF2-40B4-BE49-F238E27FC236}">
                <a16:creationId xmlns:a16="http://schemas.microsoft.com/office/drawing/2014/main" id="{3435B00F-EE3D-4023-8A0F-3714B0398B55}"/>
              </a:ext>
            </a:extLst>
          </p:cNvPr>
          <p:cNvSpPr/>
          <p:nvPr/>
        </p:nvSpPr>
        <p:spPr>
          <a:xfrm rot="5400000">
            <a:off x="6791506" y="4077893"/>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1" name="قوس كبير أيمن 270">
            <a:extLst>
              <a:ext uri="{FF2B5EF4-FFF2-40B4-BE49-F238E27FC236}">
                <a16:creationId xmlns:a16="http://schemas.microsoft.com/office/drawing/2014/main" id="{C9E21E10-B140-4ECB-82E3-DEB2DF454DFE}"/>
              </a:ext>
            </a:extLst>
          </p:cNvPr>
          <p:cNvSpPr/>
          <p:nvPr/>
        </p:nvSpPr>
        <p:spPr>
          <a:xfrm rot="5400000">
            <a:off x="4478125" y="4076132"/>
            <a:ext cx="141466" cy="571261"/>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dirty="0"/>
          </a:p>
        </p:txBody>
      </p:sp>
      <p:sp>
        <p:nvSpPr>
          <p:cNvPr id="278" name="Rectangle 44">
            <a:extLst>
              <a:ext uri="{FF2B5EF4-FFF2-40B4-BE49-F238E27FC236}">
                <a16:creationId xmlns:a16="http://schemas.microsoft.com/office/drawing/2014/main" id="{D06592C0-4218-49A4-BBC6-E0DF37BB078C}"/>
              </a:ext>
            </a:extLst>
          </p:cNvPr>
          <p:cNvSpPr>
            <a:spLocks noChangeArrowheads="1"/>
          </p:cNvSpPr>
          <p:nvPr/>
        </p:nvSpPr>
        <p:spPr bwMode="auto">
          <a:xfrm>
            <a:off x="4497779" y="5686192"/>
            <a:ext cx="6667624" cy="960923"/>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7030A0"/>
                </a:solidFill>
                <a:latin typeface="Calibri" panose="020F0502020204030204" pitchFamily="34" charset="0"/>
                <a:ea typeface="Times New Roman" panose="02020603050405020304" pitchFamily="18" charset="0"/>
                <a:cs typeface="Arial" panose="020B0604020202020204" pitchFamily="34" charset="0"/>
              </a:rPr>
              <a:t>The Standard Electrical Neural Current (1) is equal to the Standard Electrical Neural Current  (2),…, and is equal to the Standard Electrical Neural Current (n).</a:t>
            </a:r>
          </a:p>
          <a:p>
            <a:pPr algn="ctr" rtl="1">
              <a:lnSpc>
                <a:spcPct val="106000"/>
              </a:lnSpc>
              <a:spcAft>
                <a:spcPts val="800"/>
              </a:spcAft>
            </a:pPr>
            <a:r>
              <a:rPr lang="en-US" sz="1400" b="1" dirty="0">
                <a:solidFill>
                  <a:srgbClr val="7030A0"/>
                </a:solidFill>
                <a:effectLst/>
                <a:latin typeface="Calibri" panose="020F0502020204030204" pitchFamily="34" charset="0"/>
                <a:ea typeface="Times New Roman" panose="02020603050405020304" pitchFamily="18" charset="0"/>
                <a:cs typeface="Arial" panose="020B0604020202020204" pitchFamily="34" charset="0"/>
              </a:rPr>
              <a:t>N.B: (n) Is the number of the last node of Ranvier just before the synaptic knob.</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sp>
        <p:nvSpPr>
          <p:cNvPr id="253" name="Rectangle 44">
            <a:extLst>
              <a:ext uri="{FF2B5EF4-FFF2-40B4-BE49-F238E27FC236}">
                <a16:creationId xmlns:a16="http://schemas.microsoft.com/office/drawing/2014/main" id="{89CD8D0D-2761-4797-B1DC-CC3B4383012E}"/>
              </a:ext>
            </a:extLst>
          </p:cNvPr>
          <p:cNvSpPr>
            <a:spLocks noChangeArrowheads="1"/>
          </p:cNvSpPr>
          <p:nvPr/>
        </p:nvSpPr>
        <p:spPr bwMode="auto">
          <a:xfrm>
            <a:off x="4584134" y="2412516"/>
            <a:ext cx="1984855" cy="59503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6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Preliminary Electrical Neural Current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60" name="Rectangle 44">
            <a:extLst>
              <a:ext uri="{FF2B5EF4-FFF2-40B4-BE49-F238E27FC236}">
                <a16:creationId xmlns:a16="http://schemas.microsoft.com/office/drawing/2014/main" id="{AD7DE403-9132-463D-9915-6A86FE3042BA}"/>
              </a:ext>
            </a:extLst>
          </p:cNvPr>
          <p:cNvSpPr>
            <a:spLocks noChangeArrowheads="1"/>
          </p:cNvSpPr>
          <p:nvPr/>
        </p:nvSpPr>
        <p:spPr bwMode="auto">
          <a:xfrm>
            <a:off x="7023166" y="2458422"/>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Standard Electrical Neural Current (1)</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2" name="Rectangle 44">
            <a:extLst>
              <a:ext uri="{FF2B5EF4-FFF2-40B4-BE49-F238E27FC236}">
                <a16:creationId xmlns:a16="http://schemas.microsoft.com/office/drawing/2014/main" id="{CB83BFF7-7F92-4A97-8A21-94C965EFCAB4}"/>
              </a:ext>
            </a:extLst>
          </p:cNvPr>
          <p:cNvSpPr>
            <a:spLocks noChangeArrowheads="1"/>
          </p:cNvSpPr>
          <p:nvPr/>
        </p:nvSpPr>
        <p:spPr bwMode="auto">
          <a:xfrm>
            <a:off x="9275458" y="2452105"/>
            <a:ext cx="1804757" cy="554123"/>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Standard Electrical Neural Current (2)</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3" name="Rectangle 44">
            <a:extLst>
              <a:ext uri="{FF2B5EF4-FFF2-40B4-BE49-F238E27FC236}">
                <a16:creationId xmlns:a16="http://schemas.microsoft.com/office/drawing/2014/main" id="{3C3CEA54-72A0-4B7A-9837-A9F548FDAB9F}"/>
              </a:ext>
            </a:extLst>
          </p:cNvPr>
          <p:cNvSpPr>
            <a:spLocks noChangeArrowheads="1"/>
          </p:cNvSpPr>
          <p:nvPr/>
        </p:nvSpPr>
        <p:spPr bwMode="auto">
          <a:xfrm>
            <a:off x="6006431" y="4429546"/>
            <a:ext cx="1744109"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1</a:t>
            </a:r>
            <a:r>
              <a:rPr lang="en-US" sz="1400" b="1" baseline="30000"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st</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 </a:t>
            </a: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 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6" name="Rectangle 44">
            <a:extLst>
              <a:ext uri="{FF2B5EF4-FFF2-40B4-BE49-F238E27FC236}">
                <a16:creationId xmlns:a16="http://schemas.microsoft.com/office/drawing/2014/main" id="{99400D6D-E194-42AF-8221-C0FF006B17A9}"/>
              </a:ext>
            </a:extLst>
          </p:cNvPr>
          <p:cNvSpPr>
            <a:spLocks noChangeArrowheads="1"/>
          </p:cNvSpPr>
          <p:nvPr/>
        </p:nvSpPr>
        <p:spPr bwMode="auto">
          <a:xfrm>
            <a:off x="8093254" y="4406456"/>
            <a:ext cx="2364036" cy="376284"/>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600" b="1" dirty="0">
                <a:solidFill>
                  <a:srgbClr val="0070C0"/>
                </a:solidFill>
                <a:effectLst/>
                <a:latin typeface="Times New Roman" panose="02020603050405020304" pitchFamily="18" charset="0"/>
                <a:ea typeface="Times New Roman" panose="02020603050405020304" pitchFamily="18" charset="0"/>
              </a:rPr>
              <a:t>Second Node of Ranvier</a:t>
            </a:r>
          </a:p>
        </p:txBody>
      </p:sp>
    </p:spTree>
    <p:extLst>
      <p:ext uri="{BB962C8B-B14F-4D97-AF65-F5344CB8AC3E}">
        <p14:creationId xmlns:p14="http://schemas.microsoft.com/office/powerpoint/2010/main" val="208814663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p:txBody>
          <a:bodyPr>
            <a:normAutofit fontScale="90000"/>
          </a:bodyPr>
          <a:lstStyle/>
          <a:p>
            <a:r>
              <a:rPr lang="en-US" b="1" dirty="0">
                <a:solidFill>
                  <a:srgbClr val="C00000"/>
                </a:solidFill>
              </a:rPr>
              <a:t>The Electrical Neural Current</a:t>
            </a:r>
            <a:br>
              <a:rPr lang="en-US" b="1" dirty="0">
                <a:solidFill>
                  <a:srgbClr val="C00000"/>
                </a:solidFill>
              </a:rPr>
            </a:br>
            <a:r>
              <a:rPr lang="en-US" sz="2400" b="1" dirty="0">
                <a:solidFill>
                  <a:srgbClr val="00B050"/>
                </a:solidFill>
              </a:rPr>
              <a:t>The</a:t>
            </a:r>
            <a:r>
              <a:rPr lang="en-US" sz="2400" b="1" dirty="0">
                <a:solidFill>
                  <a:srgbClr val="00B0F0"/>
                </a:solidFill>
              </a:rPr>
              <a:t> Functions,</a:t>
            </a:r>
            <a:br>
              <a:rPr lang="en-US" sz="2400" b="1" dirty="0">
                <a:solidFill>
                  <a:srgbClr val="00B0F0"/>
                </a:solidFill>
              </a:rPr>
            </a:br>
            <a:r>
              <a:rPr lang="en-US" sz="4000" b="1" dirty="0">
                <a:solidFill>
                  <a:srgbClr val="00B050"/>
                </a:solidFill>
              </a:rPr>
              <a:t>It</a:t>
            </a:r>
            <a:r>
              <a:rPr lang="en-US" sz="2400" b="1" dirty="0">
                <a:solidFill>
                  <a:srgbClr val="00B0F0"/>
                </a:solidFill>
              </a:rPr>
              <a:t> Supports the Action Pressure Wave</a:t>
            </a:r>
            <a:endParaRPr lang="ar-SY" dirty="0"/>
          </a:p>
        </p:txBody>
      </p:sp>
      <p:sp>
        <p:nvSpPr>
          <p:cNvPr id="4" name="مستطيل 3">
            <a:extLst>
              <a:ext uri="{FF2B5EF4-FFF2-40B4-BE49-F238E27FC236}">
                <a16:creationId xmlns:a16="http://schemas.microsoft.com/office/drawing/2014/main" id="{924143AE-36B2-4B5A-AD8B-6BEF7C2F026D}"/>
              </a:ext>
            </a:extLst>
          </p:cNvPr>
          <p:cNvSpPr/>
          <p:nvPr/>
        </p:nvSpPr>
        <p:spPr>
          <a:xfrm>
            <a:off x="3200400" y="2299064"/>
            <a:ext cx="7297783" cy="393482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285750" indent="-285750" algn="l">
              <a:buFont typeface="Wingdings" panose="05000000000000000000" pitchFamily="2" charset="2"/>
              <a:buChar char="Ø"/>
            </a:pPr>
            <a:r>
              <a:rPr lang="en-US" dirty="0">
                <a:solidFill>
                  <a:srgbClr val="0070C0"/>
                </a:solidFill>
              </a:rPr>
              <a:t>From a purposely induced positive pole (Anode) behind the front of the Action Pressure Wave, to an already present negative pole (Cathode) in front of it, a flash of electricity flares up.</a:t>
            </a:r>
          </a:p>
          <a:p>
            <a:pPr marL="285750" indent="-285750" algn="l">
              <a:buFont typeface="Wingdings" panose="05000000000000000000" pitchFamily="2" charset="2"/>
              <a:buChar char="Ø"/>
            </a:pPr>
            <a:r>
              <a:rPr lang="en-US" dirty="0">
                <a:solidFill>
                  <a:srgbClr val="0070C0"/>
                </a:solidFill>
              </a:rPr>
              <a:t>The Electrical Neural Current runs on faster than the Action Pressure Wave.</a:t>
            </a:r>
          </a:p>
          <a:p>
            <a:pPr marL="285750" indent="-285750" algn="l">
              <a:buFont typeface="Wingdings" panose="05000000000000000000" pitchFamily="2" charset="2"/>
              <a:buChar char="Ø"/>
            </a:pPr>
            <a:r>
              <a:rPr lang="en-US" dirty="0">
                <a:solidFill>
                  <a:srgbClr val="0070C0"/>
                </a:solidFill>
              </a:rPr>
              <a:t>The Electrical Neural Current helps the Pressure wave to run faster. Moreover, it shuts down the channels of leakage found along the membrane of the demyelinated neural fibers. Therefore, it prevents the waste of energy during the passage of the Action Pressure Wave. Whereas, in myelinated fibers it is due to the myelin sheath to prevent a such an energy waste.</a:t>
            </a:r>
            <a:endParaRPr lang="ar-SY" dirty="0">
              <a:solidFill>
                <a:srgbClr val="0070C0"/>
              </a:solidFill>
            </a:endParaRPr>
          </a:p>
          <a:p>
            <a:pPr algn="r" rtl="1"/>
            <a:endParaRPr lang="ar-SY" dirty="0">
              <a:solidFill>
                <a:srgbClr val="0070C0"/>
              </a:solidFill>
            </a:endParaRPr>
          </a:p>
        </p:txBody>
      </p:sp>
    </p:spTree>
    <p:extLst>
      <p:ext uri="{BB962C8B-B14F-4D97-AF65-F5344CB8AC3E}">
        <p14:creationId xmlns:p14="http://schemas.microsoft.com/office/powerpoint/2010/main" val="336223744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592924" y="624110"/>
            <a:ext cx="8911687" cy="1472712"/>
          </a:xfrm>
        </p:spPr>
        <p:txBody>
          <a:bodyPr>
            <a:normAutofit fontScale="90000"/>
          </a:bodyPr>
          <a:lstStyle/>
          <a:p>
            <a:r>
              <a:rPr lang="en-US" b="1" dirty="0">
                <a:solidFill>
                  <a:srgbClr val="C00000"/>
                </a:solidFill>
              </a:rPr>
              <a:t>The Electrical Neural Current</a:t>
            </a:r>
            <a:br>
              <a:rPr lang="en-US" b="1" dirty="0">
                <a:solidFill>
                  <a:srgbClr val="C00000"/>
                </a:solidFill>
              </a:rPr>
            </a:br>
            <a:r>
              <a:rPr lang="en-US" sz="2400" b="1" dirty="0">
                <a:solidFill>
                  <a:srgbClr val="00B0F0"/>
                </a:solidFill>
              </a:rPr>
              <a:t>The Functions,</a:t>
            </a:r>
            <a:br>
              <a:rPr lang="en-US" sz="2400" b="1" dirty="0">
                <a:solidFill>
                  <a:srgbClr val="00B0F0"/>
                </a:solidFill>
              </a:rPr>
            </a:br>
            <a:r>
              <a:rPr lang="en-US" b="1" dirty="0">
                <a:solidFill>
                  <a:srgbClr val="00B050"/>
                </a:solidFill>
              </a:rPr>
              <a:t>It</a:t>
            </a:r>
            <a:r>
              <a:rPr lang="en-US" sz="2400" b="1" dirty="0">
                <a:solidFill>
                  <a:srgbClr val="00B0F0"/>
                </a:solidFill>
              </a:rPr>
              <a:t> </a:t>
            </a:r>
            <a:r>
              <a:rPr lang="en-US" sz="2000" b="1" dirty="0">
                <a:solidFill>
                  <a:srgbClr val="00B0F0"/>
                </a:solidFill>
              </a:rPr>
              <a:t>Increases the Density of the wave’s Trajectory, hence the Wave’s Velocity </a:t>
            </a:r>
            <a:endParaRPr lang="ar-SY" sz="2000" dirty="0"/>
          </a:p>
        </p:txBody>
      </p:sp>
      <p:sp>
        <p:nvSpPr>
          <p:cNvPr id="5" name="مستطيل 4">
            <a:extLst>
              <a:ext uri="{FF2B5EF4-FFF2-40B4-BE49-F238E27FC236}">
                <a16:creationId xmlns:a16="http://schemas.microsoft.com/office/drawing/2014/main" id="{892BCEDC-5ED4-4C0F-A36C-50F36BE5CE84}"/>
              </a:ext>
            </a:extLst>
          </p:cNvPr>
          <p:cNvSpPr/>
          <p:nvPr/>
        </p:nvSpPr>
        <p:spPr>
          <a:xfrm>
            <a:off x="2592924" y="2096822"/>
            <a:ext cx="8562756" cy="465667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b="1" dirty="0">
                <a:solidFill>
                  <a:srgbClr val="C00000"/>
                </a:solidFill>
              </a:rPr>
              <a:t>Upon its passage throughout the internodal segment, the Electrical Neural Current increases the density of the wave’s pathway. Hence, it augments the velocity of the Action pressure Wave which comes soon.</a:t>
            </a:r>
            <a:br>
              <a:rPr lang="en-US" b="1" dirty="0">
                <a:solidFill>
                  <a:srgbClr val="C00000"/>
                </a:solidFill>
              </a:rPr>
            </a:br>
            <a:r>
              <a:rPr lang="en-US" b="1" dirty="0">
                <a:solidFill>
                  <a:srgbClr val="C00000"/>
                </a:solidFill>
              </a:rPr>
              <a:t>The methods by which the Electrical Current works might be:</a:t>
            </a:r>
          </a:p>
          <a:p>
            <a:pPr algn="ctr"/>
            <a:endParaRPr lang="en-US" b="1" dirty="0">
              <a:solidFill>
                <a:srgbClr val="C00000"/>
              </a:solidFill>
            </a:endParaRPr>
          </a:p>
          <a:p>
            <a:pPr marL="285750" indent="-285750" algn="l">
              <a:buFont typeface="Wingdings" panose="05000000000000000000" pitchFamily="2" charset="2"/>
              <a:buChar char="ü"/>
            </a:pPr>
            <a:r>
              <a:rPr lang="en-US" dirty="0">
                <a:solidFill>
                  <a:srgbClr val="002060"/>
                </a:solidFill>
              </a:rPr>
              <a:t>Recruiting a greater number of particles in the active cytoplasm, that forms the future pathway of the Action Pressure wave.</a:t>
            </a:r>
          </a:p>
          <a:p>
            <a:pPr marL="285750" indent="-285750">
              <a:buFont typeface="Wingdings" panose="05000000000000000000" pitchFamily="2" charset="2"/>
              <a:buChar char="ü"/>
            </a:pPr>
            <a:r>
              <a:rPr lang="en-US" dirty="0">
                <a:solidFill>
                  <a:srgbClr val="002060"/>
                </a:solidFill>
              </a:rPr>
              <a:t>Breaking down the microtubules into constituent parts. These new particles are ensuite recruited in building the wave’s pathway, hence increases its density and the pressure wave’s velocity in  sequence.   </a:t>
            </a:r>
            <a:endParaRPr lang="ar-SY" dirty="0">
              <a:solidFill>
                <a:srgbClr val="002060"/>
              </a:solidFill>
            </a:endParaRPr>
          </a:p>
          <a:p>
            <a:pPr marL="285750" indent="-285750" algn="l">
              <a:buFont typeface="Wingdings" panose="05000000000000000000" pitchFamily="2" charset="2"/>
              <a:buChar char="ü"/>
            </a:pPr>
            <a:r>
              <a:rPr lang="en-US" dirty="0">
                <a:solidFill>
                  <a:srgbClr val="002060"/>
                </a:solidFill>
              </a:rPr>
              <a:t>Neutralizing the negatively charged intracellular elements (among them the proteins in particular). Then, it enables them to come closer to each other within the active cytoplasm. Therefore, the active cytoplasm becomes denser, and becomes more compatible with Action Pressure Wave of higher velocity.</a:t>
            </a:r>
          </a:p>
        </p:txBody>
      </p:sp>
    </p:spTree>
    <p:extLst>
      <p:ext uri="{BB962C8B-B14F-4D97-AF65-F5344CB8AC3E}">
        <p14:creationId xmlns:p14="http://schemas.microsoft.com/office/powerpoint/2010/main" val="59716444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مخطط انسيابي: رابط 65">
            <a:extLst>
              <a:ext uri="{FF2B5EF4-FFF2-40B4-BE49-F238E27FC236}">
                <a16:creationId xmlns:a16="http://schemas.microsoft.com/office/drawing/2014/main" id="{F5E7E39F-14A2-432E-BDB5-C0C73ABB6777}"/>
              </a:ext>
            </a:extLst>
          </p:cNvPr>
          <p:cNvSpPr/>
          <p:nvPr/>
        </p:nvSpPr>
        <p:spPr>
          <a:xfrm>
            <a:off x="6096000" y="4843256"/>
            <a:ext cx="1635029" cy="1390633"/>
          </a:xfrm>
          <a:prstGeom prst="flowChartConnector">
            <a:avLst/>
          </a:prstGeom>
          <a:solidFill>
            <a:srgbClr val="FFC000"/>
          </a:soli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a:p>
        </p:txBody>
      </p:sp>
      <p:sp>
        <p:nvSpPr>
          <p:cNvPr id="87" name="مخطط انسيابي: رابط 86">
            <a:extLst>
              <a:ext uri="{FF2B5EF4-FFF2-40B4-BE49-F238E27FC236}">
                <a16:creationId xmlns:a16="http://schemas.microsoft.com/office/drawing/2014/main" id="{DE62E1B1-E7E8-47EF-830D-E13E950480A8}"/>
              </a:ext>
            </a:extLst>
          </p:cNvPr>
          <p:cNvSpPr/>
          <p:nvPr/>
        </p:nvSpPr>
        <p:spPr>
          <a:xfrm>
            <a:off x="6283235" y="4946785"/>
            <a:ext cx="1292015" cy="1166631"/>
          </a:xfrm>
          <a:prstGeom prst="flowChartConnector">
            <a:avLst/>
          </a:prstGeom>
          <a:solidFill>
            <a:srgbClr val="F39E87"/>
          </a:solidFill>
          <a:ln w="38100">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728926" y="624111"/>
            <a:ext cx="8911687" cy="1472712"/>
          </a:xfrm>
        </p:spPr>
        <p:txBody>
          <a:bodyPr>
            <a:normAutofit/>
          </a:bodyPr>
          <a:lstStyle/>
          <a:p>
            <a:r>
              <a:rPr lang="en-US" b="1" dirty="0">
                <a:solidFill>
                  <a:srgbClr val="C00000"/>
                </a:solidFill>
              </a:rPr>
              <a:t>The Electrical Neural Current</a:t>
            </a:r>
            <a:br>
              <a:rPr lang="en-US" b="1" dirty="0">
                <a:solidFill>
                  <a:srgbClr val="C00000"/>
                </a:solidFill>
              </a:rPr>
            </a:br>
            <a:r>
              <a:rPr lang="en-US" sz="2400" b="1" dirty="0">
                <a:solidFill>
                  <a:srgbClr val="00B050"/>
                </a:solidFill>
              </a:rPr>
              <a:t>The</a:t>
            </a:r>
            <a:r>
              <a:rPr lang="en-US" sz="2400" b="1" dirty="0">
                <a:solidFill>
                  <a:srgbClr val="00B0F0"/>
                </a:solidFill>
              </a:rPr>
              <a:t> </a:t>
            </a:r>
            <a:r>
              <a:rPr lang="en-US" sz="2000" b="1" dirty="0">
                <a:solidFill>
                  <a:srgbClr val="00B0F0"/>
                </a:solidFill>
              </a:rPr>
              <a:t>Active Cytoplasm is the Actual pathway of Action Pressure Wave</a:t>
            </a:r>
            <a:endParaRPr lang="ar-SY" sz="2000" dirty="0">
              <a:solidFill>
                <a:srgbClr val="00B0F0"/>
              </a:solidFill>
            </a:endParaRPr>
          </a:p>
        </p:txBody>
      </p:sp>
      <p:sp>
        <p:nvSpPr>
          <p:cNvPr id="26" name="Rectangle 44">
            <a:extLst>
              <a:ext uri="{FF2B5EF4-FFF2-40B4-BE49-F238E27FC236}">
                <a16:creationId xmlns:a16="http://schemas.microsoft.com/office/drawing/2014/main" id="{E8316148-016C-4A02-B0C2-4119E04DB688}"/>
              </a:ext>
            </a:extLst>
          </p:cNvPr>
          <p:cNvSpPr>
            <a:spLocks noChangeArrowheads="1"/>
          </p:cNvSpPr>
          <p:nvPr/>
        </p:nvSpPr>
        <p:spPr bwMode="auto">
          <a:xfrm>
            <a:off x="9916671" y="3111721"/>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 name="Rectangle 44">
            <a:extLst>
              <a:ext uri="{FF2B5EF4-FFF2-40B4-BE49-F238E27FC236}">
                <a16:creationId xmlns:a16="http://schemas.microsoft.com/office/drawing/2014/main" id="{2FD08072-D569-4AD8-AAF8-150350D2514B}"/>
              </a:ext>
            </a:extLst>
          </p:cNvPr>
          <p:cNvSpPr>
            <a:spLocks noChangeArrowheads="1"/>
          </p:cNvSpPr>
          <p:nvPr/>
        </p:nvSpPr>
        <p:spPr bwMode="auto">
          <a:xfrm>
            <a:off x="5744367" y="2176309"/>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33" name="Rectangle 44">
            <a:extLst>
              <a:ext uri="{FF2B5EF4-FFF2-40B4-BE49-F238E27FC236}">
                <a16:creationId xmlns:a16="http://schemas.microsoft.com/office/drawing/2014/main" id="{21A3B907-255B-47AD-84B0-6BDD8D5B4A2C}"/>
              </a:ext>
            </a:extLst>
          </p:cNvPr>
          <p:cNvSpPr>
            <a:spLocks noChangeArrowheads="1"/>
          </p:cNvSpPr>
          <p:nvPr/>
        </p:nvSpPr>
        <p:spPr bwMode="auto">
          <a:xfrm>
            <a:off x="9676367" y="2237685"/>
            <a:ext cx="1820110"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Nonactive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41" name="قوس كبير أيمن 40">
            <a:extLst>
              <a:ext uri="{FF2B5EF4-FFF2-40B4-BE49-F238E27FC236}">
                <a16:creationId xmlns:a16="http://schemas.microsoft.com/office/drawing/2014/main" id="{7294602B-3659-4EEF-B8E3-A8E9B6A06124}"/>
              </a:ext>
            </a:extLst>
          </p:cNvPr>
          <p:cNvSpPr/>
          <p:nvPr/>
        </p:nvSpPr>
        <p:spPr>
          <a:xfrm rot="16200000">
            <a:off x="6464809" y="2385779"/>
            <a:ext cx="292082" cy="378170"/>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2" name="قوس كبير أيمن 41">
            <a:extLst>
              <a:ext uri="{FF2B5EF4-FFF2-40B4-BE49-F238E27FC236}">
                <a16:creationId xmlns:a16="http://schemas.microsoft.com/office/drawing/2014/main" id="{419B55BA-0955-4208-9B7C-A0D63083A8CD}"/>
              </a:ext>
            </a:extLst>
          </p:cNvPr>
          <p:cNvSpPr/>
          <p:nvPr/>
        </p:nvSpPr>
        <p:spPr>
          <a:xfrm rot="5400000">
            <a:off x="5675279" y="2850498"/>
            <a:ext cx="233875" cy="1197640"/>
          </a:xfrm>
          <a:prstGeom prst="rightBrace">
            <a:avLst>
              <a:gd name="adj1" fmla="val 8333"/>
              <a:gd name="adj2" fmla="val 50957"/>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grpSp>
        <p:nvGrpSpPr>
          <p:cNvPr id="44" name="لوحة قماشية 271">
            <a:extLst>
              <a:ext uri="{FF2B5EF4-FFF2-40B4-BE49-F238E27FC236}">
                <a16:creationId xmlns:a16="http://schemas.microsoft.com/office/drawing/2014/main" id="{2EF5EF6C-E12B-4137-9D5F-0DFFDE8F3A78}"/>
              </a:ext>
            </a:extLst>
          </p:cNvPr>
          <p:cNvGrpSpPr/>
          <p:nvPr/>
        </p:nvGrpSpPr>
        <p:grpSpPr>
          <a:xfrm>
            <a:off x="3327825" y="1302005"/>
            <a:ext cx="5899211" cy="3594138"/>
            <a:chOff x="0" y="0"/>
            <a:chExt cx="4482478" cy="1941195"/>
          </a:xfrm>
        </p:grpSpPr>
        <p:sp>
          <p:nvSpPr>
            <p:cNvPr id="45" name="مستطيل 44">
              <a:extLst>
                <a:ext uri="{FF2B5EF4-FFF2-40B4-BE49-F238E27FC236}">
                  <a16:creationId xmlns:a16="http://schemas.microsoft.com/office/drawing/2014/main" id="{A159C056-6872-453E-931C-50FE3E59728B}"/>
                </a:ext>
              </a:extLst>
            </p:cNvPr>
            <p:cNvSpPr/>
            <p:nvPr/>
          </p:nvSpPr>
          <p:spPr>
            <a:xfrm>
              <a:off x="0" y="0"/>
              <a:ext cx="4393565" cy="1941195"/>
            </a:xfrm>
            <a:prstGeom prst="rect">
              <a:avLst/>
            </a:prstGeom>
            <a:noFill/>
            <a:ln w="3175" cap="flat" cmpd="sng" algn="ctr">
              <a:noFill/>
              <a:prstDash val="solid"/>
              <a:miter lim="800000"/>
              <a:headEnd type="none" w="med" len="med"/>
              <a:tailEnd type="none" w="med" len="med"/>
            </a:ln>
          </p:spPr>
        </p:sp>
        <p:sp>
          <p:nvSpPr>
            <p:cNvPr id="46" name="AutoShape 24">
              <a:extLst>
                <a:ext uri="{FF2B5EF4-FFF2-40B4-BE49-F238E27FC236}">
                  <a16:creationId xmlns:a16="http://schemas.microsoft.com/office/drawing/2014/main" id="{5AAE4ED1-9418-4EBD-8C60-DCE4D8E04E16}"/>
                </a:ext>
              </a:extLst>
            </p:cNvPr>
            <p:cNvSpPr>
              <a:spLocks noChangeArrowheads="1"/>
            </p:cNvSpPr>
            <p:nvPr/>
          </p:nvSpPr>
          <p:spPr bwMode="auto">
            <a:xfrm>
              <a:off x="3929639" y="742012"/>
              <a:ext cx="419199" cy="342900"/>
            </a:xfrm>
            <a:prstGeom prst="roundRect">
              <a:avLst>
                <a:gd name="adj" fmla="val 16667"/>
              </a:avLst>
            </a:prstGeom>
            <a:solidFill>
              <a:srgbClr val="FFC000"/>
            </a:solidFill>
            <a:ln w="3175">
              <a:solidFill>
                <a:schemeClr val="tx1"/>
              </a:solidFill>
              <a:prstDash val="sysDot"/>
            </a:ln>
            <a:extLst/>
          </p:spPr>
          <p:txBody>
            <a:bodyPr rot="0" vert="horz" wrap="square" lIns="91440" tIns="45720" rIns="91440" bIns="45720" anchor="t" anchorCtr="0" upright="1">
              <a:noAutofit/>
            </a:bodyPr>
            <a:lstStyle/>
            <a:p>
              <a:pPr algn="l" rtl="0">
                <a:lnSpc>
                  <a:spcPct val="115000"/>
                </a:lnSpc>
                <a:spcAft>
                  <a:spcPts val="1000"/>
                </a:spcAft>
              </a:pPr>
              <a:r>
                <a:rPr lang="en-US" sz="1100">
                  <a:effectLst/>
                  <a:latin typeface="Calibri" panose="020F0502020204030204" pitchFamily="34" charset="0"/>
                  <a:ea typeface="Times New Roman" panose="02020603050405020304" pitchFamily="18" charset="0"/>
                  <a:cs typeface="Arial" panose="020B0604020202020204" pitchFamily="34" charset="0"/>
                </a:rPr>
                <a:t> </a:t>
              </a:r>
              <a:endParaRPr lang="en-US" sz="1100">
                <a:effectLst/>
                <a:latin typeface="Calibri" panose="020F0502020204030204" pitchFamily="34" charset="0"/>
                <a:ea typeface="Calibri" panose="020F0502020204030204" pitchFamily="34" charset="0"/>
                <a:cs typeface="Arial" panose="020B0604020202020204" pitchFamily="34" charset="0"/>
              </a:endParaRPr>
            </a:p>
          </p:txBody>
        </p:sp>
        <p:sp>
          <p:nvSpPr>
            <p:cNvPr id="47" name="AutoShape 24">
              <a:extLst>
                <a:ext uri="{FF2B5EF4-FFF2-40B4-BE49-F238E27FC236}">
                  <a16:creationId xmlns:a16="http://schemas.microsoft.com/office/drawing/2014/main" id="{9AB0F322-7114-4175-89CB-4FE875F07829}"/>
                </a:ext>
              </a:extLst>
            </p:cNvPr>
            <p:cNvSpPr>
              <a:spLocks noChangeArrowheads="1"/>
            </p:cNvSpPr>
            <p:nvPr/>
          </p:nvSpPr>
          <p:spPr bwMode="auto">
            <a:xfrm>
              <a:off x="2656684" y="742012"/>
              <a:ext cx="934894" cy="342900"/>
            </a:xfrm>
            <a:prstGeom prst="roundRect">
              <a:avLst>
                <a:gd name="adj" fmla="val 16667"/>
              </a:avLst>
            </a:prstGeom>
            <a:solidFill>
              <a:srgbClr val="FFC000"/>
            </a:solidFill>
            <a:ln w="3175">
              <a:solidFill>
                <a:schemeClr val="tx1"/>
              </a:solidFill>
              <a:prstDash val="sysDot"/>
            </a:ln>
            <a:extLst/>
          </p:spPr>
          <p:txBody>
            <a:bodyPr rot="0" vert="horz" wrap="square" lIns="91440" tIns="45720" rIns="91440" bIns="45720" anchor="t" anchorCtr="0" upright="1">
              <a:noAutofit/>
            </a:bodyPr>
            <a:lstStyle/>
            <a:p>
              <a:endParaRPr lang="ar-SA"/>
            </a:p>
          </p:txBody>
        </p:sp>
        <p:sp>
          <p:nvSpPr>
            <p:cNvPr id="48" name="AutoShape 25">
              <a:extLst>
                <a:ext uri="{FF2B5EF4-FFF2-40B4-BE49-F238E27FC236}">
                  <a16:creationId xmlns:a16="http://schemas.microsoft.com/office/drawing/2014/main" id="{A98EBAE5-D972-454B-9125-91608F9579D1}"/>
                </a:ext>
              </a:extLst>
            </p:cNvPr>
            <p:cNvSpPr>
              <a:spLocks noChangeArrowheads="1"/>
            </p:cNvSpPr>
            <p:nvPr/>
          </p:nvSpPr>
          <p:spPr bwMode="auto">
            <a:xfrm>
              <a:off x="1383241" y="743966"/>
              <a:ext cx="943088" cy="342900"/>
            </a:xfrm>
            <a:prstGeom prst="roundRect">
              <a:avLst>
                <a:gd name="adj" fmla="val 16667"/>
              </a:avLst>
            </a:prstGeom>
            <a:solidFill>
              <a:srgbClr val="FFC000"/>
            </a:solidFill>
            <a:ln w="3175">
              <a:solidFill>
                <a:schemeClr val="tx1"/>
              </a:solidFill>
              <a:prstDash val="sysDot"/>
            </a:ln>
            <a:extLst/>
          </p:spPr>
          <p:txBody>
            <a:bodyPr rot="0" vert="horz" wrap="square" lIns="91440" tIns="45720" rIns="91440" bIns="45720" anchor="t" anchorCtr="0" upright="1">
              <a:noAutofit/>
            </a:bodyPr>
            <a:lstStyle/>
            <a:p>
              <a:endParaRPr lang="ar-SA"/>
            </a:p>
          </p:txBody>
        </p:sp>
        <p:sp>
          <p:nvSpPr>
            <p:cNvPr id="49" name="Freeform 26">
              <a:extLst>
                <a:ext uri="{FF2B5EF4-FFF2-40B4-BE49-F238E27FC236}">
                  <a16:creationId xmlns:a16="http://schemas.microsoft.com/office/drawing/2014/main" id="{9BE2DF7D-4008-4913-AF51-CFB719A66E3A}"/>
                </a:ext>
              </a:extLst>
            </p:cNvPr>
            <p:cNvSpPr>
              <a:spLocks/>
            </p:cNvSpPr>
            <p:nvPr/>
          </p:nvSpPr>
          <p:spPr bwMode="auto">
            <a:xfrm>
              <a:off x="571682" y="571451"/>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50" name="Freeform 27">
              <a:extLst>
                <a:ext uri="{FF2B5EF4-FFF2-40B4-BE49-F238E27FC236}">
                  <a16:creationId xmlns:a16="http://schemas.microsoft.com/office/drawing/2014/main" id="{0C19DC03-FAD5-43EC-AC37-DD4FA48ACC71}"/>
                </a:ext>
              </a:extLst>
            </p:cNvPr>
            <p:cNvSpPr>
              <a:spLocks/>
            </p:cNvSpPr>
            <p:nvPr/>
          </p:nvSpPr>
          <p:spPr bwMode="auto">
            <a:xfrm>
              <a:off x="1106352" y="1028016"/>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51" name="Freeform 28">
              <a:extLst>
                <a:ext uri="{FF2B5EF4-FFF2-40B4-BE49-F238E27FC236}">
                  <a16:creationId xmlns:a16="http://schemas.microsoft.com/office/drawing/2014/main" id="{EFD47883-B1A8-452E-AA90-C45F70A6A4F2}"/>
                </a:ext>
              </a:extLst>
            </p:cNvPr>
            <p:cNvSpPr>
              <a:spLocks/>
            </p:cNvSpPr>
            <p:nvPr/>
          </p:nvSpPr>
          <p:spPr bwMode="auto">
            <a:xfrm>
              <a:off x="15611" y="63451"/>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52" name="Oval 29">
              <a:extLst>
                <a:ext uri="{FF2B5EF4-FFF2-40B4-BE49-F238E27FC236}">
                  <a16:creationId xmlns:a16="http://schemas.microsoft.com/office/drawing/2014/main" id="{2BFFE0CB-D65A-492F-839F-056365831541}"/>
                </a:ext>
              </a:extLst>
            </p:cNvPr>
            <p:cNvSpPr>
              <a:spLocks noChangeArrowheads="1"/>
            </p:cNvSpPr>
            <p:nvPr/>
          </p:nvSpPr>
          <p:spPr bwMode="auto">
            <a:xfrm>
              <a:off x="737179" y="749251"/>
              <a:ext cx="191770" cy="287655"/>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53" name="Freeform 32">
              <a:extLst>
                <a:ext uri="{FF2B5EF4-FFF2-40B4-BE49-F238E27FC236}">
                  <a16:creationId xmlns:a16="http://schemas.microsoft.com/office/drawing/2014/main" id="{BD511625-98BB-4745-A272-F07080ABE283}"/>
                </a:ext>
              </a:extLst>
            </p:cNvPr>
            <p:cNvSpPr>
              <a:spLocks/>
            </p:cNvSpPr>
            <p:nvPr/>
          </p:nvSpPr>
          <p:spPr bwMode="auto">
            <a:xfrm>
              <a:off x="997098" y="602566"/>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54" name="Freeform 34">
              <a:extLst>
                <a:ext uri="{FF2B5EF4-FFF2-40B4-BE49-F238E27FC236}">
                  <a16:creationId xmlns:a16="http://schemas.microsoft.com/office/drawing/2014/main" id="{9FF0990E-B00F-484D-8AB5-1F4BFF158040}"/>
                </a:ext>
              </a:extLst>
            </p:cNvPr>
            <p:cNvSpPr>
              <a:spLocks/>
            </p:cNvSpPr>
            <p:nvPr/>
          </p:nvSpPr>
          <p:spPr bwMode="auto">
            <a:xfrm>
              <a:off x="1077176" y="775286"/>
              <a:ext cx="323215" cy="334010"/>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55" name="مستطيل 1">
              <a:extLst>
                <a:ext uri="{FF2B5EF4-FFF2-40B4-BE49-F238E27FC236}">
                  <a16:creationId xmlns:a16="http://schemas.microsoft.com/office/drawing/2014/main" id="{4B79C718-9EBE-4F5E-BBC0-13777F3BDB15}"/>
                </a:ext>
              </a:extLst>
            </p:cNvPr>
            <p:cNvSpPr/>
            <p:nvPr/>
          </p:nvSpPr>
          <p:spPr>
            <a:xfrm>
              <a:off x="1392489" y="789710"/>
              <a:ext cx="2905288" cy="238305"/>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6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05288" h="238305">
                  <a:moveTo>
                    <a:pt x="2905288" y="238305"/>
                  </a:moveTo>
                  <a:lnTo>
                    <a:pt x="2529288" y="238305"/>
                  </a:lnTo>
                  <a:lnTo>
                    <a:pt x="2519587" y="237506"/>
                  </a:lnTo>
                  <a:cubicBezTo>
                    <a:pt x="2503848" y="237506"/>
                    <a:pt x="2446012" y="201771"/>
                    <a:pt x="2430273" y="201771"/>
                  </a:cubicBezTo>
                  <a:cubicBezTo>
                    <a:pt x="2375025" y="207745"/>
                    <a:pt x="2319777" y="195797"/>
                    <a:pt x="2264529" y="201771"/>
                  </a:cubicBezTo>
                  <a:lnTo>
                    <a:pt x="2199089" y="238305"/>
                  </a:lnTo>
                  <a:lnTo>
                    <a:pt x="2210829" y="237506"/>
                  </a:lnTo>
                  <a:lnTo>
                    <a:pt x="1250690" y="238305"/>
                  </a:lnTo>
                  <a:lnTo>
                    <a:pt x="1254865" y="237506"/>
                  </a:lnTo>
                  <a:cubicBezTo>
                    <a:pt x="1244698" y="236383"/>
                    <a:pt x="1239091" y="204272"/>
                    <a:pt x="1195370" y="196031"/>
                  </a:cubicBezTo>
                  <a:cubicBezTo>
                    <a:pt x="1151649" y="187790"/>
                    <a:pt x="1034510" y="188087"/>
                    <a:pt x="992537" y="188062"/>
                  </a:cubicBezTo>
                  <a:lnTo>
                    <a:pt x="937851" y="231420"/>
                  </a:lnTo>
                  <a:lnTo>
                    <a:pt x="940169" y="231568"/>
                  </a:lnTo>
                  <a:lnTo>
                    <a:pt x="0" y="238305"/>
                  </a:lnTo>
                  <a:lnTo>
                    <a:pt x="0" y="8436"/>
                  </a:lnTo>
                  <a:lnTo>
                    <a:pt x="937851" y="0"/>
                  </a:lnTo>
                  <a:lnTo>
                    <a:pt x="940169" y="0"/>
                  </a:lnTo>
                  <a:cubicBezTo>
                    <a:pt x="950471" y="990"/>
                    <a:pt x="954931" y="35189"/>
                    <a:pt x="997528" y="42227"/>
                  </a:cubicBezTo>
                  <a:cubicBezTo>
                    <a:pt x="1040125" y="49265"/>
                    <a:pt x="1153913" y="43217"/>
                    <a:pt x="1195751" y="42227"/>
                  </a:cubicBezTo>
                  <a:lnTo>
                    <a:pt x="1250690" y="0"/>
                  </a:lnTo>
                  <a:lnTo>
                    <a:pt x="1254865" y="0"/>
                  </a:lnTo>
                  <a:lnTo>
                    <a:pt x="2204891" y="0"/>
                  </a:lnTo>
                  <a:cubicBezTo>
                    <a:pt x="2216852" y="1979"/>
                    <a:pt x="2253604" y="55262"/>
                    <a:pt x="2265565" y="57241"/>
                  </a:cubicBezTo>
                  <a:cubicBezTo>
                    <a:pt x="2334846" y="49964"/>
                    <a:pt x="2360992" y="64518"/>
                    <a:pt x="2430273" y="57241"/>
                  </a:cubicBezTo>
                  <a:lnTo>
                    <a:pt x="2507712" y="5936"/>
                  </a:lnTo>
                  <a:lnTo>
                    <a:pt x="2905288" y="8435"/>
                  </a:lnTo>
                </a:path>
              </a:pathLst>
            </a:custGeom>
            <a:solidFill>
              <a:schemeClr val="accent1">
                <a:lumMod val="40000"/>
                <a:lumOff val="60000"/>
              </a:schemeClr>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cxnSp>
          <p:nvCxnSpPr>
            <p:cNvPr id="56" name="رابط مستقيم 55">
              <a:extLst>
                <a:ext uri="{FF2B5EF4-FFF2-40B4-BE49-F238E27FC236}">
                  <a16:creationId xmlns:a16="http://schemas.microsoft.com/office/drawing/2014/main" id="{8B2E4419-221E-4856-81C0-FC3D4AB5C445}"/>
                </a:ext>
              </a:extLst>
            </p:cNvPr>
            <p:cNvCxnSpPr>
              <a:cxnSpLocks/>
            </p:cNvCxnSpPr>
            <p:nvPr/>
          </p:nvCxnSpPr>
          <p:spPr>
            <a:xfrm>
              <a:off x="3751823" y="374958"/>
              <a:ext cx="0" cy="1213872"/>
            </a:xfrm>
            <a:prstGeom prst="line">
              <a:avLst/>
            </a:prstGeom>
            <a:ln w="28575">
              <a:solidFill>
                <a:srgbClr val="002060"/>
              </a:solidFill>
              <a:prstDash val="sysDot"/>
            </a:ln>
          </p:spPr>
          <p:style>
            <a:lnRef idx="1">
              <a:schemeClr val="accent1"/>
            </a:lnRef>
            <a:fillRef idx="0">
              <a:schemeClr val="accent1"/>
            </a:fillRef>
            <a:effectRef idx="0">
              <a:schemeClr val="accent1"/>
            </a:effectRef>
            <a:fontRef idx="minor">
              <a:schemeClr val="tx1"/>
            </a:fontRef>
          </p:style>
        </p:cxnSp>
        <p:cxnSp>
          <p:nvCxnSpPr>
            <p:cNvPr id="57" name="رابط مستقيم 56">
              <a:extLst>
                <a:ext uri="{FF2B5EF4-FFF2-40B4-BE49-F238E27FC236}">
                  <a16:creationId xmlns:a16="http://schemas.microsoft.com/office/drawing/2014/main" id="{030A8836-EAD5-459B-A333-539243FA64FE}"/>
                </a:ext>
              </a:extLst>
            </p:cNvPr>
            <p:cNvCxnSpPr>
              <a:cxnSpLocks/>
            </p:cNvCxnSpPr>
            <p:nvPr/>
          </p:nvCxnSpPr>
          <p:spPr>
            <a:xfrm flipH="1">
              <a:off x="3096833" y="382032"/>
              <a:ext cx="9535" cy="873920"/>
            </a:xfrm>
            <a:prstGeom prst="line">
              <a:avLst/>
            </a:prstGeom>
            <a:ln w="28575">
              <a:solidFill>
                <a:srgbClr val="002060"/>
              </a:solidFill>
              <a:prstDash val="sysDot"/>
            </a:ln>
          </p:spPr>
          <p:style>
            <a:lnRef idx="1">
              <a:schemeClr val="accent1"/>
            </a:lnRef>
            <a:fillRef idx="0">
              <a:schemeClr val="accent1"/>
            </a:fillRef>
            <a:effectRef idx="0">
              <a:schemeClr val="accent1"/>
            </a:effectRef>
            <a:fontRef idx="minor">
              <a:schemeClr val="tx1"/>
            </a:fontRef>
          </p:style>
        </p:cxnSp>
        <p:sp>
          <p:nvSpPr>
            <p:cNvPr id="58" name="مستطيل 57">
              <a:extLst>
                <a:ext uri="{FF2B5EF4-FFF2-40B4-BE49-F238E27FC236}">
                  <a16:creationId xmlns:a16="http://schemas.microsoft.com/office/drawing/2014/main" id="{3FB0B757-8675-4F27-9112-5374460EC4E4}"/>
                </a:ext>
              </a:extLst>
            </p:cNvPr>
            <p:cNvSpPr/>
            <p:nvPr/>
          </p:nvSpPr>
          <p:spPr>
            <a:xfrm>
              <a:off x="2420142" y="1275150"/>
              <a:ext cx="1260475" cy="2880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400" b="1" dirty="0">
                  <a:solidFill>
                    <a:srgbClr val="C00000"/>
                  </a:solidFill>
                  <a:effectLst/>
                  <a:ea typeface="Calibri" panose="020F0502020204030204" pitchFamily="34" charset="0"/>
                  <a:cs typeface="Arial" panose="020B0604020202020204" pitchFamily="34" charset="0"/>
                </a:rPr>
                <a:t>Trans-internodal Section</a:t>
              </a:r>
            </a:p>
          </p:txBody>
        </p:sp>
        <p:sp>
          <p:nvSpPr>
            <p:cNvPr id="59" name="مستطيل 58">
              <a:extLst>
                <a:ext uri="{FF2B5EF4-FFF2-40B4-BE49-F238E27FC236}">
                  <a16:creationId xmlns:a16="http://schemas.microsoft.com/office/drawing/2014/main" id="{DBD44A51-52E9-40F9-B32A-0FCD078E6209}"/>
                </a:ext>
              </a:extLst>
            </p:cNvPr>
            <p:cNvSpPr/>
            <p:nvPr/>
          </p:nvSpPr>
          <p:spPr>
            <a:xfrm>
              <a:off x="3102546" y="1534989"/>
              <a:ext cx="1379932" cy="2504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400" b="1" dirty="0">
                  <a:solidFill>
                    <a:srgbClr val="C00000"/>
                  </a:solidFill>
                  <a:latin typeface="Times New Roman" panose="02020603050405020304" pitchFamily="18" charset="0"/>
                  <a:ea typeface="Times New Roman" panose="02020603050405020304" pitchFamily="18" charset="0"/>
                  <a:cs typeface="Arial" panose="020B0604020202020204" pitchFamily="34" charset="0"/>
                </a:rPr>
                <a:t>Trans-nodal Section</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cxnSp>
          <p:nvCxnSpPr>
            <p:cNvPr id="60" name="رابط كسهم مستقيم 59">
              <a:extLst>
                <a:ext uri="{FF2B5EF4-FFF2-40B4-BE49-F238E27FC236}">
                  <a16:creationId xmlns:a16="http://schemas.microsoft.com/office/drawing/2014/main" id="{F22BC6D1-3479-48D5-9C94-4C0260B5EAA1}"/>
                </a:ext>
              </a:extLst>
            </p:cNvPr>
            <p:cNvCxnSpPr>
              <a:cxnSpLocks/>
            </p:cNvCxnSpPr>
            <p:nvPr/>
          </p:nvCxnSpPr>
          <p:spPr>
            <a:xfrm>
              <a:off x="3751823" y="1750730"/>
              <a:ext cx="0" cy="180682"/>
            </a:xfrm>
            <a:prstGeom prst="straightConnector1">
              <a:avLst/>
            </a:prstGeom>
            <a:ln w="28575">
              <a:solidFill>
                <a:srgbClr val="002060"/>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61" name="رابط كسهم مستقيم 60">
              <a:extLst>
                <a:ext uri="{FF2B5EF4-FFF2-40B4-BE49-F238E27FC236}">
                  <a16:creationId xmlns:a16="http://schemas.microsoft.com/office/drawing/2014/main" id="{CBD2A645-335C-4B7A-9864-04476776F0CD}"/>
                </a:ext>
              </a:extLst>
            </p:cNvPr>
            <p:cNvCxnSpPr>
              <a:cxnSpLocks/>
            </p:cNvCxnSpPr>
            <p:nvPr/>
          </p:nvCxnSpPr>
          <p:spPr>
            <a:xfrm flipH="1">
              <a:off x="2930675" y="1588830"/>
              <a:ext cx="126275" cy="323801"/>
            </a:xfrm>
            <a:prstGeom prst="straightConnector1">
              <a:avLst/>
            </a:prstGeom>
            <a:ln w="28575">
              <a:solidFill>
                <a:srgbClr val="002060"/>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62" name="مستطيل 61">
              <a:extLst>
                <a:ext uri="{FF2B5EF4-FFF2-40B4-BE49-F238E27FC236}">
                  <a16:creationId xmlns:a16="http://schemas.microsoft.com/office/drawing/2014/main" id="{07672AD6-706B-4BE7-8E04-6694EC61967B}"/>
                </a:ext>
              </a:extLst>
            </p:cNvPr>
            <p:cNvSpPr/>
            <p:nvPr/>
          </p:nvSpPr>
          <p:spPr>
            <a:xfrm>
              <a:off x="1378727" y="871558"/>
              <a:ext cx="2896886" cy="114649"/>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35" name="موصل: على شكل مرفق 34">
            <a:extLst>
              <a:ext uri="{FF2B5EF4-FFF2-40B4-BE49-F238E27FC236}">
                <a16:creationId xmlns:a16="http://schemas.microsoft.com/office/drawing/2014/main" id="{75E65A49-E30E-43A2-9DC7-5DE65DDE2C4E}"/>
              </a:ext>
            </a:extLst>
          </p:cNvPr>
          <p:cNvCxnSpPr>
            <a:cxnSpLocks/>
            <a:stCxn id="33" idx="2"/>
          </p:cNvCxnSpPr>
          <p:nvPr/>
        </p:nvCxnSpPr>
        <p:spPr>
          <a:xfrm rot="5400000">
            <a:off x="9576730" y="1852700"/>
            <a:ext cx="290232" cy="1729152"/>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43" name="Rectangle 44">
            <a:extLst>
              <a:ext uri="{FF2B5EF4-FFF2-40B4-BE49-F238E27FC236}">
                <a16:creationId xmlns:a16="http://schemas.microsoft.com/office/drawing/2014/main" id="{48BA03FF-F760-4F89-BF03-75499F59977E}"/>
              </a:ext>
            </a:extLst>
          </p:cNvPr>
          <p:cNvSpPr>
            <a:spLocks noChangeArrowheads="1"/>
          </p:cNvSpPr>
          <p:nvPr/>
        </p:nvSpPr>
        <p:spPr bwMode="auto">
          <a:xfrm>
            <a:off x="4929185" y="3540045"/>
            <a:ext cx="1723699"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Internodal Segment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69" name="مخطط انسيابي: رابط 68">
            <a:extLst>
              <a:ext uri="{FF2B5EF4-FFF2-40B4-BE49-F238E27FC236}">
                <a16:creationId xmlns:a16="http://schemas.microsoft.com/office/drawing/2014/main" id="{10F29AF2-CE38-45DF-9CAB-44CB024CE304}"/>
              </a:ext>
            </a:extLst>
          </p:cNvPr>
          <p:cNvSpPr/>
          <p:nvPr/>
        </p:nvSpPr>
        <p:spPr>
          <a:xfrm>
            <a:off x="7818302" y="5152647"/>
            <a:ext cx="920750" cy="728040"/>
          </a:xfrm>
          <a:prstGeom prst="flowChartConnector">
            <a:avLst/>
          </a:prstGeom>
          <a:solidFill>
            <a:schemeClr val="accent1">
              <a:lumMod val="20000"/>
              <a:lumOff val="80000"/>
            </a:schemeClr>
          </a:solidFill>
          <a:ln w="38100">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a:p>
        </p:txBody>
      </p:sp>
      <p:sp>
        <p:nvSpPr>
          <p:cNvPr id="70" name="مخطط انسيابي: رابط 69">
            <a:extLst>
              <a:ext uri="{FF2B5EF4-FFF2-40B4-BE49-F238E27FC236}">
                <a16:creationId xmlns:a16="http://schemas.microsoft.com/office/drawing/2014/main" id="{B6CD71F3-CDBF-40F5-B796-D3DBB81918E2}"/>
              </a:ext>
            </a:extLst>
          </p:cNvPr>
          <p:cNvSpPr/>
          <p:nvPr/>
        </p:nvSpPr>
        <p:spPr>
          <a:xfrm>
            <a:off x="7854278" y="5196766"/>
            <a:ext cx="855721" cy="650356"/>
          </a:xfrm>
          <a:prstGeom prst="flowChartConnector">
            <a:avLst/>
          </a:prstGeom>
          <a:solidFill>
            <a:schemeClr val="accent2">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86" name="مخطط انسيابي: رابط 85">
            <a:extLst>
              <a:ext uri="{FF2B5EF4-FFF2-40B4-BE49-F238E27FC236}">
                <a16:creationId xmlns:a16="http://schemas.microsoft.com/office/drawing/2014/main" id="{F92D3518-1E89-4176-AA1A-3D50FE4030DE}"/>
              </a:ext>
            </a:extLst>
          </p:cNvPr>
          <p:cNvSpPr/>
          <p:nvPr/>
        </p:nvSpPr>
        <p:spPr>
          <a:xfrm>
            <a:off x="6511601" y="5145208"/>
            <a:ext cx="834867" cy="728040"/>
          </a:xfrm>
          <a:prstGeom prst="flowChartConnector">
            <a:avLst/>
          </a:prstGeom>
          <a:solidFill>
            <a:schemeClr val="accent2">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63" name="Rectangle 44">
            <a:extLst>
              <a:ext uri="{FF2B5EF4-FFF2-40B4-BE49-F238E27FC236}">
                <a16:creationId xmlns:a16="http://schemas.microsoft.com/office/drawing/2014/main" id="{91724126-B6FA-452D-B408-8FACC930170E}"/>
              </a:ext>
            </a:extLst>
          </p:cNvPr>
          <p:cNvSpPr>
            <a:spLocks noChangeArrowheads="1"/>
          </p:cNvSpPr>
          <p:nvPr/>
        </p:nvSpPr>
        <p:spPr bwMode="auto">
          <a:xfrm>
            <a:off x="8546919" y="3650128"/>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Myelin Sheath</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64" name="Rectangle 44">
            <a:extLst>
              <a:ext uri="{FF2B5EF4-FFF2-40B4-BE49-F238E27FC236}">
                <a16:creationId xmlns:a16="http://schemas.microsoft.com/office/drawing/2014/main" id="{A5FD5528-DE64-47F2-9CDC-BC0E41D0AB9C}"/>
              </a:ext>
            </a:extLst>
          </p:cNvPr>
          <p:cNvSpPr>
            <a:spLocks noChangeArrowheads="1"/>
          </p:cNvSpPr>
          <p:nvPr/>
        </p:nvSpPr>
        <p:spPr bwMode="auto">
          <a:xfrm>
            <a:off x="8362129" y="1969882"/>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Cell Membrane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6" name="موصل: على شكل مرفق 5">
            <a:extLst>
              <a:ext uri="{FF2B5EF4-FFF2-40B4-BE49-F238E27FC236}">
                <a16:creationId xmlns:a16="http://schemas.microsoft.com/office/drawing/2014/main" id="{22891711-648B-4390-889A-20FC98A271A3}"/>
              </a:ext>
            </a:extLst>
          </p:cNvPr>
          <p:cNvCxnSpPr>
            <a:cxnSpLocks/>
          </p:cNvCxnSpPr>
          <p:nvPr/>
        </p:nvCxnSpPr>
        <p:spPr>
          <a:xfrm rot="5400000">
            <a:off x="8635392" y="2277326"/>
            <a:ext cx="577632" cy="428418"/>
          </a:xfrm>
          <a:prstGeom prst="bentConnector3">
            <a:avLst>
              <a:gd name="adj1" fmla="val 9294"/>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موصل: على شكل مرفق 64">
            <a:extLst>
              <a:ext uri="{FF2B5EF4-FFF2-40B4-BE49-F238E27FC236}">
                <a16:creationId xmlns:a16="http://schemas.microsoft.com/office/drawing/2014/main" id="{4290F8FA-495D-4480-8546-A7DCAE95C9D1}"/>
              </a:ext>
            </a:extLst>
          </p:cNvPr>
          <p:cNvCxnSpPr>
            <a:cxnSpLocks/>
          </p:cNvCxnSpPr>
          <p:nvPr/>
        </p:nvCxnSpPr>
        <p:spPr>
          <a:xfrm rot="16200000" flipV="1">
            <a:off x="8886651" y="3186328"/>
            <a:ext cx="299635" cy="522310"/>
          </a:xfrm>
          <a:prstGeom prst="bentConnector3">
            <a:avLst>
              <a:gd name="adj1" fmla="val 6404"/>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موصل: على شكل مرفق 15">
            <a:extLst>
              <a:ext uri="{FF2B5EF4-FFF2-40B4-BE49-F238E27FC236}">
                <a16:creationId xmlns:a16="http://schemas.microsoft.com/office/drawing/2014/main" id="{6719119E-DCE7-40C1-819D-70607CF95708}"/>
              </a:ext>
            </a:extLst>
          </p:cNvPr>
          <p:cNvCxnSpPr>
            <a:cxnSpLocks/>
          </p:cNvCxnSpPr>
          <p:nvPr/>
        </p:nvCxnSpPr>
        <p:spPr>
          <a:xfrm rot="10800000">
            <a:off x="8863349" y="3021839"/>
            <a:ext cx="1709809" cy="89882"/>
          </a:xfrm>
          <a:prstGeom prst="bentConnector3">
            <a:avLst>
              <a:gd name="adj1" fmla="val -424"/>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68" name="Rectangle 44">
            <a:extLst>
              <a:ext uri="{FF2B5EF4-FFF2-40B4-BE49-F238E27FC236}">
                <a16:creationId xmlns:a16="http://schemas.microsoft.com/office/drawing/2014/main" id="{D0FEF5CF-19F9-4284-8327-4052EA58C1F7}"/>
              </a:ext>
            </a:extLst>
          </p:cNvPr>
          <p:cNvSpPr>
            <a:spLocks noChangeArrowheads="1"/>
          </p:cNvSpPr>
          <p:nvPr/>
        </p:nvSpPr>
        <p:spPr bwMode="auto">
          <a:xfrm>
            <a:off x="8812394" y="5209829"/>
            <a:ext cx="2658147" cy="975259"/>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The dashed line indicates the richness of cell membrane of the node of Ranvier with the Pressure Gated Na Channels</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67" name="Rectangle 44">
            <a:extLst>
              <a:ext uri="{FF2B5EF4-FFF2-40B4-BE49-F238E27FC236}">
                <a16:creationId xmlns:a16="http://schemas.microsoft.com/office/drawing/2014/main" id="{ECB5A9EA-C673-4AD2-9761-B4352AA05ADD}"/>
              </a:ext>
            </a:extLst>
          </p:cNvPr>
          <p:cNvSpPr>
            <a:spLocks noChangeArrowheads="1"/>
          </p:cNvSpPr>
          <p:nvPr/>
        </p:nvSpPr>
        <p:spPr bwMode="auto">
          <a:xfrm>
            <a:off x="1083271" y="3170630"/>
            <a:ext cx="2959795" cy="2745732"/>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2400" b="1" dirty="0">
                <a:solidFill>
                  <a:srgbClr val="FF0000"/>
                </a:solidFill>
                <a:latin typeface="Calibri" panose="020F0502020204030204" pitchFamily="34" charset="0"/>
                <a:ea typeface="Times New Roman" panose="02020603050405020304" pitchFamily="18" charset="0"/>
                <a:cs typeface="Arial" panose="020B0604020202020204" pitchFamily="34" charset="0"/>
              </a:rPr>
              <a:t>N.B. </a:t>
            </a: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The two parties of intra cellular cytoplasm are identical  structurally. However, they have different function regarding the neural conduction. </a:t>
            </a:r>
          </a:p>
          <a:p>
            <a:pPr algn="ctr" rtl="1">
              <a:lnSpc>
                <a:spcPct val="106000"/>
              </a:lnSpc>
              <a:spcAft>
                <a:spcPts val="800"/>
              </a:spcAft>
            </a:pP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The active cytoplasm (invented term) is, in fact, the real pathway of the coming action pressure wave. While, the nonactive cytoplasm is just at its periphery.  </a:t>
            </a:r>
            <a:endParaRPr lang="en-US" sz="1400" b="1" dirty="0">
              <a:solidFill>
                <a:srgbClr val="002060"/>
              </a:solidFill>
              <a:effectLst/>
              <a:latin typeface="Times New Roman" panose="02020603050405020304" pitchFamily="18" charset="0"/>
              <a:ea typeface="Times New Roman" panose="02020603050405020304" pitchFamily="18" charset="0"/>
            </a:endParaRPr>
          </a:p>
        </p:txBody>
      </p:sp>
      <p:cxnSp>
        <p:nvCxnSpPr>
          <p:cNvPr id="8" name="موصل: على شكل مرفق 7">
            <a:extLst>
              <a:ext uri="{FF2B5EF4-FFF2-40B4-BE49-F238E27FC236}">
                <a16:creationId xmlns:a16="http://schemas.microsoft.com/office/drawing/2014/main" id="{106A0E33-EE1B-4FF6-A99D-491240D19B92}"/>
              </a:ext>
            </a:extLst>
          </p:cNvPr>
          <p:cNvCxnSpPr>
            <a:cxnSpLocks/>
          </p:cNvCxnSpPr>
          <p:nvPr/>
        </p:nvCxnSpPr>
        <p:spPr>
          <a:xfrm rot="10800000">
            <a:off x="8278677" y="5896652"/>
            <a:ext cx="1816345" cy="361231"/>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40141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0E1A4E1-AAE6-4E3B-BE3D-7B6376DF20BE}"/>
              </a:ext>
            </a:extLst>
          </p:cNvPr>
          <p:cNvSpPr>
            <a:spLocks noGrp="1"/>
          </p:cNvSpPr>
          <p:nvPr>
            <p:ph type="title"/>
          </p:nvPr>
        </p:nvSpPr>
        <p:spPr/>
        <p:txBody>
          <a:bodyPr/>
          <a:lstStyle/>
          <a:p>
            <a:pPr algn="ctr"/>
            <a:r>
              <a:rPr lang="en-US" b="1" dirty="0">
                <a:solidFill>
                  <a:srgbClr val="C00000"/>
                </a:solidFill>
              </a:rPr>
              <a:t>Neural Conduction</a:t>
            </a:r>
            <a:br>
              <a:rPr lang="en-US" b="1" dirty="0">
                <a:solidFill>
                  <a:srgbClr val="C00000"/>
                </a:solidFill>
              </a:rPr>
            </a:br>
            <a:r>
              <a:rPr lang="en-US" sz="2400" b="1" dirty="0">
                <a:solidFill>
                  <a:srgbClr val="00B0F0"/>
                </a:solidFill>
              </a:rPr>
              <a:t>Innovated View</a:t>
            </a:r>
            <a:endParaRPr lang="ar-SY" b="1" dirty="0">
              <a:solidFill>
                <a:srgbClr val="C00000"/>
              </a:solidFill>
            </a:endParaRPr>
          </a:p>
        </p:txBody>
      </p:sp>
      <p:sp>
        <p:nvSpPr>
          <p:cNvPr id="3" name="عنصر نائب للمحتوى 2">
            <a:extLst>
              <a:ext uri="{FF2B5EF4-FFF2-40B4-BE49-F238E27FC236}">
                <a16:creationId xmlns:a16="http://schemas.microsoft.com/office/drawing/2014/main" id="{754E968E-C300-4633-9CE9-CFA695FD6581}"/>
              </a:ext>
            </a:extLst>
          </p:cNvPr>
          <p:cNvSpPr>
            <a:spLocks noGrp="1"/>
          </p:cNvSpPr>
          <p:nvPr>
            <p:ph idx="1"/>
          </p:nvPr>
        </p:nvSpPr>
        <p:spPr>
          <a:xfrm>
            <a:off x="4283113" y="2090904"/>
            <a:ext cx="5512524" cy="1406434"/>
          </a:xfrm>
          <a:solidFill>
            <a:schemeClr val="bg2">
              <a:lumMod val="75000"/>
            </a:schemeClr>
          </a:solidFill>
        </p:spPr>
        <p:txBody>
          <a:bodyPr>
            <a:normAutofit fontScale="92500"/>
          </a:bodyPr>
          <a:lstStyle/>
          <a:p>
            <a:pPr marL="0" indent="0" algn="l" rtl="0">
              <a:buNone/>
            </a:pPr>
            <a:r>
              <a:rPr lang="en-US" dirty="0">
                <a:solidFill>
                  <a:srgbClr val="0070C0"/>
                </a:solidFill>
              </a:rPr>
              <a:t>In my new conception of the neural conduction, you will frequently read about two invented terms:</a:t>
            </a:r>
          </a:p>
          <a:p>
            <a:pPr algn="l" rtl="0"/>
            <a:r>
              <a:rPr lang="en-US" sz="1200" dirty="0">
                <a:solidFill>
                  <a:srgbClr val="0070C0"/>
                </a:solidFill>
              </a:rPr>
              <a:t>The Action Pressure Wave.</a:t>
            </a:r>
          </a:p>
          <a:p>
            <a:pPr algn="l" rtl="0"/>
            <a:r>
              <a:rPr lang="en-US" sz="1900" b="1" dirty="0">
                <a:solidFill>
                  <a:srgbClr val="00B0F0"/>
                </a:solidFill>
              </a:rPr>
              <a:t>The Electrical Neural Current:</a:t>
            </a:r>
            <a:endParaRPr lang="ar-SY" sz="1900" b="1" dirty="0">
              <a:solidFill>
                <a:srgbClr val="00B0F0"/>
              </a:solidFill>
            </a:endParaRPr>
          </a:p>
        </p:txBody>
      </p:sp>
      <p:sp>
        <p:nvSpPr>
          <p:cNvPr id="5" name="مستطيل 4">
            <a:extLst>
              <a:ext uri="{FF2B5EF4-FFF2-40B4-BE49-F238E27FC236}">
                <a16:creationId xmlns:a16="http://schemas.microsoft.com/office/drawing/2014/main" id="{D4AAE3C9-2E22-488E-B5BA-98D03176D2BD}"/>
              </a:ext>
            </a:extLst>
          </p:cNvPr>
          <p:cNvSpPr/>
          <p:nvPr/>
        </p:nvSpPr>
        <p:spPr>
          <a:xfrm>
            <a:off x="2352057" y="3683242"/>
            <a:ext cx="9374635" cy="1961606"/>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b="1" dirty="0">
                <a:solidFill>
                  <a:srgbClr val="002060"/>
                </a:solidFill>
              </a:rPr>
              <a:t>In this section, you find the following:</a:t>
            </a:r>
          </a:p>
          <a:p>
            <a:pPr algn="ctr"/>
            <a:endParaRPr lang="en-US" b="1" dirty="0">
              <a:solidFill>
                <a:srgbClr val="002060"/>
              </a:solidFill>
            </a:endParaRPr>
          </a:p>
          <a:p>
            <a:pPr marL="285750" indent="-285750">
              <a:buFont typeface="Wingdings" panose="05000000000000000000" pitchFamily="2" charset="2"/>
              <a:buChar char="Ø"/>
            </a:pPr>
            <a:r>
              <a:rPr lang="en-US" b="1" dirty="0">
                <a:solidFill>
                  <a:srgbClr val="002060"/>
                </a:solidFill>
              </a:rPr>
              <a:t>Firstly, the first naissance of the Electrical Neural Current.</a:t>
            </a:r>
          </a:p>
          <a:p>
            <a:pPr marL="285750" indent="-285750">
              <a:buFont typeface="Wingdings" panose="05000000000000000000" pitchFamily="2" charset="2"/>
              <a:buChar char="Ø"/>
            </a:pPr>
            <a:r>
              <a:rPr lang="en-US" b="1" dirty="0">
                <a:solidFill>
                  <a:srgbClr val="002060"/>
                </a:solidFill>
              </a:rPr>
              <a:t>Secondly, the new naissances of the Electrical  Neural Current.</a:t>
            </a:r>
          </a:p>
          <a:p>
            <a:pPr marL="285750" indent="-285750">
              <a:buFont typeface="Wingdings" panose="05000000000000000000" pitchFamily="2" charset="2"/>
              <a:buChar char="Ø"/>
            </a:pPr>
            <a:r>
              <a:rPr lang="en-US" b="1" dirty="0">
                <a:solidFill>
                  <a:srgbClr val="002060"/>
                </a:solidFill>
              </a:rPr>
              <a:t>Finally, the Roles of the Electrical Neural Naissance in the neural conduction.</a:t>
            </a:r>
            <a:endParaRPr lang="ar-SY" dirty="0">
              <a:solidFill>
                <a:srgbClr val="002060"/>
              </a:solidFill>
            </a:endParaRPr>
          </a:p>
        </p:txBody>
      </p:sp>
      <p:sp>
        <p:nvSpPr>
          <p:cNvPr id="4" name="سهم: لأسفل 3">
            <a:extLst>
              <a:ext uri="{FF2B5EF4-FFF2-40B4-BE49-F238E27FC236}">
                <a16:creationId xmlns:a16="http://schemas.microsoft.com/office/drawing/2014/main" id="{46E96542-FF0A-40C3-B995-E889957AAFA6}"/>
              </a:ext>
            </a:extLst>
          </p:cNvPr>
          <p:cNvSpPr/>
          <p:nvPr/>
        </p:nvSpPr>
        <p:spPr>
          <a:xfrm rot="19359772">
            <a:off x="5636668" y="3301041"/>
            <a:ext cx="576028" cy="764403"/>
          </a:xfrm>
          <a:prstGeom prst="downArrow">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Tree>
    <p:extLst>
      <p:ext uri="{BB962C8B-B14F-4D97-AF65-F5344CB8AC3E}">
        <p14:creationId xmlns:p14="http://schemas.microsoft.com/office/powerpoint/2010/main" val="252614534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مستطيل: زوايا مستديرة 95">
            <a:extLst>
              <a:ext uri="{FF2B5EF4-FFF2-40B4-BE49-F238E27FC236}">
                <a16:creationId xmlns:a16="http://schemas.microsoft.com/office/drawing/2014/main" id="{C56B8D2B-92EA-415B-98B9-494BDBAB3193}"/>
              </a:ext>
            </a:extLst>
          </p:cNvPr>
          <p:cNvSpPr/>
          <p:nvPr/>
        </p:nvSpPr>
        <p:spPr>
          <a:xfrm>
            <a:off x="5493660" y="4279978"/>
            <a:ext cx="2433695" cy="1237499"/>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97" name="مستطيل: زوايا مستديرة 96">
            <a:extLst>
              <a:ext uri="{FF2B5EF4-FFF2-40B4-BE49-F238E27FC236}">
                <a16:creationId xmlns:a16="http://schemas.microsoft.com/office/drawing/2014/main" id="{397BE8A8-63A4-4FA3-9F47-559D16CCA390}"/>
              </a:ext>
            </a:extLst>
          </p:cNvPr>
          <p:cNvSpPr/>
          <p:nvPr/>
        </p:nvSpPr>
        <p:spPr>
          <a:xfrm>
            <a:off x="5507174" y="5551972"/>
            <a:ext cx="2433695" cy="1245752"/>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 name="مستطيل: زوايا مستديرة 9">
            <a:extLst>
              <a:ext uri="{FF2B5EF4-FFF2-40B4-BE49-F238E27FC236}">
                <a16:creationId xmlns:a16="http://schemas.microsoft.com/office/drawing/2014/main" id="{36BF21BD-58B1-4F57-99F8-AFE2AA193487}"/>
              </a:ext>
            </a:extLst>
          </p:cNvPr>
          <p:cNvSpPr/>
          <p:nvPr/>
        </p:nvSpPr>
        <p:spPr>
          <a:xfrm>
            <a:off x="5499455" y="2985472"/>
            <a:ext cx="2433695" cy="1242223"/>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592924" y="624110"/>
            <a:ext cx="8911687" cy="1472712"/>
          </a:xfrm>
        </p:spPr>
        <p:txBody>
          <a:bodyPr>
            <a:normAutofit fontScale="90000"/>
          </a:bodyPr>
          <a:lstStyle/>
          <a:p>
            <a:r>
              <a:rPr lang="en-US" b="1" dirty="0">
                <a:solidFill>
                  <a:srgbClr val="C00000"/>
                </a:solidFill>
              </a:rPr>
              <a:t>The Electrical Neural Current</a:t>
            </a:r>
            <a:br>
              <a:rPr lang="en-US" b="1" dirty="0">
                <a:solidFill>
                  <a:srgbClr val="C00000"/>
                </a:solidFill>
              </a:rPr>
            </a:br>
            <a:r>
              <a:rPr lang="en-US" b="1" dirty="0">
                <a:solidFill>
                  <a:srgbClr val="00B050"/>
                </a:solidFill>
              </a:rPr>
              <a:t>It</a:t>
            </a:r>
            <a:r>
              <a:rPr lang="en-US" sz="2400" b="1" dirty="0">
                <a:solidFill>
                  <a:srgbClr val="00B0F0"/>
                </a:solidFill>
              </a:rPr>
              <a:t> </a:t>
            </a:r>
            <a:r>
              <a:rPr lang="en-US" sz="2000" b="1" dirty="0">
                <a:solidFill>
                  <a:srgbClr val="00B0F0"/>
                </a:solidFill>
              </a:rPr>
              <a:t>Recruits a greater number of particles in the active cytoplasm, that forms the future pathway of the Action Pressure wave.</a:t>
            </a:r>
            <a:br>
              <a:rPr lang="en-US" sz="2000" b="1" dirty="0">
                <a:solidFill>
                  <a:srgbClr val="00B0F0"/>
                </a:solidFill>
              </a:rPr>
            </a:br>
            <a:endParaRPr lang="ar-SY" sz="2000" dirty="0"/>
          </a:p>
        </p:txBody>
      </p:sp>
      <p:sp>
        <p:nvSpPr>
          <p:cNvPr id="26" name="Rectangle 44">
            <a:extLst>
              <a:ext uri="{FF2B5EF4-FFF2-40B4-BE49-F238E27FC236}">
                <a16:creationId xmlns:a16="http://schemas.microsoft.com/office/drawing/2014/main" id="{E8316148-016C-4A02-B0C2-4119E04DB688}"/>
              </a:ext>
            </a:extLst>
          </p:cNvPr>
          <p:cNvSpPr>
            <a:spLocks noChangeArrowheads="1"/>
          </p:cNvSpPr>
          <p:nvPr/>
        </p:nvSpPr>
        <p:spPr bwMode="auto">
          <a:xfrm>
            <a:off x="9112595" y="3444557"/>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 name="Rectangle 44">
            <a:extLst>
              <a:ext uri="{FF2B5EF4-FFF2-40B4-BE49-F238E27FC236}">
                <a16:creationId xmlns:a16="http://schemas.microsoft.com/office/drawing/2014/main" id="{2FD08072-D569-4AD8-AAF8-150350D2514B}"/>
              </a:ext>
            </a:extLst>
          </p:cNvPr>
          <p:cNvSpPr>
            <a:spLocks noChangeArrowheads="1"/>
          </p:cNvSpPr>
          <p:nvPr/>
        </p:nvSpPr>
        <p:spPr bwMode="auto">
          <a:xfrm>
            <a:off x="4238133" y="2268992"/>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33" name="Rectangle 44">
            <a:extLst>
              <a:ext uri="{FF2B5EF4-FFF2-40B4-BE49-F238E27FC236}">
                <a16:creationId xmlns:a16="http://schemas.microsoft.com/office/drawing/2014/main" id="{21A3B907-255B-47AD-84B0-6BDD8D5B4A2C}"/>
              </a:ext>
            </a:extLst>
          </p:cNvPr>
          <p:cNvSpPr>
            <a:spLocks noChangeArrowheads="1"/>
          </p:cNvSpPr>
          <p:nvPr/>
        </p:nvSpPr>
        <p:spPr bwMode="auto">
          <a:xfrm>
            <a:off x="8690259" y="2762381"/>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Nona</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41" name="قوس كبير أيمن 40">
            <a:extLst>
              <a:ext uri="{FF2B5EF4-FFF2-40B4-BE49-F238E27FC236}">
                <a16:creationId xmlns:a16="http://schemas.microsoft.com/office/drawing/2014/main" id="{7294602B-3659-4EEF-B8E3-A8E9B6A06124}"/>
              </a:ext>
            </a:extLst>
          </p:cNvPr>
          <p:cNvSpPr/>
          <p:nvPr/>
        </p:nvSpPr>
        <p:spPr>
          <a:xfrm rot="16200000">
            <a:off x="4997700" y="244822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2" name="قوس كبير أيمن 41">
            <a:extLst>
              <a:ext uri="{FF2B5EF4-FFF2-40B4-BE49-F238E27FC236}">
                <a16:creationId xmlns:a16="http://schemas.microsoft.com/office/drawing/2014/main" id="{419B55BA-0955-4208-9B7C-A0D63083A8CD}"/>
              </a:ext>
            </a:extLst>
          </p:cNvPr>
          <p:cNvSpPr/>
          <p:nvPr/>
        </p:nvSpPr>
        <p:spPr>
          <a:xfrm rot="16200000">
            <a:off x="6600826" y="1549317"/>
            <a:ext cx="241134" cy="2374201"/>
          </a:xfrm>
          <a:prstGeom prst="rightBrace">
            <a:avLst>
              <a:gd name="adj1" fmla="val 8333"/>
              <a:gd name="adj2" fmla="val 50957"/>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3" name="Rectangle 44">
            <a:extLst>
              <a:ext uri="{FF2B5EF4-FFF2-40B4-BE49-F238E27FC236}">
                <a16:creationId xmlns:a16="http://schemas.microsoft.com/office/drawing/2014/main" id="{48BA03FF-F760-4F89-BF03-75499F59977E}"/>
              </a:ext>
            </a:extLst>
          </p:cNvPr>
          <p:cNvSpPr>
            <a:spLocks noChangeArrowheads="1"/>
          </p:cNvSpPr>
          <p:nvPr/>
        </p:nvSpPr>
        <p:spPr bwMode="auto">
          <a:xfrm>
            <a:off x="5669627" y="2262027"/>
            <a:ext cx="2166070"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Internodal Segment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5" name="مستطيل: زوايا مستديرة 4">
            <a:extLst>
              <a:ext uri="{FF2B5EF4-FFF2-40B4-BE49-F238E27FC236}">
                <a16:creationId xmlns:a16="http://schemas.microsoft.com/office/drawing/2014/main" id="{2936A8CA-49F5-4DA8-83D9-64897C25B43F}"/>
              </a:ext>
            </a:extLst>
          </p:cNvPr>
          <p:cNvSpPr/>
          <p:nvPr/>
        </p:nvSpPr>
        <p:spPr>
          <a:xfrm>
            <a:off x="5518316" y="3100257"/>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مستطيل: زوايا مستديرة 73">
            <a:extLst>
              <a:ext uri="{FF2B5EF4-FFF2-40B4-BE49-F238E27FC236}">
                <a16:creationId xmlns:a16="http://schemas.microsoft.com/office/drawing/2014/main" id="{B2828B68-0227-4063-854B-4CF6584A7F95}"/>
              </a:ext>
            </a:extLst>
          </p:cNvPr>
          <p:cNvSpPr/>
          <p:nvPr/>
        </p:nvSpPr>
        <p:spPr>
          <a:xfrm>
            <a:off x="5512521" y="4393702"/>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مستطيل: زوايا مستديرة 75">
            <a:extLst>
              <a:ext uri="{FF2B5EF4-FFF2-40B4-BE49-F238E27FC236}">
                <a16:creationId xmlns:a16="http://schemas.microsoft.com/office/drawing/2014/main" id="{8293D260-6AC9-4C9B-BE61-DD21DB5913AD}"/>
              </a:ext>
            </a:extLst>
          </p:cNvPr>
          <p:cNvSpPr/>
          <p:nvPr/>
        </p:nvSpPr>
        <p:spPr>
          <a:xfrm>
            <a:off x="5512521" y="5650328"/>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 name="أسطوانة 6">
            <a:extLst>
              <a:ext uri="{FF2B5EF4-FFF2-40B4-BE49-F238E27FC236}">
                <a16:creationId xmlns:a16="http://schemas.microsoft.com/office/drawing/2014/main" id="{66741A3C-88F5-4089-99FD-CD93358AA69C}"/>
              </a:ext>
            </a:extLst>
          </p:cNvPr>
          <p:cNvSpPr/>
          <p:nvPr/>
        </p:nvSpPr>
        <p:spPr>
          <a:xfrm rot="5400000">
            <a:off x="6548109" y="1666468"/>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أسطوانة 76">
            <a:extLst>
              <a:ext uri="{FF2B5EF4-FFF2-40B4-BE49-F238E27FC236}">
                <a16:creationId xmlns:a16="http://schemas.microsoft.com/office/drawing/2014/main" id="{F9C2D2D4-5F6A-459B-B09E-F7EB823218F3}"/>
              </a:ext>
            </a:extLst>
          </p:cNvPr>
          <p:cNvSpPr/>
          <p:nvPr/>
        </p:nvSpPr>
        <p:spPr>
          <a:xfrm rot="5400000">
            <a:off x="6543753" y="2994526"/>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أسطوانة 77">
            <a:extLst>
              <a:ext uri="{FF2B5EF4-FFF2-40B4-BE49-F238E27FC236}">
                <a16:creationId xmlns:a16="http://schemas.microsoft.com/office/drawing/2014/main" id="{450FDE18-AF00-4DE5-B77D-ECBD4E6549BC}"/>
              </a:ext>
            </a:extLst>
          </p:cNvPr>
          <p:cNvSpPr/>
          <p:nvPr/>
        </p:nvSpPr>
        <p:spPr>
          <a:xfrm rot="5400000">
            <a:off x="6565523" y="4218081"/>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9" name="رابط مستقيم 8">
            <a:extLst>
              <a:ext uri="{FF2B5EF4-FFF2-40B4-BE49-F238E27FC236}">
                <a16:creationId xmlns:a16="http://schemas.microsoft.com/office/drawing/2014/main" id="{BD36536F-0358-4743-9AA4-CD6E8AD1A856}"/>
              </a:ext>
            </a:extLst>
          </p:cNvPr>
          <p:cNvCxnSpPr/>
          <p:nvPr/>
        </p:nvCxnSpPr>
        <p:spPr>
          <a:xfrm flipH="1">
            <a:off x="4868707" y="33632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79" name="رابط مستقيم 78">
            <a:extLst>
              <a:ext uri="{FF2B5EF4-FFF2-40B4-BE49-F238E27FC236}">
                <a16:creationId xmlns:a16="http://schemas.microsoft.com/office/drawing/2014/main" id="{B416D023-D0E7-429B-BB20-E3EB68EB63F7}"/>
              </a:ext>
            </a:extLst>
          </p:cNvPr>
          <p:cNvCxnSpPr/>
          <p:nvPr/>
        </p:nvCxnSpPr>
        <p:spPr>
          <a:xfrm flipH="1">
            <a:off x="4890477" y="591925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4" name="رابط مستقيم 83">
            <a:extLst>
              <a:ext uri="{FF2B5EF4-FFF2-40B4-BE49-F238E27FC236}">
                <a16:creationId xmlns:a16="http://schemas.microsoft.com/office/drawing/2014/main" id="{9CA3F731-C507-48E1-8B65-17D19A7DD298}"/>
              </a:ext>
            </a:extLst>
          </p:cNvPr>
          <p:cNvCxnSpPr/>
          <p:nvPr/>
        </p:nvCxnSpPr>
        <p:spPr>
          <a:xfrm flipH="1">
            <a:off x="7908494" y="336070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5" name="رابط مستقيم 84">
            <a:extLst>
              <a:ext uri="{FF2B5EF4-FFF2-40B4-BE49-F238E27FC236}">
                <a16:creationId xmlns:a16="http://schemas.microsoft.com/office/drawing/2014/main" id="{221E7316-DF27-42F8-BFF7-DC3B7330CBDD}"/>
              </a:ext>
            </a:extLst>
          </p:cNvPr>
          <p:cNvCxnSpPr/>
          <p:nvPr/>
        </p:nvCxnSpPr>
        <p:spPr>
          <a:xfrm flipH="1">
            <a:off x="4855641" y="38204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8" name="رابط مستقيم 87">
            <a:extLst>
              <a:ext uri="{FF2B5EF4-FFF2-40B4-BE49-F238E27FC236}">
                <a16:creationId xmlns:a16="http://schemas.microsoft.com/office/drawing/2014/main" id="{392E377A-9D09-4F94-A9B3-5BD0EFF5FDB9}"/>
              </a:ext>
            </a:extLst>
          </p:cNvPr>
          <p:cNvCxnSpPr/>
          <p:nvPr/>
        </p:nvCxnSpPr>
        <p:spPr>
          <a:xfrm flipH="1">
            <a:off x="7908494" y="381822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9" name="رابط مستقيم 88">
            <a:extLst>
              <a:ext uri="{FF2B5EF4-FFF2-40B4-BE49-F238E27FC236}">
                <a16:creationId xmlns:a16="http://schemas.microsoft.com/office/drawing/2014/main" id="{9422F0A6-E54E-4DAA-8066-E10DFDC3FCD5}"/>
              </a:ext>
            </a:extLst>
          </p:cNvPr>
          <p:cNvCxnSpPr/>
          <p:nvPr/>
        </p:nvCxnSpPr>
        <p:spPr>
          <a:xfrm flipH="1">
            <a:off x="4855641"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0" name="رابط مستقيم 89">
            <a:extLst>
              <a:ext uri="{FF2B5EF4-FFF2-40B4-BE49-F238E27FC236}">
                <a16:creationId xmlns:a16="http://schemas.microsoft.com/office/drawing/2014/main" id="{B4468ACE-3F83-4589-A426-E70D1C783DDD}"/>
              </a:ext>
            </a:extLst>
          </p:cNvPr>
          <p:cNvCxnSpPr/>
          <p:nvPr/>
        </p:nvCxnSpPr>
        <p:spPr>
          <a:xfrm flipH="1">
            <a:off x="7908494"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1" name="رابط مستقيم 90">
            <a:extLst>
              <a:ext uri="{FF2B5EF4-FFF2-40B4-BE49-F238E27FC236}">
                <a16:creationId xmlns:a16="http://schemas.microsoft.com/office/drawing/2014/main" id="{6A786BF9-E8DE-47A1-8819-BCE8E1A5C521}"/>
              </a:ext>
            </a:extLst>
          </p:cNvPr>
          <p:cNvCxnSpPr/>
          <p:nvPr/>
        </p:nvCxnSpPr>
        <p:spPr>
          <a:xfrm flipH="1">
            <a:off x="790849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2" name="رابط مستقيم 91">
            <a:extLst>
              <a:ext uri="{FF2B5EF4-FFF2-40B4-BE49-F238E27FC236}">
                <a16:creationId xmlns:a16="http://schemas.microsoft.com/office/drawing/2014/main" id="{3F2D7EB8-2F23-4955-AB8A-04C4DEF26C03}"/>
              </a:ext>
            </a:extLst>
          </p:cNvPr>
          <p:cNvCxnSpPr/>
          <p:nvPr/>
        </p:nvCxnSpPr>
        <p:spPr>
          <a:xfrm flipH="1">
            <a:off x="487741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3" name="رابط مستقيم 92">
            <a:extLst>
              <a:ext uri="{FF2B5EF4-FFF2-40B4-BE49-F238E27FC236}">
                <a16:creationId xmlns:a16="http://schemas.microsoft.com/office/drawing/2014/main" id="{98C8B89A-40B3-46A6-A0C2-F9EC90AA8577}"/>
              </a:ext>
            </a:extLst>
          </p:cNvPr>
          <p:cNvCxnSpPr/>
          <p:nvPr/>
        </p:nvCxnSpPr>
        <p:spPr>
          <a:xfrm flipH="1">
            <a:off x="4881767" y="6389025"/>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4" name="رابط مستقيم 93">
            <a:extLst>
              <a:ext uri="{FF2B5EF4-FFF2-40B4-BE49-F238E27FC236}">
                <a16:creationId xmlns:a16="http://schemas.microsoft.com/office/drawing/2014/main" id="{4A4E1ECC-0A3B-459B-A3DE-FD273867FEF9}"/>
              </a:ext>
            </a:extLst>
          </p:cNvPr>
          <p:cNvCxnSpPr/>
          <p:nvPr/>
        </p:nvCxnSpPr>
        <p:spPr>
          <a:xfrm flipH="1">
            <a:off x="7908494" y="5914896"/>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5" name="رابط مستقيم 94">
            <a:extLst>
              <a:ext uri="{FF2B5EF4-FFF2-40B4-BE49-F238E27FC236}">
                <a16:creationId xmlns:a16="http://schemas.microsoft.com/office/drawing/2014/main" id="{EFFF3EBA-02F2-4EAE-959F-D74912ABACB9}"/>
              </a:ext>
            </a:extLst>
          </p:cNvPr>
          <p:cNvCxnSpPr/>
          <p:nvPr/>
        </p:nvCxnSpPr>
        <p:spPr>
          <a:xfrm flipH="1">
            <a:off x="7908494" y="6367254"/>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98" name="Rectangle 44">
            <a:extLst>
              <a:ext uri="{FF2B5EF4-FFF2-40B4-BE49-F238E27FC236}">
                <a16:creationId xmlns:a16="http://schemas.microsoft.com/office/drawing/2014/main" id="{7A4D5222-3FBB-4B10-8CDE-2877C25D72D0}"/>
              </a:ext>
            </a:extLst>
          </p:cNvPr>
          <p:cNvSpPr>
            <a:spLocks noChangeArrowheads="1"/>
          </p:cNvSpPr>
          <p:nvPr/>
        </p:nvSpPr>
        <p:spPr bwMode="auto">
          <a:xfrm>
            <a:off x="7341085" y="2263824"/>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99" name="قوس كبير أيمن 98">
            <a:extLst>
              <a:ext uri="{FF2B5EF4-FFF2-40B4-BE49-F238E27FC236}">
                <a16:creationId xmlns:a16="http://schemas.microsoft.com/office/drawing/2014/main" id="{B991B407-F757-4AA0-A6AF-BFADBCBF1B8A}"/>
              </a:ext>
            </a:extLst>
          </p:cNvPr>
          <p:cNvSpPr/>
          <p:nvPr/>
        </p:nvSpPr>
        <p:spPr>
          <a:xfrm rot="16200000">
            <a:off x="8100913" y="2454232"/>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100" name="قوس كبير أيمن 99">
            <a:extLst>
              <a:ext uri="{FF2B5EF4-FFF2-40B4-BE49-F238E27FC236}">
                <a16:creationId xmlns:a16="http://schemas.microsoft.com/office/drawing/2014/main" id="{A7D211F4-D17B-43BB-9B5B-4EADEFEB0F37}"/>
              </a:ext>
            </a:extLst>
          </p:cNvPr>
          <p:cNvSpPr/>
          <p:nvPr/>
        </p:nvSpPr>
        <p:spPr>
          <a:xfrm>
            <a:off x="8862358" y="335761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35" name="موصل: على شكل مرفق 34">
            <a:extLst>
              <a:ext uri="{FF2B5EF4-FFF2-40B4-BE49-F238E27FC236}">
                <a16:creationId xmlns:a16="http://schemas.microsoft.com/office/drawing/2014/main" id="{75E65A49-E30E-43A2-9DC7-5DE65DDE2C4E}"/>
              </a:ext>
            </a:extLst>
          </p:cNvPr>
          <p:cNvCxnSpPr>
            <a:cxnSpLocks/>
          </p:cNvCxnSpPr>
          <p:nvPr/>
        </p:nvCxnSpPr>
        <p:spPr>
          <a:xfrm rot="5400000">
            <a:off x="8588739" y="2263915"/>
            <a:ext cx="214522" cy="1771893"/>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02" name="Rectangle 44">
            <a:extLst>
              <a:ext uri="{FF2B5EF4-FFF2-40B4-BE49-F238E27FC236}">
                <a16:creationId xmlns:a16="http://schemas.microsoft.com/office/drawing/2014/main" id="{40E76C21-BBAC-4CDF-95B6-1A276296FF21}"/>
              </a:ext>
            </a:extLst>
          </p:cNvPr>
          <p:cNvSpPr>
            <a:spLocks noChangeArrowheads="1"/>
          </p:cNvSpPr>
          <p:nvPr/>
        </p:nvSpPr>
        <p:spPr bwMode="auto">
          <a:xfrm>
            <a:off x="3802561" y="3442611"/>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Before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3" name="Rectangle 44">
            <a:extLst>
              <a:ext uri="{FF2B5EF4-FFF2-40B4-BE49-F238E27FC236}">
                <a16:creationId xmlns:a16="http://schemas.microsoft.com/office/drawing/2014/main" id="{C9D0FA67-3246-4640-B2B6-8C5C6F9752D4}"/>
              </a:ext>
            </a:extLst>
          </p:cNvPr>
          <p:cNvSpPr>
            <a:spLocks noChangeArrowheads="1"/>
          </p:cNvSpPr>
          <p:nvPr/>
        </p:nvSpPr>
        <p:spPr bwMode="auto">
          <a:xfrm>
            <a:off x="3780750" y="4756753"/>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FF0000"/>
                </a:solidFill>
                <a:effectLst/>
                <a:latin typeface="Calibri" panose="020F0502020204030204" pitchFamily="34" charset="0"/>
                <a:ea typeface="Times New Roman" panose="02020603050405020304" pitchFamily="18" charset="0"/>
                <a:cs typeface="Arial" panose="020B0604020202020204" pitchFamily="34" charset="0"/>
              </a:rPr>
              <a:t>Upon</a:t>
            </a:r>
            <a:endParaRPr lang="en-US" sz="1600" b="1" dirty="0">
              <a:solidFill>
                <a:srgbClr val="FF0000"/>
              </a:solidFill>
              <a:effectLst/>
              <a:latin typeface="Times New Roman" panose="02020603050405020304" pitchFamily="18" charset="0"/>
              <a:ea typeface="Times New Roman" panose="02020603050405020304" pitchFamily="18" charset="0"/>
            </a:endParaRPr>
          </a:p>
        </p:txBody>
      </p:sp>
      <p:sp>
        <p:nvSpPr>
          <p:cNvPr id="104" name="Rectangle 44">
            <a:extLst>
              <a:ext uri="{FF2B5EF4-FFF2-40B4-BE49-F238E27FC236}">
                <a16:creationId xmlns:a16="http://schemas.microsoft.com/office/drawing/2014/main" id="{75E5956A-586F-4B0C-97CA-AB401CDD2485}"/>
              </a:ext>
            </a:extLst>
          </p:cNvPr>
          <p:cNvSpPr>
            <a:spLocks noChangeArrowheads="1"/>
          </p:cNvSpPr>
          <p:nvPr/>
        </p:nvSpPr>
        <p:spPr bwMode="auto">
          <a:xfrm>
            <a:off x="3776765" y="6018184"/>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7030A0"/>
                </a:solidFill>
                <a:effectLst/>
                <a:latin typeface="Calibri" panose="020F0502020204030204" pitchFamily="34" charset="0"/>
                <a:ea typeface="Times New Roman" panose="02020603050405020304" pitchFamily="18" charset="0"/>
                <a:cs typeface="Arial" panose="020B0604020202020204" pitchFamily="34" charset="0"/>
              </a:rPr>
              <a:t>After</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sp>
        <p:nvSpPr>
          <p:cNvPr id="11" name="شكل بيضاوي 10">
            <a:extLst>
              <a:ext uri="{FF2B5EF4-FFF2-40B4-BE49-F238E27FC236}">
                <a16:creationId xmlns:a16="http://schemas.microsoft.com/office/drawing/2014/main" id="{7EF5D317-B4AD-4341-B5DA-54F2E3C87426}"/>
              </a:ext>
            </a:extLst>
          </p:cNvPr>
          <p:cNvSpPr/>
          <p:nvPr/>
        </p:nvSpPr>
        <p:spPr>
          <a:xfrm>
            <a:off x="5669627" y="337841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5" name="شكل بيضاوي 104">
            <a:extLst>
              <a:ext uri="{FF2B5EF4-FFF2-40B4-BE49-F238E27FC236}">
                <a16:creationId xmlns:a16="http://schemas.microsoft.com/office/drawing/2014/main" id="{7F474351-238D-4433-AA93-1A2DA3FB79B8}"/>
              </a:ext>
            </a:extLst>
          </p:cNvPr>
          <p:cNvSpPr/>
          <p:nvPr/>
        </p:nvSpPr>
        <p:spPr>
          <a:xfrm>
            <a:off x="6022324" y="317937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6" name="شكل بيضاوي 105">
            <a:extLst>
              <a:ext uri="{FF2B5EF4-FFF2-40B4-BE49-F238E27FC236}">
                <a16:creationId xmlns:a16="http://schemas.microsoft.com/office/drawing/2014/main" id="{875ACA7E-7518-44A4-8C42-ACE19B339DDB}"/>
              </a:ext>
            </a:extLst>
          </p:cNvPr>
          <p:cNvSpPr/>
          <p:nvPr/>
        </p:nvSpPr>
        <p:spPr>
          <a:xfrm>
            <a:off x="6984189" y="312396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7" name="شكل بيضاوي 106">
            <a:extLst>
              <a:ext uri="{FF2B5EF4-FFF2-40B4-BE49-F238E27FC236}">
                <a16:creationId xmlns:a16="http://schemas.microsoft.com/office/drawing/2014/main" id="{12A078DE-DBBE-4104-86C5-956CDF5AEEA0}"/>
              </a:ext>
            </a:extLst>
          </p:cNvPr>
          <p:cNvSpPr/>
          <p:nvPr/>
        </p:nvSpPr>
        <p:spPr>
          <a:xfrm>
            <a:off x="5786881" y="648499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8" name="شكل بيضاوي 107">
            <a:extLst>
              <a:ext uri="{FF2B5EF4-FFF2-40B4-BE49-F238E27FC236}">
                <a16:creationId xmlns:a16="http://schemas.microsoft.com/office/drawing/2014/main" id="{50B125D7-AD64-434B-9E5A-97728D8C97C3}"/>
              </a:ext>
            </a:extLst>
          </p:cNvPr>
          <p:cNvSpPr/>
          <p:nvPr/>
        </p:nvSpPr>
        <p:spPr>
          <a:xfrm>
            <a:off x="6912947" y="498294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9" name="شكل بيضاوي 108">
            <a:extLst>
              <a:ext uri="{FF2B5EF4-FFF2-40B4-BE49-F238E27FC236}">
                <a16:creationId xmlns:a16="http://schemas.microsoft.com/office/drawing/2014/main" id="{72C43C15-E034-4713-8B02-4124617B06EF}"/>
              </a:ext>
            </a:extLst>
          </p:cNvPr>
          <p:cNvSpPr/>
          <p:nvPr/>
        </p:nvSpPr>
        <p:spPr>
          <a:xfrm>
            <a:off x="6158357" y="470764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0" name="شكل بيضاوي 109">
            <a:extLst>
              <a:ext uri="{FF2B5EF4-FFF2-40B4-BE49-F238E27FC236}">
                <a16:creationId xmlns:a16="http://schemas.microsoft.com/office/drawing/2014/main" id="{B8613666-F025-4EBA-9E7A-5C91D9D7F6A4}"/>
              </a:ext>
            </a:extLst>
          </p:cNvPr>
          <p:cNvSpPr/>
          <p:nvPr/>
        </p:nvSpPr>
        <p:spPr>
          <a:xfrm>
            <a:off x="7040138" y="396635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1" name="شكل بيضاوي 110">
            <a:extLst>
              <a:ext uri="{FF2B5EF4-FFF2-40B4-BE49-F238E27FC236}">
                <a16:creationId xmlns:a16="http://schemas.microsoft.com/office/drawing/2014/main" id="{B40EEDDD-83C7-45C7-AF0D-23AAE1EC659B}"/>
              </a:ext>
            </a:extLst>
          </p:cNvPr>
          <p:cNvSpPr/>
          <p:nvPr/>
        </p:nvSpPr>
        <p:spPr>
          <a:xfrm>
            <a:off x="5690953" y="496744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2" name="شكل بيضاوي 111">
            <a:extLst>
              <a:ext uri="{FF2B5EF4-FFF2-40B4-BE49-F238E27FC236}">
                <a16:creationId xmlns:a16="http://schemas.microsoft.com/office/drawing/2014/main" id="{3C58B037-F236-4C86-8009-9363B7A96610}"/>
              </a:ext>
            </a:extLst>
          </p:cNvPr>
          <p:cNvSpPr/>
          <p:nvPr/>
        </p:nvSpPr>
        <p:spPr>
          <a:xfrm>
            <a:off x="6616890" y="321172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3" name="شكل بيضاوي 112">
            <a:extLst>
              <a:ext uri="{FF2B5EF4-FFF2-40B4-BE49-F238E27FC236}">
                <a16:creationId xmlns:a16="http://schemas.microsoft.com/office/drawing/2014/main" id="{BAAC529C-2786-409D-8A1F-AA58056CA5AF}"/>
              </a:ext>
            </a:extLst>
          </p:cNvPr>
          <p:cNvSpPr/>
          <p:nvPr/>
        </p:nvSpPr>
        <p:spPr>
          <a:xfrm>
            <a:off x="6010899" y="494485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4" name="شكل بيضاوي 113">
            <a:extLst>
              <a:ext uri="{FF2B5EF4-FFF2-40B4-BE49-F238E27FC236}">
                <a16:creationId xmlns:a16="http://schemas.microsoft.com/office/drawing/2014/main" id="{4EB7FBE3-0FD7-40CD-BB59-157B0611FE1A}"/>
              </a:ext>
            </a:extLst>
          </p:cNvPr>
          <p:cNvSpPr/>
          <p:nvPr/>
        </p:nvSpPr>
        <p:spPr>
          <a:xfrm>
            <a:off x="6279227" y="398801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5" name="شكل بيضاوي 114">
            <a:extLst>
              <a:ext uri="{FF2B5EF4-FFF2-40B4-BE49-F238E27FC236}">
                <a16:creationId xmlns:a16="http://schemas.microsoft.com/office/drawing/2014/main" id="{E598FBF8-90BF-405A-8202-7719677C5E44}"/>
              </a:ext>
            </a:extLst>
          </p:cNvPr>
          <p:cNvSpPr/>
          <p:nvPr/>
        </p:nvSpPr>
        <p:spPr>
          <a:xfrm>
            <a:off x="6588728" y="395747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6" name="شكل بيضاوي 115">
            <a:extLst>
              <a:ext uri="{FF2B5EF4-FFF2-40B4-BE49-F238E27FC236}">
                <a16:creationId xmlns:a16="http://schemas.microsoft.com/office/drawing/2014/main" id="{39B86D77-47E7-479D-8453-CC7FC7FAD232}"/>
              </a:ext>
            </a:extLst>
          </p:cNvPr>
          <p:cNvSpPr/>
          <p:nvPr/>
        </p:nvSpPr>
        <p:spPr>
          <a:xfrm>
            <a:off x="5822163" y="390243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7" name="شكل بيضاوي 116">
            <a:extLst>
              <a:ext uri="{FF2B5EF4-FFF2-40B4-BE49-F238E27FC236}">
                <a16:creationId xmlns:a16="http://schemas.microsoft.com/office/drawing/2014/main" id="{409AB5BA-9A3C-4F52-A973-3A17751812BA}"/>
              </a:ext>
            </a:extLst>
          </p:cNvPr>
          <p:cNvSpPr/>
          <p:nvPr/>
        </p:nvSpPr>
        <p:spPr>
          <a:xfrm>
            <a:off x="6226740" y="355528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8" name="شكل بيضاوي 117">
            <a:extLst>
              <a:ext uri="{FF2B5EF4-FFF2-40B4-BE49-F238E27FC236}">
                <a16:creationId xmlns:a16="http://schemas.microsoft.com/office/drawing/2014/main" id="{32F9FE0B-CB2A-4C90-ACE0-D8B1852C9733}"/>
              </a:ext>
            </a:extLst>
          </p:cNvPr>
          <p:cNvSpPr/>
          <p:nvPr/>
        </p:nvSpPr>
        <p:spPr>
          <a:xfrm>
            <a:off x="6319607" y="312001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19" name="شكل بيضاوي 118">
            <a:extLst>
              <a:ext uri="{FF2B5EF4-FFF2-40B4-BE49-F238E27FC236}">
                <a16:creationId xmlns:a16="http://schemas.microsoft.com/office/drawing/2014/main" id="{51A14831-5F38-4225-90B2-B8F05783935C}"/>
              </a:ext>
            </a:extLst>
          </p:cNvPr>
          <p:cNvSpPr/>
          <p:nvPr/>
        </p:nvSpPr>
        <p:spPr>
          <a:xfrm>
            <a:off x="6764470" y="498566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0" name="شكل بيضاوي 119">
            <a:extLst>
              <a:ext uri="{FF2B5EF4-FFF2-40B4-BE49-F238E27FC236}">
                <a16:creationId xmlns:a16="http://schemas.microsoft.com/office/drawing/2014/main" id="{8B6A1B44-CDFA-498D-8A19-F743EC41586A}"/>
              </a:ext>
            </a:extLst>
          </p:cNvPr>
          <p:cNvSpPr/>
          <p:nvPr/>
        </p:nvSpPr>
        <p:spPr>
          <a:xfrm>
            <a:off x="5716922" y="480924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1" name="شكل بيضاوي 120">
            <a:extLst>
              <a:ext uri="{FF2B5EF4-FFF2-40B4-BE49-F238E27FC236}">
                <a16:creationId xmlns:a16="http://schemas.microsoft.com/office/drawing/2014/main" id="{2D672B38-AA11-4A62-A6BB-119C5EB8B1DE}"/>
              </a:ext>
            </a:extLst>
          </p:cNvPr>
          <p:cNvSpPr/>
          <p:nvPr/>
        </p:nvSpPr>
        <p:spPr>
          <a:xfrm>
            <a:off x="6783852" y="346083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2" name="شكل بيضاوي 121">
            <a:extLst>
              <a:ext uri="{FF2B5EF4-FFF2-40B4-BE49-F238E27FC236}">
                <a16:creationId xmlns:a16="http://schemas.microsoft.com/office/drawing/2014/main" id="{9DACD62D-DCE4-45CE-BB03-60A3D920EA26}"/>
              </a:ext>
            </a:extLst>
          </p:cNvPr>
          <p:cNvSpPr/>
          <p:nvPr/>
        </p:nvSpPr>
        <p:spPr>
          <a:xfrm>
            <a:off x="7219920" y="344455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3" name="شكل بيضاوي 122">
            <a:extLst>
              <a:ext uri="{FF2B5EF4-FFF2-40B4-BE49-F238E27FC236}">
                <a16:creationId xmlns:a16="http://schemas.microsoft.com/office/drawing/2014/main" id="{C6A776A9-ABDF-4223-B00F-6B48FF06CAD2}"/>
              </a:ext>
            </a:extLst>
          </p:cNvPr>
          <p:cNvSpPr/>
          <p:nvPr/>
        </p:nvSpPr>
        <p:spPr>
          <a:xfrm>
            <a:off x="6658255" y="473161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4" name="شكل بيضاوي 123">
            <a:extLst>
              <a:ext uri="{FF2B5EF4-FFF2-40B4-BE49-F238E27FC236}">
                <a16:creationId xmlns:a16="http://schemas.microsoft.com/office/drawing/2014/main" id="{D6BC4CBB-4304-464C-ACBE-DE6A3C042776}"/>
              </a:ext>
            </a:extLst>
          </p:cNvPr>
          <p:cNvSpPr/>
          <p:nvPr/>
        </p:nvSpPr>
        <p:spPr>
          <a:xfrm>
            <a:off x="6453702" y="478821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5" name="شكل بيضاوي 124">
            <a:extLst>
              <a:ext uri="{FF2B5EF4-FFF2-40B4-BE49-F238E27FC236}">
                <a16:creationId xmlns:a16="http://schemas.microsoft.com/office/drawing/2014/main" id="{AE576405-18BC-4528-A188-6633976961CD}"/>
              </a:ext>
            </a:extLst>
          </p:cNvPr>
          <p:cNvSpPr/>
          <p:nvPr/>
        </p:nvSpPr>
        <p:spPr>
          <a:xfrm>
            <a:off x="7041227" y="475001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6" name="شكل بيضاوي 125">
            <a:extLst>
              <a:ext uri="{FF2B5EF4-FFF2-40B4-BE49-F238E27FC236}">
                <a16:creationId xmlns:a16="http://schemas.microsoft.com/office/drawing/2014/main" id="{CA5C8140-B9B9-4688-B0E1-286E2E9240A7}"/>
              </a:ext>
            </a:extLst>
          </p:cNvPr>
          <p:cNvSpPr/>
          <p:nvPr/>
        </p:nvSpPr>
        <p:spPr>
          <a:xfrm>
            <a:off x="7546324" y="359623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7" name="شكل بيضاوي 126">
            <a:extLst>
              <a:ext uri="{FF2B5EF4-FFF2-40B4-BE49-F238E27FC236}">
                <a16:creationId xmlns:a16="http://schemas.microsoft.com/office/drawing/2014/main" id="{A8F36353-FD1C-45BC-88D6-4714494C72E6}"/>
              </a:ext>
            </a:extLst>
          </p:cNvPr>
          <p:cNvSpPr/>
          <p:nvPr/>
        </p:nvSpPr>
        <p:spPr>
          <a:xfrm>
            <a:off x="7398352" y="394466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8" name="شكل بيضاوي 127">
            <a:extLst>
              <a:ext uri="{FF2B5EF4-FFF2-40B4-BE49-F238E27FC236}">
                <a16:creationId xmlns:a16="http://schemas.microsoft.com/office/drawing/2014/main" id="{BC3BD261-EECF-48DE-AAB3-B18BB7FF6A34}"/>
              </a:ext>
            </a:extLst>
          </p:cNvPr>
          <p:cNvSpPr/>
          <p:nvPr/>
        </p:nvSpPr>
        <p:spPr>
          <a:xfrm>
            <a:off x="7389423" y="490743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9" name="شكل بيضاوي 128">
            <a:extLst>
              <a:ext uri="{FF2B5EF4-FFF2-40B4-BE49-F238E27FC236}">
                <a16:creationId xmlns:a16="http://schemas.microsoft.com/office/drawing/2014/main" id="{4933B871-906D-4443-87F4-1E5674793476}"/>
              </a:ext>
            </a:extLst>
          </p:cNvPr>
          <p:cNvSpPr/>
          <p:nvPr/>
        </p:nvSpPr>
        <p:spPr>
          <a:xfrm>
            <a:off x="7202435" y="496819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0" name="شكل بيضاوي 129">
            <a:extLst>
              <a:ext uri="{FF2B5EF4-FFF2-40B4-BE49-F238E27FC236}">
                <a16:creationId xmlns:a16="http://schemas.microsoft.com/office/drawing/2014/main" id="{97E5E852-5D62-4074-8563-DF534F9D4EFE}"/>
              </a:ext>
            </a:extLst>
          </p:cNvPr>
          <p:cNvSpPr/>
          <p:nvPr/>
        </p:nvSpPr>
        <p:spPr>
          <a:xfrm>
            <a:off x="7450603" y="318719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1" name="شكل بيضاوي 130">
            <a:extLst>
              <a:ext uri="{FF2B5EF4-FFF2-40B4-BE49-F238E27FC236}">
                <a16:creationId xmlns:a16="http://schemas.microsoft.com/office/drawing/2014/main" id="{1C0DA5D1-487A-465A-914E-01CC6F825F32}"/>
              </a:ext>
            </a:extLst>
          </p:cNvPr>
          <p:cNvSpPr/>
          <p:nvPr/>
        </p:nvSpPr>
        <p:spPr>
          <a:xfrm>
            <a:off x="7671893" y="571623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2" name="شكل بيضاوي 131">
            <a:extLst>
              <a:ext uri="{FF2B5EF4-FFF2-40B4-BE49-F238E27FC236}">
                <a16:creationId xmlns:a16="http://schemas.microsoft.com/office/drawing/2014/main" id="{2AEC32EE-2B08-4D9D-A65F-FFC1D31A0A73}"/>
              </a:ext>
            </a:extLst>
          </p:cNvPr>
          <p:cNvSpPr/>
          <p:nvPr/>
        </p:nvSpPr>
        <p:spPr>
          <a:xfrm>
            <a:off x="7337172" y="608159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3" name="شكل بيضاوي 132">
            <a:extLst>
              <a:ext uri="{FF2B5EF4-FFF2-40B4-BE49-F238E27FC236}">
                <a16:creationId xmlns:a16="http://schemas.microsoft.com/office/drawing/2014/main" id="{2C8C6EAF-9D67-4A3A-B5E7-7F9C725C4317}"/>
              </a:ext>
            </a:extLst>
          </p:cNvPr>
          <p:cNvSpPr/>
          <p:nvPr/>
        </p:nvSpPr>
        <p:spPr>
          <a:xfrm>
            <a:off x="7306938" y="573566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4" name="شكل بيضاوي 133">
            <a:extLst>
              <a:ext uri="{FF2B5EF4-FFF2-40B4-BE49-F238E27FC236}">
                <a16:creationId xmlns:a16="http://schemas.microsoft.com/office/drawing/2014/main" id="{90F7B769-F3D5-41D8-9526-344CC0E560A2}"/>
              </a:ext>
            </a:extLst>
          </p:cNvPr>
          <p:cNvSpPr/>
          <p:nvPr/>
        </p:nvSpPr>
        <p:spPr>
          <a:xfrm>
            <a:off x="7040138" y="640857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5" name="شكل بيضاوي 134">
            <a:extLst>
              <a:ext uri="{FF2B5EF4-FFF2-40B4-BE49-F238E27FC236}">
                <a16:creationId xmlns:a16="http://schemas.microsoft.com/office/drawing/2014/main" id="{5BF3B118-E6F5-4349-BDCA-24433BFA377C}"/>
              </a:ext>
            </a:extLst>
          </p:cNvPr>
          <p:cNvSpPr/>
          <p:nvPr/>
        </p:nvSpPr>
        <p:spPr>
          <a:xfrm>
            <a:off x="6915913" y="569471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6" name="شكل بيضاوي 135">
            <a:extLst>
              <a:ext uri="{FF2B5EF4-FFF2-40B4-BE49-F238E27FC236}">
                <a16:creationId xmlns:a16="http://schemas.microsoft.com/office/drawing/2014/main" id="{AAD84E6D-3D64-4834-986D-EE662284533A}"/>
              </a:ext>
            </a:extLst>
          </p:cNvPr>
          <p:cNvSpPr/>
          <p:nvPr/>
        </p:nvSpPr>
        <p:spPr>
          <a:xfrm>
            <a:off x="6744075" y="602198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7" name="شكل بيضاوي 136">
            <a:extLst>
              <a:ext uri="{FF2B5EF4-FFF2-40B4-BE49-F238E27FC236}">
                <a16:creationId xmlns:a16="http://schemas.microsoft.com/office/drawing/2014/main" id="{B041E7C7-F643-4122-B7DC-D77580D8997B}"/>
              </a:ext>
            </a:extLst>
          </p:cNvPr>
          <p:cNvSpPr/>
          <p:nvPr/>
        </p:nvSpPr>
        <p:spPr>
          <a:xfrm>
            <a:off x="6616401" y="646585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8" name="شكل بيضاوي 137">
            <a:extLst>
              <a:ext uri="{FF2B5EF4-FFF2-40B4-BE49-F238E27FC236}">
                <a16:creationId xmlns:a16="http://schemas.microsoft.com/office/drawing/2014/main" id="{E733389B-92CE-4AD2-A69A-C4027DCF1727}"/>
              </a:ext>
            </a:extLst>
          </p:cNvPr>
          <p:cNvSpPr/>
          <p:nvPr/>
        </p:nvSpPr>
        <p:spPr>
          <a:xfrm>
            <a:off x="6106106" y="579527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39" name="شكل بيضاوي 138">
            <a:extLst>
              <a:ext uri="{FF2B5EF4-FFF2-40B4-BE49-F238E27FC236}">
                <a16:creationId xmlns:a16="http://schemas.microsoft.com/office/drawing/2014/main" id="{93166D45-9FEF-4889-8AA2-9B8763DF3530}"/>
              </a:ext>
            </a:extLst>
          </p:cNvPr>
          <p:cNvSpPr/>
          <p:nvPr/>
        </p:nvSpPr>
        <p:spPr>
          <a:xfrm>
            <a:off x="6088331" y="641638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0" name="شكل بيضاوي 139">
            <a:extLst>
              <a:ext uri="{FF2B5EF4-FFF2-40B4-BE49-F238E27FC236}">
                <a16:creationId xmlns:a16="http://schemas.microsoft.com/office/drawing/2014/main" id="{EAA03EC6-B4A4-43C0-91DB-D67BCA76793F}"/>
              </a:ext>
            </a:extLst>
          </p:cNvPr>
          <p:cNvSpPr/>
          <p:nvPr/>
        </p:nvSpPr>
        <p:spPr>
          <a:xfrm>
            <a:off x="5726228" y="605536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1" name="شكل بيضاوي 140">
            <a:extLst>
              <a:ext uri="{FF2B5EF4-FFF2-40B4-BE49-F238E27FC236}">
                <a16:creationId xmlns:a16="http://schemas.microsoft.com/office/drawing/2014/main" id="{5B23913E-B1E6-4DB2-8AD4-4BCF8B3773A6}"/>
              </a:ext>
            </a:extLst>
          </p:cNvPr>
          <p:cNvSpPr/>
          <p:nvPr/>
        </p:nvSpPr>
        <p:spPr>
          <a:xfrm>
            <a:off x="5656560" y="568785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2" name="شكل بيضاوي 141">
            <a:extLst>
              <a:ext uri="{FF2B5EF4-FFF2-40B4-BE49-F238E27FC236}">
                <a16:creationId xmlns:a16="http://schemas.microsoft.com/office/drawing/2014/main" id="{7DB01397-E567-4907-B1A7-8FC8DC3B9965}"/>
              </a:ext>
            </a:extLst>
          </p:cNvPr>
          <p:cNvSpPr/>
          <p:nvPr/>
        </p:nvSpPr>
        <p:spPr>
          <a:xfrm>
            <a:off x="5934631" y="480694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3" name="شكل بيضاوي 142">
            <a:extLst>
              <a:ext uri="{FF2B5EF4-FFF2-40B4-BE49-F238E27FC236}">
                <a16:creationId xmlns:a16="http://schemas.microsoft.com/office/drawing/2014/main" id="{EC29C7D8-A071-446C-9515-F1DFD633E140}"/>
              </a:ext>
            </a:extLst>
          </p:cNvPr>
          <p:cNvSpPr/>
          <p:nvPr/>
        </p:nvSpPr>
        <p:spPr>
          <a:xfrm>
            <a:off x="6279227" y="497568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4" name="شكل بيضاوي 143">
            <a:extLst>
              <a:ext uri="{FF2B5EF4-FFF2-40B4-BE49-F238E27FC236}">
                <a16:creationId xmlns:a16="http://schemas.microsoft.com/office/drawing/2014/main" id="{03329E11-C13E-4F47-9050-6856DA4A7910}"/>
              </a:ext>
            </a:extLst>
          </p:cNvPr>
          <p:cNvSpPr/>
          <p:nvPr/>
        </p:nvSpPr>
        <p:spPr>
          <a:xfrm>
            <a:off x="7580916" y="644927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5" name="شكل بيضاوي 144">
            <a:extLst>
              <a:ext uri="{FF2B5EF4-FFF2-40B4-BE49-F238E27FC236}">
                <a16:creationId xmlns:a16="http://schemas.microsoft.com/office/drawing/2014/main" id="{8C4C4700-6C27-4B64-9273-E75423008D22}"/>
              </a:ext>
            </a:extLst>
          </p:cNvPr>
          <p:cNvSpPr/>
          <p:nvPr/>
        </p:nvSpPr>
        <p:spPr>
          <a:xfrm>
            <a:off x="6530659" y="496819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6" name="شكل بيضاوي 145">
            <a:extLst>
              <a:ext uri="{FF2B5EF4-FFF2-40B4-BE49-F238E27FC236}">
                <a16:creationId xmlns:a16="http://schemas.microsoft.com/office/drawing/2014/main" id="{E259FAC3-032C-4083-9146-48F4DF2BA425}"/>
              </a:ext>
            </a:extLst>
          </p:cNvPr>
          <p:cNvSpPr/>
          <p:nvPr/>
        </p:nvSpPr>
        <p:spPr>
          <a:xfrm>
            <a:off x="6267355" y="616687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7" name="شكل بيضاوي 146">
            <a:extLst>
              <a:ext uri="{FF2B5EF4-FFF2-40B4-BE49-F238E27FC236}">
                <a16:creationId xmlns:a16="http://schemas.microsoft.com/office/drawing/2014/main" id="{167E4793-4698-4FF5-B18A-589A906FE706}"/>
              </a:ext>
            </a:extLst>
          </p:cNvPr>
          <p:cNvSpPr/>
          <p:nvPr/>
        </p:nvSpPr>
        <p:spPr>
          <a:xfrm>
            <a:off x="7177813" y="472860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8" name="شكل بيضاوي 147">
            <a:extLst>
              <a:ext uri="{FF2B5EF4-FFF2-40B4-BE49-F238E27FC236}">
                <a16:creationId xmlns:a16="http://schemas.microsoft.com/office/drawing/2014/main" id="{C16C9F59-4DF6-461A-9318-C0EA2016C866}"/>
              </a:ext>
            </a:extLst>
          </p:cNvPr>
          <p:cNvSpPr/>
          <p:nvPr/>
        </p:nvSpPr>
        <p:spPr>
          <a:xfrm>
            <a:off x="6419476" y="564282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 name="شكل بيضاوي 11">
            <a:extLst>
              <a:ext uri="{FF2B5EF4-FFF2-40B4-BE49-F238E27FC236}">
                <a16:creationId xmlns:a16="http://schemas.microsoft.com/office/drawing/2014/main" id="{9A49F969-1F23-4A21-B135-FB9D2E0D6BC1}"/>
              </a:ext>
            </a:extLst>
          </p:cNvPr>
          <p:cNvSpPr/>
          <p:nvPr/>
        </p:nvSpPr>
        <p:spPr>
          <a:xfrm>
            <a:off x="4937624" y="4693117"/>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49" name="شكل بيضاوي 148">
            <a:extLst>
              <a:ext uri="{FF2B5EF4-FFF2-40B4-BE49-F238E27FC236}">
                <a16:creationId xmlns:a16="http://schemas.microsoft.com/office/drawing/2014/main" id="{7A27A4C0-249A-4906-823F-B86280C612DB}"/>
              </a:ext>
            </a:extLst>
          </p:cNvPr>
          <p:cNvSpPr/>
          <p:nvPr/>
        </p:nvSpPr>
        <p:spPr>
          <a:xfrm>
            <a:off x="4932832" y="3342824"/>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0" name="شكل بيضاوي 149">
            <a:extLst>
              <a:ext uri="{FF2B5EF4-FFF2-40B4-BE49-F238E27FC236}">
                <a16:creationId xmlns:a16="http://schemas.microsoft.com/office/drawing/2014/main" id="{BF575AD4-0B83-4A9D-8DE7-72B5CCD7A1EB}"/>
              </a:ext>
            </a:extLst>
          </p:cNvPr>
          <p:cNvSpPr/>
          <p:nvPr/>
        </p:nvSpPr>
        <p:spPr>
          <a:xfrm>
            <a:off x="7998967" y="467045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1" name="شكل بيضاوي 150">
            <a:extLst>
              <a:ext uri="{FF2B5EF4-FFF2-40B4-BE49-F238E27FC236}">
                <a16:creationId xmlns:a16="http://schemas.microsoft.com/office/drawing/2014/main" id="{B85206FE-C992-4D4A-8DE0-41B44A863717}"/>
              </a:ext>
            </a:extLst>
          </p:cNvPr>
          <p:cNvSpPr/>
          <p:nvPr/>
        </p:nvSpPr>
        <p:spPr>
          <a:xfrm>
            <a:off x="7993690" y="334547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4" name="شكل بيضاوي 153">
            <a:extLst>
              <a:ext uri="{FF2B5EF4-FFF2-40B4-BE49-F238E27FC236}">
                <a16:creationId xmlns:a16="http://schemas.microsoft.com/office/drawing/2014/main" id="{C44D0B31-A1B9-4B85-A5C3-D8B1C268994F}"/>
              </a:ext>
            </a:extLst>
          </p:cNvPr>
          <p:cNvSpPr/>
          <p:nvPr/>
        </p:nvSpPr>
        <p:spPr>
          <a:xfrm>
            <a:off x="8041512" y="5902595"/>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5" name="Rectangle 44">
            <a:extLst>
              <a:ext uri="{FF2B5EF4-FFF2-40B4-BE49-F238E27FC236}">
                <a16:creationId xmlns:a16="http://schemas.microsoft.com/office/drawing/2014/main" id="{9E357EF7-2BE4-4AC4-B7B4-39CB490CBC67}"/>
              </a:ext>
            </a:extLst>
          </p:cNvPr>
          <p:cNvSpPr>
            <a:spLocks noChangeArrowheads="1"/>
          </p:cNvSpPr>
          <p:nvPr/>
        </p:nvSpPr>
        <p:spPr bwMode="auto">
          <a:xfrm>
            <a:off x="9036510" y="5812930"/>
            <a:ext cx="2298930" cy="714870"/>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Intracellular particles</a:t>
            </a:r>
            <a:b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(proteins, vesicles, cl-,etc.)</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56" name="Rectangle 44">
            <a:extLst>
              <a:ext uri="{FF2B5EF4-FFF2-40B4-BE49-F238E27FC236}">
                <a16:creationId xmlns:a16="http://schemas.microsoft.com/office/drawing/2014/main" id="{C645D4C7-6776-4951-8E97-B27F69ACFEFF}"/>
              </a:ext>
            </a:extLst>
          </p:cNvPr>
          <p:cNvSpPr>
            <a:spLocks noChangeArrowheads="1"/>
          </p:cNvSpPr>
          <p:nvPr/>
        </p:nvSpPr>
        <p:spPr bwMode="auto">
          <a:xfrm>
            <a:off x="795168" y="2165012"/>
            <a:ext cx="3242900" cy="2946005"/>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2400" b="1" dirty="0">
                <a:solidFill>
                  <a:srgbClr val="FF0000"/>
                </a:solidFill>
                <a:latin typeface="Calibri" panose="020F0502020204030204" pitchFamily="34" charset="0"/>
                <a:ea typeface="Times New Roman" panose="02020603050405020304" pitchFamily="18" charset="0"/>
                <a:cs typeface="Arial" panose="020B0604020202020204" pitchFamily="34" charset="0"/>
              </a:rPr>
              <a:t>Upon </a:t>
            </a: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the passage of the Electrical Neural Current, the intra cellular particles of the nonactive cytoplasm are forced to come inside the active cytoplasm. Thus, they  participate in forming the pathway of the action pressure wave, that comes soon.</a:t>
            </a:r>
            <a:b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Since, the active cytoplasm becomes denser, denser will be the pathway of the action pressure wave, and faster could be the coming pressure wave.   </a:t>
            </a:r>
            <a:endParaRPr lang="en-US" sz="1400" b="1" dirty="0">
              <a:solidFill>
                <a:srgbClr val="002060"/>
              </a:solidFill>
              <a:effectLst/>
              <a:latin typeface="Times New Roman" panose="02020603050405020304" pitchFamily="18" charset="0"/>
              <a:ea typeface="Times New Roman" panose="02020603050405020304" pitchFamily="18" charset="0"/>
            </a:endParaRPr>
          </a:p>
        </p:txBody>
      </p:sp>
      <p:sp>
        <p:nvSpPr>
          <p:cNvPr id="157" name="Rectangle 44">
            <a:extLst>
              <a:ext uri="{FF2B5EF4-FFF2-40B4-BE49-F238E27FC236}">
                <a16:creationId xmlns:a16="http://schemas.microsoft.com/office/drawing/2014/main" id="{FB190323-719D-41F6-AA7D-4B08FE739803}"/>
              </a:ext>
            </a:extLst>
          </p:cNvPr>
          <p:cNvSpPr>
            <a:spLocks noChangeArrowheads="1"/>
          </p:cNvSpPr>
          <p:nvPr/>
        </p:nvSpPr>
        <p:spPr bwMode="auto">
          <a:xfrm>
            <a:off x="9151575" y="4446908"/>
            <a:ext cx="2183865" cy="89139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The Trajectory (Pathway) of</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 the Standard Action Pressure Wave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1" name="شكل بيضاوي 100">
            <a:extLst>
              <a:ext uri="{FF2B5EF4-FFF2-40B4-BE49-F238E27FC236}">
                <a16:creationId xmlns:a16="http://schemas.microsoft.com/office/drawing/2014/main" id="{248E5CA1-A688-4370-9B57-B7999CF815BD}"/>
              </a:ext>
            </a:extLst>
          </p:cNvPr>
          <p:cNvSpPr/>
          <p:nvPr/>
        </p:nvSpPr>
        <p:spPr>
          <a:xfrm>
            <a:off x="4964359" y="5974819"/>
            <a:ext cx="360504" cy="329647"/>
          </a:xfrm>
          <a:prstGeom prst="ellipse">
            <a:avLst/>
          </a:prstGeom>
          <a:solidFill>
            <a:schemeClr val="accent1">
              <a:lumMod val="60000"/>
              <a:lumOff val="40000"/>
            </a:scheme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2" name="Rectangle 44">
            <a:extLst>
              <a:ext uri="{FF2B5EF4-FFF2-40B4-BE49-F238E27FC236}">
                <a16:creationId xmlns:a16="http://schemas.microsoft.com/office/drawing/2014/main" id="{76565A06-BFCD-4DA8-9E25-1EBEB271D08F}"/>
              </a:ext>
            </a:extLst>
          </p:cNvPr>
          <p:cNvSpPr>
            <a:spLocks noChangeArrowheads="1"/>
          </p:cNvSpPr>
          <p:nvPr/>
        </p:nvSpPr>
        <p:spPr bwMode="auto">
          <a:xfrm>
            <a:off x="795168" y="5174653"/>
            <a:ext cx="3255847" cy="1526588"/>
          </a:xfrm>
          <a:prstGeom prst="rect">
            <a:avLst/>
          </a:prstGeom>
          <a:solidFill>
            <a:schemeClr val="bg2">
              <a:lumMod val="90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2400" b="1" dirty="0">
                <a:solidFill>
                  <a:srgbClr val="7030A0"/>
                </a:solidFill>
                <a:effectLst/>
                <a:latin typeface="Times New Roman" panose="02020603050405020304" pitchFamily="18" charset="0"/>
                <a:ea typeface="Times New Roman" panose="02020603050405020304" pitchFamily="18" charset="0"/>
              </a:rPr>
              <a:t>After</a:t>
            </a:r>
            <a:r>
              <a:rPr lang="en-US" sz="1400" b="1" dirty="0">
                <a:solidFill>
                  <a:srgbClr val="002060"/>
                </a:solidFill>
                <a:effectLst/>
                <a:latin typeface="Times New Roman" panose="02020603050405020304" pitchFamily="18" charset="0"/>
                <a:ea typeface="Times New Roman" panose="02020603050405020304" pitchFamily="18" charset="0"/>
              </a:rPr>
              <a:t>,  the positivity is less than the </a:t>
            </a:r>
            <a:r>
              <a:rPr lang="en-US" sz="1400" b="1" dirty="0">
                <a:solidFill>
                  <a:srgbClr val="002060"/>
                </a:solidFill>
                <a:latin typeface="Times New Roman" panose="02020603050405020304" pitchFamily="18" charset="0"/>
                <a:ea typeface="Times New Roman" panose="02020603050405020304" pitchFamily="18" charset="0"/>
              </a:rPr>
              <a:t>figure above. </a:t>
            </a:r>
            <a:r>
              <a:rPr lang="en-US" sz="1400" b="1" dirty="0">
                <a:solidFill>
                  <a:srgbClr val="002060"/>
                </a:solidFill>
                <a:effectLst/>
                <a:latin typeface="Times New Roman" panose="02020603050405020304" pitchFamily="18" charset="0"/>
                <a:ea typeface="Times New Roman" panose="02020603050405020304" pitchFamily="18" charset="0"/>
              </a:rPr>
              <a:t>Since, most of the positive Na ions have already left the lumen </a:t>
            </a:r>
            <a:r>
              <a:rPr lang="en-US" sz="1400" b="1" dirty="0">
                <a:solidFill>
                  <a:srgbClr val="002060"/>
                </a:solidFill>
                <a:latin typeface="Times New Roman" panose="02020603050405020304" pitchFamily="18" charset="0"/>
                <a:ea typeface="Times New Roman" panose="02020603050405020304" pitchFamily="18" charset="0"/>
              </a:rPr>
              <a:t>of the node of Ranvier.</a:t>
            </a:r>
            <a:br>
              <a:rPr lang="en-US" sz="1400" b="1" dirty="0">
                <a:solidFill>
                  <a:srgbClr val="002060"/>
                </a:solidFill>
                <a:latin typeface="Times New Roman" panose="02020603050405020304" pitchFamily="18" charset="0"/>
                <a:ea typeface="Times New Roman" panose="02020603050405020304" pitchFamily="18" charset="0"/>
              </a:rPr>
            </a:br>
            <a:r>
              <a:rPr lang="en-US" sz="1400" b="1" dirty="0">
                <a:solidFill>
                  <a:srgbClr val="002060"/>
                </a:solidFill>
                <a:effectLst/>
                <a:latin typeface="Times New Roman" panose="02020603050405020304" pitchFamily="18" charset="0"/>
                <a:ea typeface="Times New Roman" panose="02020603050405020304" pitchFamily="18" charset="0"/>
              </a:rPr>
              <a:t>The rest of Na ions will leave soon.</a:t>
            </a:r>
          </a:p>
        </p:txBody>
      </p:sp>
      <p:sp>
        <p:nvSpPr>
          <p:cNvPr id="153" name="قوس كبير أيمن 152">
            <a:extLst>
              <a:ext uri="{FF2B5EF4-FFF2-40B4-BE49-F238E27FC236}">
                <a16:creationId xmlns:a16="http://schemas.microsoft.com/office/drawing/2014/main" id="{1A4F490C-89DB-4517-9095-1B926FBCE8D2}"/>
              </a:ext>
            </a:extLst>
          </p:cNvPr>
          <p:cNvSpPr/>
          <p:nvPr/>
        </p:nvSpPr>
        <p:spPr>
          <a:xfrm>
            <a:off x="8881172" y="4650867"/>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6" name="موصل: على شكل مرفق 5">
            <a:extLst>
              <a:ext uri="{FF2B5EF4-FFF2-40B4-BE49-F238E27FC236}">
                <a16:creationId xmlns:a16="http://schemas.microsoft.com/office/drawing/2014/main" id="{7F68F732-51D4-4C22-8C44-8FABCDBC1B34}"/>
              </a:ext>
            </a:extLst>
          </p:cNvPr>
          <p:cNvCxnSpPr>
            <a:cxnSpLocks/>
          </p:cNvCxnSpPr>
          <p:nvPr/>
        </p:nvCxnSpPr>
        <p:spPr>
          <a:xfrm rot="16200000" flipV="1">
            <a:off x="8933384" y="4612591"/>
            <a:ext cx="50882" cy="2375922"/>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754736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مستطيل: زوايا مستديرة 95">
            <a:extLst>
              <a:ext uri="{FF2B5EF4-FFF2-40B4-BE49-F238E27FC236}">
                <a16:creationId xmlns:a16="http://schemas.microsoft.com/office/drawing/2014/main" id="{C56B8D2B-92EA-415B-98B9-494BDBAB3193}"/>
              </a:ext>
            </a:extLst>
          </p:cNvPr>
          <p:cNvSpPr/>
          <p:nvPr/>
        </p:nvSpPr>
        <p:spPr>
          <a:xfrm>
            <a:off x="5493660" y="4279978"/>
            <a:ext cx="2433695" cy="1237499"/>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97" name="مستطيل: زوايا مستديرة 96">
            <a:extLst>
              <a:ext uri="{FF2B5EF4-FFF2-40B4-BE49-F238E27FC236}">
                <a16:creationId xmlns:a16="http://schemas.microsoft.com/office/drawing/2014/main" id="{397BE8A8-63A4-4FA3-9F47-559D16CCA390}"/>
              </a:ext>
            </a:extLst>
          </p:cNvPr>
          <p:cNvSpPr/>
          <p:nvPr/>
        </p:nvSpPr>
        <p:spPr>
          <a:xfrm>
            <a:off x="5507174" y="5551972"/>
            <a:ext cx="2433695" cy="1245752"/>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 name="مستطيل: زوايا مستديرة 9">
            <a:extLst>
              <a:ext uri="{FF2B5EF4-FFF2-40B4-BE49-F238E27FC236}">
                <a16:creationId xmlns:a16="http://schemas.microsoft.com/office/drawing/2014/main" id="{36BF21BD-58B1-4F57-99F8-AFE2AA193487}"/>
              </a:ext>
            </a:extLst>
          </p:cNvPr>
          <p:cNvSpPr/>
          <p:nvPr/>
        </p:nvSpPr>
        <p:spPr>
          <a:xfrm>
            <a:off x="5499455" y="2985472"/>
            <a:ext cx="2433695" cy="1242223"/>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592924" y="624110"/>
            <a:ext cx="8911687" cy="1472712"/>
          </a:xfrm>
        </p:spPr>
        <p:txBody>
          <a:bodyPr>
            <a:normAutofit fontScale="90000"/>
          </a:bodyPr>
          <a:lstStyle/>
          <a:p>
            <a:r>
              <a:rPr lang="en-US" b="1" dirty="0">
                <a:solidFill>
                  <a:srgbClr val="C00000"/>
                </a:solidFill>
              </a:rPr>
              <a:t>The Electrical Neural Current</a:t>
            </a:r>
            <a:br>
              <a:rPr lang="en-US" b="1" dirty="0">
                <a:solidFill>
                  <a:srgbClr val="C00000"/>
                </a:solidFill>
              </a:rPr>
            </a:br>
            <a:r>
              <a:rPr lang="en-US" b="1" dirty="0">
                <a:solidFill>
                  <a:srgbClr val="00B050"/>
                </a:solidFill>
              </a:rPr>
              <a:t>It</a:t>
            </a:r>
            <a:r>
              <a:rPr lang="en-US" sz="2400" b="1" dirty="0">
                <a:solidFill>
                  <a:srgbClr val="00B0F0"/>
                </a:solidFill>
              </a:rPr>
              <a:t> </a:t>
            </a:r>
            <a:r>
              <a:rPr lang="en-US" sz="2000" b="1" dirty="0">
                <a:solidFill>
                  <a:srgbClr val="00B0F0"/>
                </a:solidFill>
              </a:rPr>
              <a:t>neutralizes the negatively charged elements, </a:t>
            </a:r>
            <a:r>
              <a:rPr lang="en-US" sz="2700" b="1" dirty="0">
                <a:solidFill>
                  <a:srgbClr val="00B050"/>
                </a:solidFill>
              </a:rPr>
              <a:t>So that</a:t>
            </a:r>
            <a:r>
              <a:rPr lang="en-US" sz="2000" b="1" dirty="0">
                <a:solidFill>
                  <a:srgbClr val="00B0F0"/>
                </a:solidFill>
              </a:rPr>
              <a:t> they could come closer to each other</a:t>
            </a:r>
            <a:endParaRPr lang="ar-SY" sz="2000" dirty="0"/>
          </a:p>
        </p:txBody>
      </p:sp>
      <p:sp>
        <p:nvSpPr>
          <p:cNvPr id="26" name="Rectangle 44">
            <a:extLst>
              <a:ext uri="{FF2B5EF4-FFF2-40B4-BE49-F238E27FC236}">
                <a16:creationId xmlns:a16="http://schemas.microsoft.com/office/drawing/2014/main" id="{E8316148-016C-4A02-B0C2-4119E04DB688}"/>
              </a:ext>
            </a:extLst>
          </p:cNvPr>
          <p:cNvSpPr>
            <a:spLocks noChangeArrowheads="1"/>
          </p:cNvSpPr>
          <p:nvPr/>
        </p:nvSpPr>
        <p:spPr bwMode="auto">
          <a:xfrm>
            <a:off x="9112595" y="3444557"/>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 name="Rectangle 44">
            <a:extLst>
              <a:ext uri="{FF2B5EF4-FFF2-40B4-BE49-F238E27FC236}">
                <a16:creationId xmlns:a16="http://schemas.microsoft.com/office/drawing/2014/main" id="{2FD08072-D569-4AD8-AAF8-150350D2514B}"/>
              </a:ext>
            </a:extLst>
          </p:cNvPr>
          <p:cNvSpPr>
            <a:spLocks noChangeArrowheads="1"/>
          </p:cNvSpPr>
          <p:nvPr/>
        </p:nvSpPr>
        <p:spPr bwMode="auto">
          <a:xfrm>
            <a:off x="4238133" y="2268992"/>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33" name="Rectangle 44">
            <a:extLst>
              <a:ext uri="{FF2B5EF4-FFF2-40B4-BE49-F238E27FC236}">
                <a16:creationId xmlns:a16="http://schemas.microsoft.com/office/drawing/2014/main" id="{21A3B907-255B-47AD-84B0-6BDD8D5B4A2C}"/>
              </a:ext>
            </a:extLst>
          </p:cNvPr>
          <p:cNvSpPr>
            <a:spLocks noChangeArrowheads="1"/>
          </p:cNvSpPr>
          <p:nvPr/>
        </p:nvSpPr>
        <p:spPr bwMode="auto">
          <a:xfrm>
            <a:off x="8690259" y="2762381"/>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Nona</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41" name="قوس كبير أيمن 40">
            <a:extLst>
              <a:ext uri="{FF2B5EF4-FFF2-40B4-BE49-F238E27FC236}">
                <a16:creationId xmlns:a16="http://schemas.microsoft.com/office/drawing/2014/main" id="{7294602B-3659-4EEF-B8E3-A8E9B6A06124}"/>
              </a:ext>
            </a:extLst>
          </p:cNvPr>
          <p:cNvSpPr/>
          <p:nvPr/>
        </p:nvSpPr>
        <p:spPr>
          <a:xfrm rot="16200000">
            <a:off x="4997700" y="244822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2" name="قوس كبير أيمن 41">
            <a:extLst>
              <a:ext uri="{FF2B5EF4-FFF2-40B4-BE49-F238E27FC236}">
                <a16:creationId xmlns:a16="http://schemas.microsoft.com/office/drawing/2014/main" id="{419B55BA-0955-4208-9B7C-A0D63083A8CD}"/>
              </a:ext>
            </a:extLst>
          </p:cNvPr>
          <p:cNvSpPr/>
          <p:nvPr/>
        </p:nvSpPr>
        <p:spPr>
          <a:xfrm rot="16200000">
            <a:off x="6600826" y="1549317"/>
            <a:ext cx="241134" cy="2374201"/>
          </a:xfrm>
          <a:prstGeom prst="rightBrace">
            <a:avLst>
              <a:gd name="adj1" fmla="val 8333"/>
              <a:gd name="adj2" fmla="val 50957"/>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3" name="Rectangle 44">
            <a:extLst>
              <a:ext uri="{FF2B5EF4-FFF2-40B4-BE49-F238E27FC236}">
                <a16:creationId xmlns:a16="http://schemas.microsoft.com/office/drawing/2014/main" id="{48BA03FF-F760-4F89-BF03-75499F59977E}"/>
              </a:ext>
            </a:extLst>
          </p:cNvPr>
          <p:cNvSpPr>
            <a:spLocks noChangeArrowheads="1"/>
          </p:cNvSpPr>
          <p:nvPr/>
        </p:nvSpPr>
        <p:spPr bwMode="auto">
          <a:xfrm>
            <a:off x="5669627" y="2262027"/>
            <a:ext cx="2166070"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Internodal Segment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5" name="مستطيل: زوايا مستديرة 4">
            <a:extLst>
              <a:ext uri="{FF2B5EF4-FFF2-40B4-BE49-F238E27FC236}">
                <a16:creationId xmlns:a16="http://schemas.microsoft.com/office/drawing/2014/main" id="{2936A8CA-49F5-4DA8-83D9-64897C25B43F}"/>
              </a:ext>
            </a:extLst>
          </p:cNvPr>
          <p:cNvSpPr/>
          <p:nvPr/>
        </p:nvSpPr>
        <p:spPr>
          <a:xfrm>
            <a:off x="5518316" y="3100257"/>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مستطيل: زوايا مستديرة 73">
            <a:extLst>
              <a:ext uri="{FF2B5EF4-FFF2-40B4-BE49-F238E27FC236}">
                <a16:creationId xmlns:a16="http://schemas.microsoft.com/office/drawing/2014/main" id="{B2828B68-0227-4063-854B-4CF6584A7F95}"/>
              </a:ext>
            </a:extLst>
          </p:cNvPr>
          <p:cNvSpPr/>
          <p:nvPr/>
        </p:nvSpPr>
        <p:spPr>
          <a:xfrm>
            <a:off x="5512521" y="4393702"/>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مستطيل: زوايا مستديرة 75">
            <a:extLst>
              <a:ext uri="{FF2B5EF4-FFF2-40B4-BE49-F238E27FC236}">
                <a16:creationId xmlns:a16="http://schemas.microsoft.com/office/drawing/2014/main" id="{8293D260-6AC9-4C9B-BE61-DD21DB5913AD}"/>
              </a:ext>
            </a:extLst>
          </p:cNvPr>
          <p:cNvSpPr/>
          <p:nvPr/>
        </p:nvSpPr>
        <p:spPr>
          <a:xfrm>
            <a:off x="5512521" y="5650328"/>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 name="أسطوانة 6">
            <a:extLst>
              <a:ext uri="{FF2B5EF4-FFF2-40B4-BE49-F238E27FC236}">
                <a16:creationId xmlns:a16="http://schemas.microsoft.com/office/drawing/2014/main" id="{66741A3C-88F5-4089-99FD-CD93358AA69C}"/>
              </a:ext>
            </a:extLst>
          </p:cNvPr>
          <p:cNvSpPr/>
          <p:nvPr/>
        </p:nvSpPr>
        <p:spPr>
          <a:xfrm rot="5400000">
            <a:off x="6548109" y="1666468"/>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أسطوانة 76">
            <a:extLst>
              <a:ext uri="{FF2B5EF4-FFF2-40B4-BE49-F238E27FC236}">
                <a16:creationId xmlns:a16="http://schemas.microsoft.com/office/drawing/2014/main" id="{F9C2D2D4-5F6A-459B-B09E-F7EB823218F3}"/>
              </a:ext>
            </a:extLst>
          </p:cNvPr>
          <p:cNvSpPr/>
          <p:nvPr/>
        </p:nvSpPr>
        <p:spPr>
          <a:xfrm rot="5400000">
            <a:off x="6543753" y="2994526"/>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أسطوانة 77">
            <a:extLst>
              <a:ext uri="{FF2B5EF4-FFF2-40B4-BE49-F238E27FC236}">
                <a16:creationId xmlns:a16="http://schemas.microsoft.com/office/drawing/2014/main" id="{450FDE18-AF00-4DE5-B77D-ECBD4E6549BC}"/>
              </a:ext>
            </a:extLst>
          </p:cNvPr>
          <p:cNvSpPr/>
          <p:nvPr/>
        </p:nvSpPr>
        <p:spPr>
          <a:xfrm rot="5400000">
            <a:off x="6565523" y="4218081"/>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9" name="رابط مستقيم 8">
            <a:extLst>
              <a:ext uri="{FF2B5EF4-FFF2-40B4-BE49-F238E27FC236}">
                <a16:creationId xmlns:a16="http://schemas.microsoft.com/office/drawing/2014/main" id="{BD36536F-0358-4743-9AA4-CD6E8AD1A856}"/>
              </a:ext>
            </a:extLst>
          </p:cNvPr>
          <p:cNvCxnSpPr/>
          <p:nvPr/>
        </p:nvCxnSpPr>
        <p:spPr>
          <a:xfrm flipH="1">
            <a:off x="4868707" y="33632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79" name="رابط مستقيم 78">
            <a:extLst>
              <a:ext uri="{FF2B5EF4-FFF2-40B4-BE49-F238E27FC236}">
                <a16:creationId xmlns:a16="http://schemas.microsoft.com/office/drawing/2014/main" id="{B416D023-D0E7-429B-BB20-E3EB68EB63F7}"/>
              </a:ext>
            </a:extLst>
          </p:cNvPr>
          <p:cNvCxnSpPr/>
          <p:nvPr/>
        </p:nvCxnSpPr>
        <p:spPr>
          <a:xfrm flipH="1">
            <a:off x="4890477" y="591925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4" name="رابط مستقيم 83">
            <a:extLst>
              <a:ext uri="{FF2B5EF4-FFF2-40B4-BE49-F238E27FC236}">
                <a16:creationId xmlns:a16="http://schemas.microsoft.com/office/drawing/2014/main" id="{9CA3F731-C507-48E1-8B65-17D19A7DD298}"/>
              </a:ext>
            </a:extLst>
          </p:cNvPr>
          <p:cNvCxnSpPr/>
          <p:nvPr/>
        </p:nvCxnSpPr>
        <p:spPr>
          <a:xfrm flipH="1">
            <a:off x="7908494" y="336070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5" name="رابط مستقيم 84">
            <a:extLst>
              <a:ext uri="{FF2B5EF4-FFF2-40B4-BE49-F238E27FC236}">
                <a16:creationId xmlns:a16="http://schemas.microsoft.com/office/drawing/2014/main" id="{221E7316-DF27-42F8-BFF7-DC3B7330CBDD}"/>
              </a:ext>
            </a:extLst>
          </p:cNvPr>
          <p:cNvCxnSpPr/>
          <p:nvPr/>
        </p:nvCxnSpPr>
        <p:spPr>
          <a:xfrm flipH="1">
            <a:off x="4855641" y="38204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8" name="رابط مستقيم 87">
            <a:extLst>
              <a:ext uri="{FF2B5EF4-FFF2-40B4-BE49-F238E27FC236}">
                <a16:creationId xmlns:a16="http://schemas.microsoft.com/office/drawing/2014/main" id="{392E377A-9D09-4F94-A9B3-5BD0EFF5FDB9}"/>
              </a:ext>
            </a:extLst>
          </p:cNvPr>
          <p:cNvCxnSpPr/>
          <p:nvPr/>
        </p:nvCxnSpPr>
        <p:spPr>
          <a:xfrm flipH="1">
            <a:off x="7908494" y="381822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9" name="رابط مستقيم 88">
            <a:extLst>
              <a:ext uri="{FF2B5EF4-FFF2-40B4-BE49-F238E27FC236}">
                <a16:creationId xmlns:a16="http://schemas.microsoft.com/office/drawing/2014/main" id="{9422F0A6-E54E-4DAA-8066-E10DFDC3FCD5}"/>
              </a:ext>
            </a:extLst>
          </p:cNvPr>
          <p:cNvCxnSpPr/>
          <p:nvPr/>
        </p:nvCxnSpPr>
        <p:spPr>
          <a:xfrm flipH="1">
            <a:off x="4855641"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0" name="رابط مستقيم 89">
            <a:extLst>
              <a:ext uri="{FF2B5EF4-FFF2-40B4-BE49-F238E27FC236}">
                <a16:creationId xmlns:a16="http://schemas.microsoft.com/office/drawing/2014/main" id="{B4468ACE-3F83-4589-A426-E70D1C783DDD}"/>
              </a:ext>
            </a:extLst>
          </p:cNvPr>
          <p:cNvCxnSpPr/>
          <p:nvPr/>
        </p:nvCxnSpPr>
        <p:spPr>
          <a:xfrm flipH="1">
            <a:off x="7908494"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1" name="رابط مستقيم 90">
            <a:extLst>
              <a:ext uri="{FF2B5EF4-FFF2-40B4-BE49-F238E27FC236}">
                <a16:creationId xmlns:a16="http://schemas.microsoft.com/office/drawing/2014/main" id="{6A786BF9-E8DE-47A1-8819-BCE8E1A5C521}"/>
              </a:ext>
            </a:extLst>
          </p:cNvPr>
          <p:cNvCxnSpPr/>
          <p:nvPr/>
        </p:nvCxnSpPr>
        <p:spPr>
          <a:xfrm flipH="1">
            <a:off x="790849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2" name="رابط مستقيم 91">
            <a:extLst>
              <a:ext uri="{FF2B5EF4-FFF2-40B4-BE49-F238E27FC236}">
                <a16:creationId xmlns:a16="http://schemas.microsoft.com/office/drawing/2014/main" id="{3F2D7EB8-2F23-4955-AB8A-04C4DEF26C03}"/>
              </a:ext>
            </a:extLst>
          </p:cNvPr>
          <p:cNvCxnSpPr/>
          <p:nvPr/>
        </p:nvCxnSpPr>
        <p:spPr>
          <a:xfrm flipH="1">
            <a:off x="487741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3" name="رابط مستقيم 92">
            <a:extLst>
              <a:ext uri="{FF2B5EF4-FFF2-40B4-BE49-F238E27FC236}">
                <a16:creationId xmlns:a16="http://schemas.microsoft.com/office/drawing/2014/main" id="{98C8B89A-40B3-46A6-A0C2-F9EC90AA8577}"/>
              </a:ext>
            </a:extLst>
          </p:cNvPr>
          <p:cNvCxnSpPr/>
          <p:nvPr/>
        </p:nvCxnSpPr>
        <p:spPr>
          <a:xfrm flipH="1">
            <a:off x="4881767" y="6389025"/>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4" name="رابط مستقيم 93">
            <a:extLst>
              <a:ext uri="{FF2B5EF4-FFF2-40B4-BE49-F238E27FC236}">
                <a16:creationId xmlns:a16="http://schemas.microsoft.com/office/drawing/2014/main" id="{4A4E1ECC-0A3B-459B-A3DE-FD273867FEF9}"/>
              </a:ext>
            </a:extLst>
          </p:cNvPr>
          <p:cNvCxnSpPr/>
          <p:nvPr/>
        </p:nvCxnSpPr>
        <p:spPr>
          <a:xfrm flipH="1">
            <a:off x="7908494" y="5914896"/>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5" name="رابط مستقيم 94">
            <a:extLst>
              <a:ext uri="{FF2B5EF4-FFF2-40B4-BE49-F238E27FC236}">
                <a16:creationId xmlns:a16="http://schemas.microsoft.com/office/drawing/2014/main" id="{EFFF3EBA-02F2-4EAE-959F-D74912ABACB9}"/>
              </a:ext>
            </a:extLst>
          </p:cNvPr>
          <p:cNvCxnSpPr/>
          <p:nvPr/>
        </p:nvCxnSpPr>
        <p:spPr>
          <a:xfrm flipH="1">
            <a:off x="7908494" y="6367254"/>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98" name="Rectangle 44">
            <a:extLst>
              <a:ext uri="{FF2B5EF4-FFF2-40B4-BE49-F238E27FC236}">
                <a16:creationId xmlns:a16="http://schemas.microsoft.com/office/drawing/2014/main" id="{7A4D5222-3FBB-4B10-8CDE-2877C25D72D0}"/>
              </a:ext>
            </a:extLst>
          </p:cNvPr>
          <p:cNvSpPr>
            <a:spLocks noChangeArrowheads="1"/>
          </p:cNvSpPr>
          <p:nvPr/>
        </p:nvSpPr>
        <p:spPr bwMode="auto">
          <a:xfrm>
            <a:off x="7341085" y="2263824"/>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99" name="قوس كبير أيمن 98">
            <a:extLst>
              <a:ext uri="{FF2B5EF4-FFF2-40B4-BE49-F238E27FC236}">
                <a16:creationId xmlns:a16="http://schemas.microsoft.com/office/drawing/2014/main" id="{B991B407-F757-4AA0-A6AF-BFADBCBF1B8A}"/>
              </a:ext>
            </a:extLst>
          </p:cNvPr>
          <p:cNvSpPr/>
          <p:nvPr/>
        </p:nvSpPr>
        <p:spPr>
          <a:xfrm rot="16200000">
            <a:off x="8100913" y="2454232"/>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100" name="قوس كبير أيمن 99">
            <a:extLst>
              <a:ext uri="{FF2B5EF4-FFF2-40B4-BE49-F238E27FC236}">
                <a16:creationId xmlns:a16="http://schemas.microsoft.com/office/drawing/2014/main" id="{A7D211F4-D17B-43BB-9B5B-4EADEFEB0F37}"/>
              </a:ext>
            </a:extLst>
          </p:cNvPr>
          <p:cNvSpPr/>
          <p:nvPr/>
        </p:nvSpPr>
        <p:spPr>
          <a:xfrm>
            <a:off x="8862358" y="335761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35" name="موصل: على شكل مرفق 34">
            <a:extLst>
              <a:ext uri="{FF2B5EF4-FFF2-40B4-BE49-F238E27FC236}">
                <a16:creationId xmlns:a16="http://schemas.microsoft.com/office/drawing/2014/main" id="{75E65A49-E30E-43A2-9DC7-5DE65DDE2C4E}"/>
              </a:ext>
            </a:extLst>
          </p:cNvPr>
          <p:cNvCxnSpPr>
            <a:cxnSpLocks/>
          </p:cNvCxnSpPr>
          <p:nvPr/>
        </p:nvCxnSpPr>
        <p:spPr>
          <a:xfrm rot="5400000">
            <a:off x="8588739" y="2263915"/>
            <a:ext cx="214522" cy="1771893"/>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02" name="Rectangle 44">
            <a:extLst>
              <a:ext uri="{FF2B5EF4-FFF2-40B4-BE49-F238E27FC236}">
                <a16:creationId xmlns:a16="http://schemas.microsoft.com/office/drawing/2014/main" id="{40E76C21-BBAC-4CDF-95B6-1A276296FF21}"/>
              </a:ext>
            </a:extLst>
          </p:cNvPr>
          <p:cNvSpPr>
            <a:spLocks noChangeArrowheads="1"/>
          </p:cNvSpPr>
          <p:nvPr/>
        </p:nvSpPr>
        <p:spPr bwMode="auto">
          <a:xfrm>
            <a:off x="3802561" y="3442611"/>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Before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3" name="Rectangle 44">
            <a:extLst>
              <a:ext uri="{FF2B5EF4-FFF2-40B4-BE49-F238E27FC236}">
                <a16:creationId xmlns:a16="http://schemas.microsoft.com/office/drawing/2014/main" id="{C9D0FA67-3246-4640-B2B6-8C5C6F9752D4}"/>
              </a:ext>
            </a:extLst>
          </p:cNvPr>
          <p:cNvSpPr>
            <a:spLocks noChangeArrowheads="1"/>
          </p:cNvSpPr>
          <p:nvPr/>
        </p:nvSpPr>
        <p:spPr bwMode="auto">
          <a:xfrm>
            <a:off x="3780750" y="4756753"/>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FF0000"/>
                </a:solidFill>
                <a:effectLst/>
                <a:latin typeface="Calibri" panose="020F0502020204030204" pitchFamily="34" charset="0"/>
                <a:ea typeface="Times New Roman" panose="02020603050405020304" pitchFamily="18" charset="0"/>
                <a:cs typeface="Arial" panose="020B0604020202020204" pitchFamily="34" charset="0"/>
              </a:rPr>
              <a:t>Upon</a:t>
            </a:r>
            <a:endParaRPr lang="en-US" sz="1600" b="1" dirty="0">
              <a:solidFill>
                <a:srgbClr val="FF0000"/>
              </a:solidFill>
              <a:effectLst/>
              <a:latin typeface="Times New Roman" panose="02020603050405020304" pitchFamily="18" charset="0"/>
              <a:ea typeface="Times New Roman" panose="02020603050405020304" pitchFamily="18" charset="0"/>
            </a:endParaRPr>
          </a:p>
        </p:txBody>
      </p:sp>
      <p:sp>
        <p:nvSpPr>
          <p:cNvPr id="104" name="Rectangle 44">
            <a:extLst>
              <a:ext uri="{FF2B5EF4-FFF2-40B4-BE49-F238E27FC236}">
                <a16:creationId xmlns:a16="http://schemas.microsoft.com/office/drawing/2014/main" id="{75E5956A-586F-4B0C-97CA-AB401CDD2485}"/>
              </a:ext>
            </a:extLst>
          </p:cNvPr>
          <p:cNvSpPr>
            <a:spLocks noChangeArrowheads="1"/>
          </p:cNvSpPr>
          <p:nvPr/>
        </p:nvSpPr>
        <p:spPr bwMode="auto">
          <a:xfrm>
            <a:off x="3776765" y="6018184"/>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After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2" name="شكل بيضاوي 11">
            <a:extLst>
              <a:ext uri="{FF2B5EF4-FFF2-40B4-BE49-F238E27FC236}">
                <a16:creationId xmlns:a16="http://schemas.microsoft.com/office/drawing/2014/main" id="{9A49F969-1F23-4A21-B135-FB9D2E0D6BC1}"/>
              </a:ext>
            </a:extLst>
          </p:cNvPr>
          <p:cNvSpPr/>
          <p:nvPr/>
        </p:nvSpPr>
        <p:spPr>
          <a:xfrm>
            <a:off x="4937624" y="4693117"/>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49" name="شكل بيضاوي 148">
            <a:extLst>
              <a:ext uri="{FF2B5EF4-FFF2-40B4-BE49-F238E27FC236}">
                <a16:creationId xmlns:a16="http://schemas.microsoft.com/office/drawing/2014/main" id="{7A27A4C0-249A-4906-823F-B86280C612DB}"/>
              </a:ext>
            </a:extLst>
          </p:cNvPr>
          <p:cNvSpPr/>
          <p:nvPr/>
        </p:nvSpPr>
        <p:spPr>
          <a:xfrm>
            <a:off x="4932832" y="3342824"/>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0" name="شكل بيضاوي 149">
            <a:extLst>
              <a:ext uri="{FF2B5EF4-FFF2-40B4-BE49-F238E27FC236}">
                <a16:creationId xmlns:a16="http://schemas.microsoft.com/office/drawing/2014/main" id="{BF575AD4-0B83-4A9D-8DE7-72B5CCD7A1EB}"/>
              </a:ext>
            </a:extLst>
          </p:cNvPr>
          <p:cNvSpPr/>
          <p:nvPr/>
        </p:nvSpPr>
        <p:spPr>
          <a:xfrm>
            <a:off x="7998967" y="467045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1" name="شكل بيضاوي 150">
            <a:extLst>
              <a:ext uri="{FF2B5EF4-FFF2-40B4-BE49-F238E27FC236}">
                <a16:creationId xmlns:a16="http://schemas.microsoft.com/office/drawing/2014/main" id="{B85206FE-C992-4D4A-8DE0-41B44A863717}"/>
              </a:ext>
            </a:extLst>
          </p:cNvPr>
          <p:cNvSpPr/>
          <p:nvPr/>
        </p:nvSpPr>
        <p:spPr>
          <a:xfrm>
            <a:off x="7993690" y="334547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4" name="شكل بيضاوي 153">
            <a:extLst>
              <a:ext uri="{FF2B5EF4-FFF2-40B4-BE49-F238E27FC236}">
                <a16:creationId xmlns:a16="http://schemas.microsoft.com/office/drawing/2014/main" id="{C44D0B31-A1B9-4B85-A5C3-D8B1C268994F}"/>
              </a:ext>
            </a:extLst>
          </p:cNvPr>
          <p:cNvSpPr/>
          <p:nvPr/>
        </p:nvSpPr>
        <p:spPr>
          <a:xfrm>
            <a:off x="8041512" y="5902595"/>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6" name="Rectangle 44">
            <a:extLst>
              <a:ext uri="{FF2B5EF4-FFF2-40B4-BE49-F238E27FC236}">
                <a16:creationId xmlns:a16="http://schemas.microsoft.com/office/drawing/2014/main" id="{C645D4C7-6776-4951-8E97-B27F69ACFEFF}"/>
              </a:ext>
            </a:extLst>
          </p:cNvPr>
          <p:cNvSpPr>
            <a:spLocks noChangeArrowheads="1"/>
          </p:cNvSpPr>
          <p:nvPr/>
        </p:nvSpPr>
        <p:spPr bwMode="auto">
          <a:xfrm>
            <a:off x="780334" y="2985472"/>
            <a:ext cx="3242900" cy="2946005"/>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2400" b="1" dirty="0">
                <a:solidFill>
                  <a:srgbClr val="FF0000"/>
                </a:solidFill>
                <a:latin typeface="Calibri" panose="020F0502020204030204" pitchFamily="34" charset="0"/>
                <a:ea typeface="Times New Roman" panose="02020603050405020304" pitchFamily="18" charset="0"/>
                <a:cs typeface="Arial" panose="020B0604020202020204" pitchFamily="34" charset="0"/>
              </a:rPr>
              <a:t>Upon </a:t>
            </a: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its passage throughout the internodal segment, the Electrical Neural Current neutralizes the negatively charged intracellular particles, and the proteins in particular. Therefore, it enables them to come close to each other within the active cytoplasm. This effect will increase the density of the active cytoplasm and enable it to stand the fast passage of action pressure wave of high energy.</a:t>
            </a:r>
            <a:endParaRPr lang="en-US" sz="1400" b="1" dirty="0">
              <a:solidFill>
                <a:srgbClr val="002060"/>
              </a:solidFill>
              <a:effectLst/>
              <a:latin typeface="Times New Roman" panose="02020603050405020304" pitchFamily="18" charset="0"/>
              <a:ea typeface="Times New Roman" panose="02020603050405020304" pitchFamily="18" charset="0"/>
            </a:endParaRPr>
          </a:p>
        </p:txBody>
      </p:sp>
      <p:sp>
        <p:nvSpPr>
          <p:cNvPr id="101" name="شكل بيضاوي 100">
            <a:extLst>
              <a:ext uri="{FF2B5EF4-FFF2-40B4-BE49-F238E27FC236}">
                <a16:creationId xmlns:a16="http://schemas.microsoft.com/office/drawing/2014/main" id="{248E5CA1-A688-4370-9B57-B7999CF815BD}"/>
              </a:ext>
            </a:extLst>
          </p:cNvPr>
          <p:cNvSpPr/>
          <p:nvPr/>
        </p:nvSpPr>
        <p:spPr>
          <a:xfrm>
            <a:off x="4964359" y="5974819"/>
            <a:ext cx="360504" cy="329647"/>
          </a:xfrm>
          <a:prstGeom prst="ellipse">
            <a:avLst/>
          </a:prstGeom>
          <a:solidFill>
            <a:schemeClr val="accent1">
              <a:lumMod val="60000"/>
              <a:lumOff val="40000"/>
            </a:scheme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3" name="شكل بيضاوي 152">
            <a:extLst>
              <a:ext uri="{FF2B5EF4-FFF2-40B4-BE49-F238E27FC236}">
                <a16:creationId xmlns:a16="http://schemas.microsoft.com/office/drawing/2014/main" id="{63EA88E7-756D-42DB-A1D9-CF522035ED0F}"/>
              </a:ext>
            </a:extLst>
          </p:cNvPr>
          <p:cNvSpPr/>
          <p:nvPr/>
        </p:nvSpPr>
        <p:spPr>
          <a:xfrm>
            <a:off x="6895883" y="3616800"/>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8" name="شكل بيضاوي 157">
            <a:extLst>
              <a:ext uri="{FF2B5EF4-FFF2-40B4-BE49-F238E27FC236}">
                <a16:creationId xmlns:a16="http://schemas.microsoft.com/office/drawing/2014/main" id="{FF130CD8-AF1B-4259-BCA0-C4AD0268573F}"/>
              </a:ext>
            </a:extLst>
          </p:cNvPr>
          <p:cNvSpPr/>
          <p:nvPr/>
        </p:nvSpPr>
        <p:spPr>
          <a:xfrm>
            <a:off x="7048283" y="3834515"/>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9" name="شكل بيضاوي 158">
            <a:extLst>
              <a:ext uri="{FF2B5EF4-FFF2-40B4-BE49-F238E27FC236}">
                <a16:creationId xmlns:a16="http://schemas.microsoft.com/office/drawing/2014/main" id="{D65FF9BA-85F7-4842-8DB5-F4E2D5DCED73}"/>
              </a:ext>
            </a:extLst>
          </p:cNvPr>
          <p:cNvSpPr/>
          <p:nvPr/>
        </p:nvSpPr>
        <p:spPr>
          <a:xfrm>
            <a:off x="5868055" y="353053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0" name="شكل بيضاوي 159">
            <a:extLst>
              <a:ext uri="{FF2B5EF4-FFF2-40B4-BE49-F238E27FC236}">
                <a16:creationId xmlns:a16="http://schemas.microsoft.com/office/drawing/2014/main" id="{05AB5531-76E2-47B4-8467-E355067C457A}"/>
              </a:ext>
            </a:extLst>
          </p:cNvPr>
          <p:cNvSpPr/>
          <p:nvPr/>
        </p:nvSpPr>
        <p:spPr>
          <a:xfrm>
            <a:off x="7155949" y="335631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1" name="شكل بيضاوي 160">
            <a:extLst>
              <a:ext uri="{FF2B5EF4-FFF2-40B4-BE49-F238E27FC236}">
                <a16:creationId xmlns:a16="http://schemas.microsoft.com/office/drawing/2014/main" id="{ADBE291C-07F2-4665-B31E-9127AAB8CFA5}"/>
              </a:ext>
            </a:extLst>
          </p:cNvPr>
          <p:cNvSpPr/>
          <p:nvPr/>
        </p:nvSpPr>
        <p:spPr>
          <a:xfrm>
            <a:off x="6320324" y="341573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2" name="شكل بيضاوي 161">
            <a:extLst>
              <a:ext uri="{FF2B5EF4-FFF2-40B4-BE49-F238E27FC236}">
                <a16:creationId xmlns:a16="http://schemas.microsoft.com/office/drawing/2014/main" id="{F293E5FF-910A-4946-8DA4-35BDD3F7C807}"/>
              </a:ext>
            </a:extLst>
          </p:cNvPr>
          <p:cNvSpPr/>
          <p:nvPr/>
        </p:nvSpPr>
        <p:spPr>
          <a:xfrm>
            <a:off x="6512748" y="385599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3" name="شكل بيضاوي 162">
            <a:extLst>
              <a:ext uri="{FF2B5EF4-FFF2-40B4-BE49-F238E27FC236}">
                <a16:creationId xmlns:a16="http://schemas.microsoft.com/office/drawing/2014/main" id="{B49E00AC-AED0-4A71-A5CD-44232F424033}"/>
              </a:ext>
            </a:extLst>
          </p:cNvPr>
          <p:cNvSpPr/>
          <p:nvPr/>
        </p:nvSpPr>
        <p:spPr>
          <a:xfrm>
            <a:off x="6419960" y="314473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4" name="شكل بيضاوي 163">
            <a:extLst>
              <a:ext uri="{FF2B5EF4-FFF2-40B4-BE49-F238E27FC236}">
                <a16:creationId xmlns:a16="http://schemas.microsoft.com/office/drawing/2014/main" id="{380B5620-DF33-4BB1-9F68-C537E266397E}"/>
              </a:ext>
            </a:extLst>
          </p:cNvPr>
          <p:cNvSpPr/>
          <p:nvPr/>
        </p:nvSpPr>
        <p:spPr>
          <a:xfrm>
            <a:off x="7465477" y="311736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5" name="شكل بيضاوي 164">
            <a:extLst>
              <a:ext uri="{FF2B5EF4-FFF2-40B4-BE49-F238E27FC236}">
                <a16:creationId xmlns:a16="http://schemas.microsoft.com/office/drawing/2014/main" id="{DEB236D1-3524-4A4B-9E2D-CD23E76643F5}"/>
              </a:ext>
            </a:extLst>
          </p:cNvPr>
          <p:cNvSpPr/>
          <p:nvPr/>
        </p:nvSpPr>
        <p:spPr>
          <a:xfrm>
            <a:off x="5633331" y="3190745"/>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6" name="شكل بيضاوي 165">
            <a:extLst>
              <a:ext uri="{FF2B5EF4-FFF2-40B4-BE49-F238E27FC236}">
                <a16:creationId xmlns:a16="http://schemas.microsoft.com/office/drawing/2014/main" id="{BEC12F6E-0656-4A34-83D9-E8455C620407}"/>
              </a:ext>
            </a:extLst>
          </p:cNvPr>
          <p:cNvSpPr/>
          <p:nvPr/>
        </p:nvSpPr>
        <p:spPr>
          <a:xfrm>
            <a:off x="5657220" y="3890106"/>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7" name="شكل بيضاوي 166">
            <a:extLst>
              <a:ext uri="{FF2B5EF4-FFF2-40B4-BE49-F238E27FC236}">
                <a16:creationId xmlns:a16="http://schemas.microsoft.com/office/drawing/2014/main" id="{8399431C-17F6-47FC-85A4-5893B4C376F0}"/>
              </a:ext>
            </a:extLst>
          </p:cNvPr>
          <p:cNvSpPr/>
          <p:nvPr/>
        </p:nvSpPr>
        <p:spPr>
          <a:xfrm>
            <a:off x="7139802" y="613192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8" name="شكل بيضاوي 167">
            <a:extLst>
              <a:ext uri="{FF2B5EF4-FFF2-40B4-BE49-F238E27FC236}">
                <a16:creationId xmlns:a16="http://schemas.microsoft.com/office/drawing/2014/main" id="{17443689-1E22-405C-9E36-B9690666695E}"/>
              </a:ext>
            </a:extLst>
          </p:cNvPr>
          <p:cNvSpPr/>
          <p:nvPr/>
        </p:nvSpPr>
        <p:spPr>
          <a:xfrm>
            <a:off x="6876494" y="315137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69" name="شكل بيضاوي 168">
            <a:extLst>
              <a:ext uri="{FF2B5EF4-FFF2-40B4-BE49-F238E27FC236}">
                <a16:creationId xmlns:a16="http://schemas.microsoft.com/office/drawing/2014/main" id="{AB0E98AA-F996-4C86-A99B-2F6DB4DD7512}"/>
              </a:ext>
            </a:extLst>
          </p:cNvPr>
          <p:cNvSpPr/>
          <p:nvPr/>
        </p:nvSpPr>
        <p:spPr>
          <a:xfrm>
            <a:off x="6777239" y="594649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0" name="شكل بيضاوي 169">
            <a:extLst>
              <a:ext uri="{FF2B5EF4-FFF2-40B4-BE49-F238E27FC236}">
                <a16:creationId xmlns:a16="http://schemas.microsoft.com/office/drawing/2014/main" id="{523668D0-99E8-4912-907A-986FE82EBBD1}"/>
              </a:ext>
            </a:extLst>
          </p:cNvPr>
          <p:cNvSpPr/>
          <p:nvPr/>
        </p:nvSpPr>
        <p:spPr>
          <a:xfrm>
            <a:off x="7539305" y="617484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1" name="شكل بيضاوي 170">
            <a:extLst>
              <a:ext uri="{FF2B5EF4-FFF2-40B4-BE49-F238E27FC236}">
                <a16:creationId xmlns:a16="http://schemas.microsoft.com/office/drawing/2014/main" id="{7190DE65-DE8E-4A3F-83CD-B31871C61362}"/>
              </a:ext>
            </a:extLst>
          </p:cNvPr>
          <p:cNvSpPr/>
          <p:nvPr/>
        </p:nvSpPr>
        <p:spPr>
          <a:xfrm>
            <a:off x="6050192" y="3792304"/>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2" name="شكل بيضاوي 171">
            <a:extLst>
              <a:ext uri="{FF2B5EF4-FFF2-40B4-BE49-F238E27FC236}">
                <a16:creationId xmlns:a16="http://schemas.microsoft.com/office/drawing/2014/main" id="{0BFAE0B4-6D1D-4B9F-8F09-95E5FAD4D317}"/>
              </a:ext>
            </a:extLst>
          </p:cNvPr>
          <p:cNvSpPr/>
          <p:nvPr/>
        </p:nvSpPr>
        <p:spPr>
          <a:xfrm>
            <a:off x="6015390" y="309448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3" name="شكل بيضاوي 172">
            <a:extLst>
              <a:ext uri="{FF2B5EF4-FFF2-40B4-BE49-F238E27FC236}">
                <a16:creationId xmlns:a16="http://schemas.microsoft.com/office/drawing/2014/main" id="{2A7461E8-AC55-4F4D-86DA-5A04C88D145D}"/>
              </a:ext>
            </a:extLst>
          </p:cNvPr>
          <p:cNvSpPr/>
          <p:nvPr/>
        </p:nvSpPr>
        <p:spPr>
          <a:xfrm>
            <a:off x="7539305" y="3860903"/>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4" name="شكل بيضاوي 173">
            <a:extLst>
              <a:ext uri="{FF2B5EF4-FFF2-40B4-BE49-F238E27FC236}">
                <a16:creationId xmlns:a16="http://schemas.microsoft.com/office/drawing/2014/main" id="{06209794-557B-424D-8E63-DA3121EB050E}"/>
              </a:ext>
            </a:extLst>
          </p:cNvPr>
          <p:cNvSpPr/>
          <p:nvPr/>
        </p:nvSpPr>
        <p:spPr>
          <a:xfrm>
            <a:off x="7539305" y="3440183"/>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5" name="شكل بيضاوي 174">
            <a:extLst>
              <a:ext uri="{FF2B5EF4-FFF2-40B4-BE49-F238E27FC236}">
                <a16:creationId xmlns:a16="http://schemas.microsoft.com/office/drawing/2014/main" id="{DDB02368-6A37-4017-B605-8998E701A50A}"/>
              </a:ext>
            </a:extLst>
          </p:cNvPr>
          <p:cNvSpPr/>
          <p:nvPr/>
        </p:nvSpPr>
        <p:spPr>
          <a:xfrm>
            <a:off x="5847001" y="645296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6" name="شكل بيضاوي 175">
            <a:extLst>
              <a:ext uri="{FF2B5EF4-FFF2-40B4-BE49-F238E27FC236}">
                <a16:creationId xmlns:a16="http://schemas.microsoft.com/office/drawing/2014/main" id="{8FDA5709-AA8E-4B5A-8B9E-3494D6154F5A}"/>
              </a:ext>
            </a:extLst>
          </p:cNvPr>
          <p:cNvSpPr/>
          <p:nvPr/>
        </p:nvSpPr>
        <p:spPr>
          <a:xfrm>
            <a:off x="6320324" y="638192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7" name="شكل بيضاوي 176">
            <a:extLst>
              <a:ext uri="{FF2B5EF4-FFF2-40B4-BE49-F238E27FC236}">
                <a16:creationId xmlns:a16="http://schemas.microsoft.com/office/drawing/2014/main" id="{02EB544E-6BD0-4554-B908-C9C79FF57B1A}"/>
              </a:ext>
            </a:extLst>
          </p:cNvPr>
          <p:cNvSpPr/>
          <p:nvPr/>
        </p:nvSpPr>
        <p:spPr>
          <a:xfrm>
            <a:off x="5619297" y="5687802"/>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8" name="شكل بيضاوي 177">
            <a:extLst>
              <a:ext uri="{FF2B5EF4-FFF2-40B4-BE49-F238E27FC236}">
                <a16:creationId xmlns:a16="http://schemas.microsoft.com/office/drawing/2014/main" id="{517D9899-588F-4489-B2DC-4E4EF177EC8D}"/>
              </a:ext>
            </a:extLst>
          </p:cNvPr>
          <p:cNvSpPr/>
          <p:nvPr/>
        </p:nvSpPr>
        <p:spPr>
          <a:xfrm>
            <a:off x="7290547" y="645483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79" name="شكل بيضاوي 178">
            <a:extLst>
              <a:ext uri="{FF2B5EF4-FFF2-40B4-BE49-F238E27FC236}">
                <a16:creationId xmlns:a16="http://schemas.microsoft.com/office/drawing/2014/main" id="{A77EDAC2-5CD5-47BA-8B7E-D8CC324533D1}"/>
              </a:ext>
            </a:extLst>
          </p:cNvPr>
          <p:cNvSpPr/>
          <p:nvPr/>
        </p:nvSpPr>
        <p:spPr>
          <a:xfrm>
            <a:off x="5876453" y="5980794"/>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0" name="شكل بيضاوي 179">
            <a:extLst>
              <a:ext uri="{FF2B5EF4-FFF2-40B4-BE49-F238E27FC236}">
                <a16:creationId xmlns:a16="http://schemas.microsoft.com/office/drawing/2014/main" id="{D38AFFA8-7712-444C-AEBB-9832C09F1230}"/>
              </a:ext>
            </a:extLst>
          </p:cNvPr>
          <p:cNvSpPr/>
          <p:nvPr/>
        </p:nvSpPr>
        <p:spPr>
          <a:xfrm>
            <a:off x="5820714" y="490437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81" name="شكل بيضاوي 180">
            <a:extLst>
              <a:ext uri="{FF2B5EF4-FFF2-40B4-BE49-F238E27FC236}">
                <a16:creationId xmlns:a16="http://schemas.microsoft.com/office/drawing/2014/main" id="{E29C7CDF-2358-457A-82E3-E6DEC912B747}"/>
              </a:ext>
            </a:extLst>
          </p:cNvPr>
          <p:cNvSpPr/>
          <p:nvPr/>
        </p:nvSpPr>
        <p:spPr>
          <a:xfrm>
            <a:off x="6292118" y="569730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2" name="شكل بيضاوي 181">
            <a:extLst>
              <a:ext uri="{FF2B5EF4-FFF2-40B4-BE49-F238E27FC236}">
                <a16:creationId xmlns:a16="http://schemas.microsoft.com/office/drawing/2014/main" id="{3B2DABC6-E50C-4001-8AF4-1E52F4403FC3}"/>
              </a:ext>
            </a:extLst>
          </p:cNvPr>
          <p:cNvSpPr/>
          <p:nvPr/>
        </p:nvSpPr>
        <p:spPr>
          <a:xfrm>
            <a:off x="5584506" y="6400830"/>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3" name="شكل بيضاوي 182">
            <a:extLst>
              <a:ext uri="{FF2B5EF4-FFF2-40B4-BE49-F238E27FC236}">
                <a16:creationId xmlns:a16="http://schemas.microsoft.com/office/drawing/2014/main" id="{9BE675E9-344E-4BE8-A4D9-E685F48A27D1}"/>
              </a:ext>
            </a:extLst>
          </p:cNvPr>
          <p:cNvSpPr/>
          <p:nvPr/>
        </p:nvSpPr>
        <p:spPr>
          <a:xfrm>
            <a:off x="5598243" y="470985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84" name="شكل بيضاوي 183">
            <a:extLst>
              <a:ext uri="{FF2B5EF4-FFF2-40B4-BE49-F238E27FC236}">
                <a16:creationId xmlns:a16="http://schemas.microsoft.com/office/drawing/2014/main" id="{8ECB5FE0-6AE5-4B3C-9E93-C6DC4C8C2026}"/>
              </a:ext>
            </a:extLst>
          </p:cNvPr>
          <p:cNvSpPr/>
          <p:nvPr/>
        </p:nvSpPr>
        <p:spPr>
          <a:xfrm>
            <a:off x="7465477" y="5685470"/>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5" name="شكل بيضاوي 184">
            <a:extLst>
              <a:ext uri="{FF2B5EF4-FFF2-40B4-BE49-F238E27FC236}">
                <a16:creationId xmlns:a16="http://schemas.microsoft.com/office/drawing/2014/main" id="{23AA4DB5-339C-40CE-8458-474A93F0512D}"/>
              </a:ext>
            </a:extLst>
          </p:cNvPr>
          <p:cNvSpPr/>
          <p:nvPr/>
        </p:nvSpPr>
        <p:spPr>
          <a:xfrm>
            <a:off x="6808409" y="5747377"/>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6" name="شكل بيضاوي 185">
            <a:extLst>
              <a:ext uri="{FF2B5EF4-FFF2-40B4-BE49-F238E27FC236}">
                <a16:creationId xmlns:a16="http://schemas.microsoft.com/office/drawing/2014/main" id="{58D6D4F8-449C-45C1-B400-629600CA6956}"/>
              </a:ext>
            </a:extLst>
          </p:cNvPr>
          <p:cNvSpPr/>
          <p:nvPr/>
        </p:nvSpPr>
        <p:spPr>
          <a:xfrm>
            <a:off x="5997148" y="5756884"/>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7" name="شكل بيضاوي 186">
            <a:extLst>
              <a:ext uri="{FF2B5EF4-FFF2-40B4-BE49-F238E27FC236}">
                <a16:creationId xmlns:a16="http://schemas.microsoft.com/office/drawing/2014/main" id="{6CEACDAE-84B0-4A60-8476-AD4A2BBA01BA}"/>
              </a:ext>
            </a:extLst>
          </p:cNvPr>
          <p:cNvSpPr/>
          <p:nvPr/>
        </p:nvSpPr>
        <p:spPr>
          <a:xfrm>
            <a:off x="6571489" y="4940687"/>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88" name="شكل بيضاوي 187">
            <a:extLst>
              <a:ext uri="{FF2B5EF4-FFF2-40B4-BE49-F238E27FC236}">
                <a16:creationId xmlns:a16="http://schemas.microsoft.com/office/drawing/2014/main" id="{B1CAE18A-6D06-4614-A492-A63D7FAB8F09}"/>
              </a:ext>
            </a:extLst>
          </p:cNvPr>
          <p:cNvSpPr/>
          <p:nvPr/>
        </p:nvSpPr>
        <p:spPr>
          <a:xfrm>
            <a:off x="6251954" y="608857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89" name="شكل بيضاوي 188">
            <a:extLst>
              <a:ext uri="{FF2B5EF4-FFF2-40B4-BE49-F238E27FC236}">
                <a16:creationId xmlns:a16="http://schemas.microsoft.com/office/drawing/2014/main" id="{160CEE21-1172-4433-A065-29263CAD98EC}"/>
              </a:ext>
            </a:extLst>
          </p:cNvPr>
          <p:cNvSpPr/>
          <p:nvPr/>
        </p:nvSpPr>
        <p:spPr>
          <a:xfrm>
            <a:off x="6907191" y="4942981"/>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0" name="شكل بيضاوي 189">
            <a:extLst>
              <a:ext uri="{FF2B5EF4-FFF2-40B4-BE49-F238E27FC236}">
                <a16:creationId xmlns:a16="http://schemas.microsoft.com/office/drawing/2014/main" id="{4B03B2BB-99D8-452A-A649-84247E41C5EE}"/>
              </a:ext>
            </a:extLst>
          </p:cNvPr>
          <p:cNvSpPr/>
          <p:nvPr/>
        </p:nvSpPr>
        <p:spPr>
          <a:xfrm>
            <a:off x="6860614" y="6381920"/>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91" name="شكل بيضاوي 190">
            <a:extLst>
              <a:ext uri="{FF2B5EF4-FFF2-40B4-BE49-F238E27FC236}">
                <a16:creationId xmlns:a16="http://schemas.microsoft.com/office/drawing/2014/main" id="{800C096E-B63B-4D17-B65D-51C84DCB837E}"/>
              </a:ext>
            </a:extLst>
          </p:cNvPr>
          <p:cNvSpPr/>
          <p:nvPr/>
        </p:nvSpPr>
        <p:spPr>
          <a:xfrm>
            <a:off x="7172662" y="474150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3" name="شكل بيضاوي 192">
            <a:extLst>
              <a:ext uri="{FF2B5EF4-FFF2-40B4-BE49-F238E27FC236}">
                <a16:creationId xmlns:a16="http://schemas.microsoft.com/office/drawing/2014/main" id="{576E12E2-61D5-43F7-A8FB-D0374EE6A019}"/>
              </a:ext>
            </a:extLst>
          </p:cNvPr>
          <p:cNvSpPr/>
          <p:nvPr/>
        </p:nvSpPr>
        <p:spPr>
          <a:xfrm>
            <a:off x="5421112" y="4896417"/>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4" name="شكل بيضاوي 193">
            <a:extLst>
              <a:ext uri="{FF2B5EF4-FFF2-40B4-BE49-F238E27FC236}">
                <a16:creationId xmlns:a16="http://schemas.microsoft.com/office/drawing/2014/main" id="{670E2FE4-22D2-4910-B010-1D4DBCC20CA8}"/>
              </a:ext>
            </a:extLst>
          </p:cNvPr>
          <p:cNvSpPr/>
          <p:nvPr/>
        </p:nvSpPr>
        <p:spPr>
          <a:xfrm>
            <a:off x="6228403" y="4904335"/>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5" name="شكل بيضاوي 194">
            <a:extLst>
              <a:ext uri="{FF2B5EF4-FFF2-40B4-BE49-F238E27FC236}">
                <a16:creationId xmlns:a16="http://schemas.microsoft.com/office/drawing/2014/main" id="{969BFE6E-8F41-4A76-9A82-8CD39EDA6BB4}"/>
              </a:ext>
            </a:extLst>
          </p:cNvPr>
          <p:cNvSpPr/>
          <p:nvPr/>
        </p:nvSpPr>
        <p:spPr>
          <a:xfrm>
            <a:off x="7387739" y="4913302"/>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6" name="شكل بيضاوي 195">
            <a:extLst>
              <a:ext uri="{FF2B5EF4-FFF2-40B4-BE49-F238E27FC236}">
                <a16:creationId xmlns:a16="http://schemas.microsoft.com/office/drawing/2014/main" id="{BAC73768-9FA7-46EB-8AA9-12E51F7D8F39}"/>
              </a:ext>
            </a:extLst>
          </p:cNvPr>
          <p:cNvSpPr/>
          <p:nvPr/>
        </p:nvSpPr>
        <p:spPr>
          <a:xfrm>
            <a:off x="5879581" y="469884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7" name="شكل بيضاوي 196">
            <a:extLst>
              <a:ext uri="{FF2B5EF4-FFF2-40B4-BE49-F238E27FC236}">
                <a16:creationId xmlns:a16="http://schemas.microsoft.com/office/drawing/2014/main" id="{027636CB-F5FE-42F9-A1D5-206D432936E0}"/>
              </a:ext>
            </a:extLst>
          </p:cNvPr>
          <p:cNvSpPr/>
          <p:nvPr/>
        </p:nvSpPr>
        <p:spPr>
          <a:xfrm>
            <a:off x="6689910" y="470985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8" name="شكل بيضاوي 197">
            <a:extLst>
              <a:ext uri="{FF2B5EF4-FFF2-40B4-BE49-F238E27FC236}">
                <a16:creationId xmlns:a16="http://schemas.microsoft.com/office/drawing/2014/main" id="{BBB28D0B-2195-4BBA-97F3-5CDF2092D22E}"/>
              </a:ext>
            </a:extLst>
          </p:cNvPr>
          <p:cNvSpPr/>
          <p:nvPr/>
        </p:nvSpPr>
        <p:spPr>
          <a:xfrm>
            <a:off x="6189479" y="4681308"/>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99" name="شكل بيضاوي 198">
            <a:extLst>
              <a:ext uri="{FF2B5EF4-FFF2-40B4-BE49-F238E27FC236}">
                <a16:creationId xmlns:a16="http://schemas.microsoft.com/office/drawing/2014/main" id="{8B476C66-83F1-4408-9303-F98F3CF43876}"/>
              </a:ext>
            </a:extLst>
          </p:cNvPr>
          <p:cNvSpPr/>
          <p:nvPr/>
        </p:nvSpPr>
        <p:spPr>
          <a:xfrm>
            <a:off x="6819325" y="4723867"/>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200" name="شكل بيضاوي 199">
            <a:extLst>
              <a:ext uri="{FF2B5EF4-FFF2-40B4-BE49-F238E27FC236}">
                <a16:creationId xmlns:a16="http://schemas.microsoft.com/office/drawing/2014/main" id="{7A154835-E41D-4A95-ABAD-91B3F46547CA}"/>
              </a:ext>
            </a:extLst>
          </p:cNvPr>
          <p:cNvSpPr/>
          <p:nvPr/>
        </p:nvSpPr>
        <p:spPr>
          <a:xfrm>
            <a:off x="5588543" y="4890629"/>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201" name="شكل بيضاوي 200">
            <a:extLst>
              <a:ext uri="{FF2B5EF4-FFF2-40B4-BE49-F238E27FC236}">
                <a16:creationId xmlns:a16="http://schemas.microsoft.com/office/drawing/2014/main" id="{28AC1144-BEA2-4E69-9FDE-4FF81F6353A2}"/>
              </a:ext>
            </a:extLst>
          </p:cNvPr>
          <p:cNvSpPr/>
          <p:nvPr/>
        </p:nvSpPr>
        <p:spPr>
          <a:xfrm>
            <a:off x="7514826" y="4689076"/>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202" name="شكل بيضاوي 201">
            <a:extLst>
              <a:ext uri="{FF2B5EF4-FFF2-40B4-BE49-F238E27FC236}">
                <a16:creationId xmlns:a16="http://schemas.microsoft.com/office/drawing/2014/main" id="{F2681104-5D31-4716-A2B9-D0DCB4414625}"/>
              </a:ext>
            </a:extLst>
          </p:cNvPr>
          <p:cNvSpPr/>
          <p:nvPr/>
        </p:nvSpPr>
        <p:spPr>
          <a:xfrm>
            <a:off x="7642896" y="4896416"/>
            <a:ext cx="248758" cy="172537"/>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sz="2400" dirty="0">
              <a:solidFill>
                <a:srgbClr val="FFFF00"/>
              </a:solidFill>
            </a:endParaRPr>
          </a:p>
        </p:txBody>
      </p:sp>
      <p:sp>
        <p:nvSpPr>
          <p:cNvPr id="105" name="Rectangle 44">
            <a:extLst>
              <a:ext uri="{FF2B5EF4-FFF2-40B4-BE49-F238E27FC236}">
                <a16:creationId xmlns:a16="http://schemas.microsoft.com/office/drawing/2014/main" id="{7380F911-8207-4497-A3CB-EF9821C0B6A8}"/>
              </a:ext>
            </a:extLst>
          </p:cNvPr>
          <p:cNvSpPr>
            <a:spLocks noChangeArrowheads="1"/>
          </p:cNvSpPr>
          <p:nvPr/>
        </p:nvSpPr>
        <p:spPr bwMode="auto">
          <a:xfrm>
            <a:off x="9151575" y="4446908"/>
            <a:ext cx="2183865" cy="89139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The Trajectory (Pathway) of</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 the Standard Action Pressure Wave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6" name="قوس كبير أيمن 105">
            <a:extLst>
              <a:ext uri="{FF2B5EF4-FFF2-40B4-BE49-F238E27FC236}">
                <a16:creationId xmlns:a16="http://schemas.microsoft.com/office/drawing/2014/main" id="{47591A3F-846A-42A7-9D17-7DB4C6D5561F}"/>
              </a:ext>
            </a:extLst>
          </p:cNvPr>
          <p:cNvSpPr/>
          <p:nvPr/>
        </p:nvSpPr>
        <p:spPr>
          <a:xfrm>
            <a:off x="8881172" y="4650867"/>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107" name="Rectangle 44">
            <a:extLst>
              <a:ext uri="{FF2B5EF4-FFF2-40B4-BE49-F238E27FC236}">
                <a16:creationId xmlns:a16="http://schemas.microsoft.com/office/drawing/2014/main" id="{C8CC27E2-7FA2-496C-9656-4D0E75DC80A6}"/>
              </a:ext>
            </a:extLst>
          </p:cNvPr>
          <p:cNvSpPr>
            <a:spLocks noChangeArrowheads="1"/>
          </p:cNvSpPr>
          <p:nvPr/>
        </p:nvSpPr>
        <p:spPr bwMode="auto">
          <a:xfrm>
            <a:off x="9036510" y="5812930"/>
            <a:ext cx="2298930" cy="714870"/>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Negatively Charged Intracellular particles</a:t>
            </a:r>
            <a:b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b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(proteins, cl-)</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cxnSp>
        <p:nvCxnSpPr>
          <p:cNvPr id="108" name="موصل: على شكل مرفق 107">
            <a:extLst>
              <a:ext uri="{FF2B5EF4-FFF2-40B4-BE49-F238E27FC236}">
                <a16:creationId xmlns:a16="http://schemas.microsoft.com/office/drawing/2014/main" id="{580709DC-E2AE-4A31-8AD6-83F4EC9A553D}"/>
              </a:ext>
            </a:extLst>
          </p:cNvPr>
          <p:cNvCxnSpPr>
            <a:cxnSpLocks/>
          </p:cNvCxnSpPr>
          <p:nvPr/>
        </p:nvCxnSpPr>
        <p:spPr>
          <a:xfrm rot="16200000" flipV="1">
            <a:off x="8894195" y="4612591"/>
            <a:ext cx="50882" cy="2375922"/>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83307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مستطيل: زوايا مستديرة 95">
            <a:extLst>
              <a:ext uri="{FF2B5EF4-FFF2-40B4-BE49-F238E27FC236}">
                <a16:creationId xmlns:a16="http://schemas.microsoft.com/office/drawing/2014/main" id="{C56B8D2B-92EA-415B-98B9-494BDBAB3193}"/>
              </a:ext>
            </a:extLst>
          </p:cNvPr>
          <p:cNvSpPr/>
          <p:nvPr/>
        </p:nvSpPr>
        <p:spPr>
          <a:xfrm>
            <a:off x="5493660" y="4279978"/>
            <a:ext cx="2433695" cy="1237499"/>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97" name="مستطيل: زوايا مستديرة 96">
            <a:extLst>
              <a:ext uri="{FF2B5EF4-FFF2-40B4-BE49-F238E27FC236}">
                <a16:creationId xmlns:a16="http://schemas.microsoft.com/office/drawing/2014/main" id="{397BE8A8-63A4-4FA3-9F47-559D16CCA390}"/>
              </a:ext>
            </a:extLst>
          </p:cNvPr>
          <p:cNvSpPr/>
          <p:nvPr/>
        </p:nvSpPr>
        <p:spPr>
          <a:xfrm>
            <a:off x="5507174" y="5551972"/>
            <a:ext cx="2433695" cy="1245752"/>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0" name="مستطيل: زوايا مستديرة 9">
            <a:extLst>
              <a:ext uri="{FF2B5EF4-FFF2-40B4-BE49-F238E27FC236}">
                <a16:creationId xmlns:a16="http://schemas.microsoft.com/office/drawing/2014/main" id="{36BF21BD-58B1-4F57-99F8-AFE2AA193487}"/>
              </a:ext>
            </a:extLst>
          </p:cNvPr>
          <p:cNvSpPr/>
          <p:nvPr/>
        </p:nvSpPr>
        <p:spPr>
          <a:xfrm>
            <a:off x="5499455" y="2985472"/>
            <a:ext cx="2433695" cy="1242223"/>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592924" y="624110"/>
            <a:ext cx="8911687" cy="1472712"/>
          </a:xfrm>
        </p:spPr>
        <p:txBody>
          <a:bodyPr>
            <a:normAutofit fontScale="90000"/>
          </a:bodyPr>
          <a:lstStyle/>
          <a:p>
            <a:r>
              <a:rPr lang="en-US" b="1" dirty="0">
                <a:solidFill>
                  <a:srgbClr val="C00000"/>
                </a:solidFill>
              </a:rPr>
              <a:t>The Electrical Neural Current</a:t>
            </a:r>
            <a:br>
              <a:rPr lang="en-US" b="1" dirty="0">
                <a:solidFill>
                  <a:srgbClr val="C00000"/>
                </a:solidFill>
              </a:rPr>
            </a:br>
            <a:r>
              <a:rPr lang="en-US" b="1" dirty="0">
                <a:solidFill>
                  <a:srgbClr val="00B050"/>
                </a:solidFill>
              </a:rPr>
              <a:t>It</a:t>
            </a:r>
            <a:r>
              <a:rPr lang="en-US" sz="2400" b="1" dirty="0">
                <a:solidFill>
                  <a:srgbClr val="00B0F0"/>
                </a:solidFill>
              </a:rPr>
              <a:t> </a:t>
            </a:r>
            <a:r>
              <a:rPr lang="en-US" sz="2000" b="1" dirty="0">
                <a:solidFill>
                  <a:srgbClr val="00B0F0"/>
                </a:solidFill>
              </a:rPr>
              <a:t>breaks down the microtubules into constituent parts.</a:t>
            </a:r>
            <a:br>
              <a:rPr lang="en-US" sz="2000" b="1" dirty="0">
                <a:solidFill>
                  <a:srgbClr val="00B0F0"/>
                </a:solidFill>
              </a:rPr>
            </a:br>
            <a:endParaRPr lang="ar-SY" sz="2000" dirty="0"/>
          </a:p>
        </p:txBody>
      </p:sp>
      <p:sp>
        <p:nvSpPr>
          <p:cNvPr id="26" name="Rectangle 44">
            <a:extLst>
              <a:ext uri="{FF2B5EF4-FFF2-40B4-BE49-F238E27FC236}">
                <a16:creationId xmlns:a16="http://schemas.microsoft.com/office/drawing/2014/main" id="{E8316148-016C-4A02-B0C2-4119E04DB688}"/>
              </a:ext>
            </a:extLst>
          </p:cNvPr>
          <p:cNvSpPr>
            <a:spLocks noChangeArrowheads="1"/>
          </p:cNvSpPr>
          <p:nvPr/>
        </p:nvSpPr>
        <p:spPr bwMode="auto">
          <a:xfrm>
            <a:off x="9112595" y="3444557"/>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7" name="Rectangle 44">
            <a:extLst>
              <a:ext uri="{FF2B5EF4-FFF2-40B4-BE49-F238E27FC236}">
                <a16:creationId xmlns:a16="http://schemas.microsoft.com/office/drawing/2014/main" id="{2FD08072-D569-4AD8-AAF8-150350D2514B}"/>
              </a:ext>
            </a:extLst>
          </p:cNvPr>
          <p:cNvSpPr>
            <a:spLocks noChangeArrowheads="1"/>
          </p:cNvSpPr>
          <p:nvPr/>
        </p:nvSpPr>
        <p:spPr bwMode="auto">
          <a:xfrm>
            <a:off x="4238133" y="2268992"/>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33" name="Rectangle 44">
            <a:extLst>
              <a:ext uri="{FF2B5EF4-FFF2-40B4-BE49-F238E27FC236}">
                <a16:creationId xmlns:a16="http://schemas.microsoft.com/office/drawing/2014/main" id="{21A3B907-255B-47AD-84B0-6BDD8D5B4A2C}"/>
              </a:ext>
            </a:extLst>
          </p:cNvPr>
          <p:cNvSpPr>
            <a:spLocks noChangeArrowheads="1"/>
          </p:cNvSpPr>
          <p:nvPr/>
        </p:nvSpPr>
        <p:spPr bwMode="auto">
          <a:xfrm>
            <a:off x="8690259" y="2762381"/>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Nona</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ctive Cytoplasm </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41" name="قوس كبير أيمن 40">
            <a:extLst>
              <a:ext uri="{FF2B5EF4-FFF2-40B4-BE49-F238E27FC236}">
                <a16:creationId xmlns:a16="http://schemas.microsoft.com/office/drawing/2014/main" id="{7294602B-3659-4EEF-B8E3-A8E9B6A06124}"/>
              </a:ext>
            </a:extLst>
          </p:cNvPr>
          <p:cNvSpPr/>
          <p:nvPr/>
        </p:nvSpPr>
        <p:spPr>
          <a:xfrm rot="16200000">
            <a:off x="4997700" y="244822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2" name="قوس كبير أيمن 41">
            <a:extLst>
              <a:ext uri="{FF2B5EF4-FFF2-40B4-BE49-F238E27FC236}">
                <a16:creationId xmlns:a16="http://schemas.microsoft.com/office/drawing/2014/main" id="{419B55BA-0955-4208-9B7C-A0D63083A8CD}"/>
              </a:ext>
            </a:extLst>
          </p:cNvPr>
          <p:cNvSpPr/>
          <p:nvPr/>
        </p:nvSpPr>
        <p:spPr>
          <a:xfrm rot="16200000">
            <a:off x="6600826" y="1549317"/>
            <a:ext cx="241134" cy="2374201"/>
          </a:xfrm>
          <a:prstGeom prst="rightBrace">
            <a:avLst>
              <a:gd name="adj1" fmla="val 8333"/>
              <a:gd name="adj2" fmla="val 50957"/>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43" name="Rectangle 44">
            <a:extLst>
              <a:ext uri="{FF2B5EF4-FFF2-40B4-BE49-F238E27FC236}">
                <a16:creationId xmlns:a16="http://schemas.microsoft.com/office/drawing/2014/main" id="{48BA03FF-F760-4F89-BF03-75499F59977E}"/>
              </a:ext>
            </a:extLst>
          </p:cNvPr>
          <p:cNvSpPr>
            <a:spLocks noChangeArrowheads="1"/>
          </p:cNvSpPr>
          <p:nvPr/>
        </p:nvSpPr>
        <p:spPr bwMode="auto">
          <a:xfrm>
            <a:off x="5669627" y="2262027"/>
            <a:ext cx="2166070"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Internodal Segment</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5" name="مستطيل: زوايا مستديرة 4">
            <a:extLst>
              <a:ext uri="{FF2B5EF4-FFF2-40B4-BE49-F238E27FC236}">
                <a16:creationId xmlns:a16="http://schemas.microsoft.com/office/drawing/2014/main" id="{2936A8CA-49F5-4DA8-83D9-64897C25B43F}"/>
              </a:ext>
            </a:extLst>
          </p:cNvPr>
          <p:cNvSpPr/>
          <p:nvPr/>
        </p:nvSpPr>
        <p:spPr>
          <a:xfrm>
            <a:off x="5518316" y="3100257"/>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مستطيل: زوايا مستديرة 73">
            <a:extLst>
              <a:ext uri="{FF2B5EF4-FFF2-40B4-BE49-F238E27FC236}">
                <a16:creationId xmlns:a16="http://schemas.microsoft.com/office/drawing/2014/main" id="{B2828B68-0227-4063-854B-4CF6584A7F95}"/>
              </a:ext>
            </a:extLst>
          </p:cNvPr>
          <p:cNvSpPr/>
          <p:nvPr/>
        </p:nvSpPr>
        <p:spPr>
          <a:xfrm>
            <a:off x="5512521" y="4393702"/>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مستطيل: زوايا مستديرة 75">
            <a:extLst>
              <a:ext uri="{FF2B5EF4-FFF2-40B4-BE49-F238E27FC236}">
                <a16:creationId xmlns:a16="http://schemas.microsoft.com/office/drawing/2014/main" id="{8293D260-6AC9-4C9B-BE61-DD21DB5913AD}"/>
              </a:ext>
            </a:extLst>
          </p:cNvPr>
          <p:cNvSpPr/>
          <p:nvPr/>
        </p:nvSpPr>
        <p:spPr>
          <a:xfrm>
            <a:off x="5512521" y="5650328"/>
            <a:ext cx="2395973" cy="1014546"/>
          </a:xfrm>
          <a:prstGeom prst="roundRect">
            <a:avLst/>
          </a:prstGeom>
          <a:solidFill>
            <a:srgbClr val="F39E87"/>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 name="أسطوانة 6">
            <a:extLst>
              <a:ext uri="{FF2B5EF4-FFF2-40B4-BE49-F238E27FC236}">
                <a16:creationId xmlns:a16="http://schemas.microsoft.com/office/drawing/2014/main" id="{66741A3C-88F5-4089-99FD-CD93358AA69C}"/>
              </a:ext>
            </a:extLst>
          </p:cNvPr>
          <p:cNvSpPr/>
          <p:nvPr/>
        </p:nvSpPr>
        <p:spPr>
          <a:xfrm rot="5400000">
            <a:off x="6548109" y="1666468"/>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أسطوانة 76">
            <a:extLst>
              <a:ext uri="{FF2B5EF4-FFF2-40B4-BE49-F238E27FC236}">
                <a16:creationId xmlns:a16="http://schemas.microsoft.com/office/drawing/2014/main" id="{F9C2D2D4-5F6A-459B-B09E-F7EB823218F3}"/>
              </a:ext>
            </a:extLst>
          </p:cNvPr>
          <p:cNvSpPr/>
          <p:nvPr/>
        </p:nvSpPr>
        <p:spPr>
          <a:xfrm rot="5400000">
            <a:off x="6543753" y="2994526"/>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أسطوانة 77">
            <a:extLst>
              <a:ext uri="{FF2B5EF4-FFF2-40B4-BE49-F238E27FC236}">
                <a16:creationId xmlns:a16="http://schemas.microsoft.com/office/drawing/2014/main" id="{450FDE18-AF00-4DE5-B77D-ECBD4E6549BC}"/>
              </a:ext>
            </a:extLst>
          </p:cNvPr>
          <p:cNvSpPr/>
          <p:nvPr/>
        </p:nvSpPr>
        <p:spPr>
          <a:xfrm rot="5400000">
            <a:off x="6565523" y="4218081"/>
            <a:ext cx="454937" cy="3848568"/>
          </a:xfrm>
          <a:prstGeom prst="can">
            <a:avLst/>
          </a:prstGeom>
          <a:solidFill>
            <a:schemeClr val="accent2">
              <a:lumMod val="20000"/>
              <a:lumOff val="80000"/>
            </a:scheme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9" name="رابط مستقيم 8">
            <a:extLst>
              <a:ext uri="{FF2B5EF4-FFF2-40B4-BE49-F238E27FC236}">
                <a16:creationId xmlns:a16="http://schemas.microsoft.com/office/drawing/2014/main" id="{BD36536F-0358-4743-9AA4-CD6E8AD1A856}"/>
              </a:ext>
            </a:extLst>
          </p:cNvPr>
          <p:cNvCxnSpPr/>
          <p:nvPr/>
        </p:nvCxnSpPr>
        <p:spPr>
          <a:xfrm flipH="1">
            <a:off x="4868707" y="33632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79" name="رابط مستقيم 78">
            <a:extLst>
              <a:ext uri="{FF2B5EF4-FFF2-40B4-BE49-F238E27FC236}">
                <a16:creationId xmlns:a16="http://schemas.microsoft.com/office/drawing/2014/main" id="{B416D023-D0E7-429B-BB20-E3EB68EB63F7}"/>
              </a:ext>
            </a:extLst>
          </p:cNvPr>
          <p:cNvCxnSpPr/>
          <p:nvPr/>
        </p:nvCxnSpPr>
        <p:spPr>
          <a:xfrm flipH="1">
            <a:off x="4890477" y="591925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4" name="رابط مستقيم 83">
            <a:extLst>
              <a:ext uri="{FF2B5EF4-FFF2-40B4-BE49-F238E27FC236}">
                <a16:creationId xmlns:a16="http://schemas.microsoft.com/office/drawing/2014/main" id="{9CA3F731-C507-48E1-8B65-17D19A7DD298}"/>
              </a:ext>
            </a:extLst>
          </p:cNvPr>
          <p:cNvCxnSpPr/>
          <p:nvPr/>
        </p:nvCxnSpPr>
        <p:spPr>
          <a:xfrm flipH="1">
            <a:off x="7908494" y="336070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5" name="رابط مستقيم 84">
            <a:extLst>
              <a:ext uri="{FF2B5EF4-FFF2-40B4-BE49-F238E27FC236}">
                <a16:creationId xmlns:a16="http://schemas.microsoft.com/office/drawing/2014/main" id="{221E7316-DF27-42F8-BFF7-DC3B7330CBDD}"/>
              </a:ext>
            </a:extLst>
          </p:cNvPr>
          <p:cNvCxnSpPr/>
          <p:nvPr/>
        </p:nvCxnSpPr>
        <p:spPr>
          <a:xfrm flipH="1">
            <a:off x="4855641" y="3820483"/>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8" name="رابط مستقيم 87">
            <a:extLst>
              <a:ext uri="{FF2B5EF4-FFF2-40B4-BE49-F238E27FC236}">
                <a16:creationId xmlns:a16="http://schemas.microsoft.com/office/drawing/2014/main" id="{392E377A-9D09-4F94-A9B3-5BD0EFF5FDB9}"/>
              </a:ext>
            </a:extLst>
          </p:cNvPr>
          <p:cNvCxnSpPr/>
          <p:nvPr/>
        </p:nvCxnSpPr>
        <p:spPr>
          <a:xfrm flipH="1">
            <a:off x="7908494" y="381822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89" name="رابط مستقيم 88">
            <a:extLst>
              <a:ext uri="{FF2B5EF4-FFF2-40B4-BE49-F238E27FC236}">
                <a16:creationId xmlns:a16="http://schemas.microsoft.com/office/drawing/2014/main" id="{9422F0A6-E54E-4DAA-8066-E10DFDC3FCD5}"/>
              </a:ext>
            </a:extLst>
          </p:cNvPr>
          <p:cNvCxnSpPr/>
          <p:nvPr/>
        </p:nvCxnSpPr>
        <p:spPr>
          <a:xfrm flipH="1">
            <a:off x="4855641"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0" name="رابط مستقيم 89">
            <a:extLst>
              <a:ext uri="{FF2B5EF4-FFF2-40B4-BE49-F238E27FC236}">
                <a16:creationId xmlns:a16="http://schemas.microsoft.com/office/drawing/2014/main" id="{B4468ACE-3F83-4589-A426-E70D1C783DDD}"/>
              </a:ext>
            </a:extLst>
          </p:cNvPr>
          <p:cNvCxnSpPr/>
          <p:nvPr/>
        </p:nvCxnSpPr>
        <p:spPr>
          <a:xfrm flipH="1">
            <a:off x="7908494" y="4688761"/>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1" name="رابط مستقيم 90">
            <a:extLst>
              <a:ext uri="{FF2B5EF4-FFF2-40B4-BE49-F238E27FC236}">
                <a16:creationId xmlns:a16="http://schemas.microsoft.com/office/drawing/2014/main" id="{6A786BF9-E8DE-47A1-8819-BCE8E1A5C521}"/>
              </a:ext>
            </a:extLst>
          </p:cNvPr>
          <p:cNvCxnSpPr/>
          <p:nvPr/>
        </p:nvCxnSpPr>
        <p:spPr>
          <a:xfrm flipH="1">
            <a:off x="790849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2" name="رابط مستقيم 91">
            <a:extLst>
              <a:ext uri="{FF2B5EF4-FFF2-40B4-BE49-F238E27FC236}">
                <a16:creationId xmlns:a16="http://schemas.microsoft.com/office/drawing/2014/main" id="{3F2D7EB8-2F23-4955-AB8A-04C4DEF26C03}"/>
              </a:ext>
            </a:extLst>
          </p:cNvPr>
          <p:cNvCxnSpPr/>
          <p:nvPr/>
        </p:nvCxnSpPr>
        <p:spPr>
          <a:xfrm flipH="1">
            <a:off x="4877414" y="5146279"/>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3" name="رابط مستقيم 92">
            <a:extLst>
              <a:ext uri="{FF2B5EF4-FFF2-40B4-BE49-F238E27FC236}">
                <a16:creationId xmlns:a16="http://schemas.microsoft.com/office/drawing/2014/main" id="{98C8B89A-40B3-46A6-A0C2-F9EC90AA8577}"/>
              </a:ext>
            </a:extLst>
          </p:cNvPr>
          <p:cNvCxnSpPr/>
          <p:nvPr/>
        </p:nvCxnSpPr>
        <p:spPr>
          <a:xfrm flipH="1">
            <a:off x="4881767" y="6389025"/>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4" name="رابط مستقيم 93">
            <a:extLst>
              <a:ext uri="{FF2B5EF4-FFF2-40B4-BE49-F238E27FC236}">
                <a16:creationId xmlns:a16="http://schemas.microsoft.com/office/drawing/2014/main" id="{4A4E1ECC-0A3B-459B-A3DE-FD273867FEF9}"/>
              </a:ext>
            </a:extLst>
          </p:cNvPr>
          <p:cNvCxnSpPr/>
          <p:nvPr/>
        </p:nvCxnSpPr>
        <p:spPr>
          <a:xfrm flipH="1">
            <a:off x="7908494" y="5914896"/>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cxnSp>
        <p:nvCxnSpPr>
          <p:cNvPr id="95" name="رابط مستقيم 94">
            <a:extLst>
              <a:ext uri="{FF2B5EF4-FFF2-40B4-BE49-F238E27FC236}">
                <a16:creationId xmlns:a16="http://schemas.microsoft.com/office/drawing/2014/main" id="{EFFF3EBA-02F2-4EAE-959F-D74912ABACB9}"/>
              </a:ext>
            </a:extLst>
          </p:cNvPr>
          <p:cNvCxnSpPr/>
          <p:nvPr/>
        </p:nvCxnSpPr>
        <p:spPr>
          <a:xfrm flipH="1">
            <a:off x="7908494" y="6367254"/>
            <a:ext cx="643814" cy="0"/>
          </a:xfrm>
          <a:prstGeom prst="line">
            <a:avLst/>
          </a:prstGeom>
          <a:ln w="381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98" name="Rectangle 44">
            <a:extLst>
              <a:ext uri="{FF2B5EF4-FFF2-40B4-BE49-F238E27FC236}">
                <a16:creationId xmlns:a16="http://schemas.microsoft.com/office/drawing/2014/main" id="{7A4D5222-3FBB-4B10-8CDE-2877C25D72D0}"/>
              </a:ext>
            </a:extLst>
          </p:cNvPr>
          <p:cNvSpPr>
            <a:spLocks noChangeArrowheads="1"/>
          </p:cNvSpPr>
          <p:nvPr/>
        </p:nvSpPr>
        <p:spPr bwMode="auto">
          <a:xfrm>
            <a:off x="7341085" y="2263824"/>
            <a:ext cx="180475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Node of Ranvier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99" name="قوس كبير أيمن 98">
            <a:extLst>
              <a:ext uri="{FF2B5EF4-FFF2-40B4-BE49-F238E27FC236}">
                <a16:creationId xmlns:a16="http://schemas.microsoft.com/office/drawing/2014/main" id="{B991B407-F757-4AA0-A6AF-BFADBCBF1B8A}"/>
              </a:ext>
            </a:extLst>
          </p:cNvPr>
          <p:cNvSpPr/>
          <p:nvPr/>
        </p:nvSpPr>
        <p:spPr>
          <a:xfrm rot="16200000">
            <a:off x="8100913" y="2454232"/>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sp>
        <p:nvSpPr>
          <p:cNvPr id="100" name="قوس كبير أيمن 99">
            <a:extLst>
              <a:ext uri="{FF2B5EF4-FFF2-40B4-BE49-F238E27FC236}">
                <a16:creationId xmlns:a16="http://schemas.microsoft.com/office/drawing/2014/main" id="{A7D211F4-D17B-43BB-9B5B-4EADEFEB0F37}"/>
              </a:ext>
            </a:extLst>
          </p:cNvPr>
          <p:cNvSpPr/>
          <p:nvPr/>
        </p:nvSpPr>
        <p:spPr>
          <a:xfrm>
            <a:off x="8862358" y="3357618"/>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35" name="موصل: على شكل مرفق 34">
            <a:extLst>
              <a:ext uri="{FF2B5EF4-FFF2-40B4-BE49-F238E27FC236}">
                <a16:creationId xmlns:a16="http://schemas.microsoft.com/office/drawing/2014/main" id="{75E65A49-E30E-43A2-9DC7-5DE65DDE2C4E}"/>
              </a:ext>
            </a:extLst>
          </p:cNvPr>
          <p:cNvCxnSpPr>
            <a:cxnSpLocks/>
          </p:cNvCxnSpPr>
          <p:nvPr/>
        </p:nvCxnSpPr>
        <p:spPr>
          <a:xfrm rot="5400000">
            <a:off x="8588739" y="2263915"/>
            <a:ext cx="214522" cy="1771893"/>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02" name="Rectangle 44">
            <a:extLst>
              <a:ext uri="{FF2B5EF4-FFF2-40B4-BE49-F238E27FC236}">
                <a16:creationId xmlns:a16="http://schemas.microsoft.com/office/drawing/2014/main" id="{40E76C21-BBAC-4CDF-95B6-1A276296FF21}"/>
              </a:ext>
            </a:extLst>
          </p:cNvPr>
          <p:cNvSpPr>
            <a:spLocks noChangeArrowheads="1"/>
          </p:cNvSpPr>
          <p:nvPr/>
        </p:nvSpPr>
        <p:spPr bwMode="auto">
          <a:xfrm>
            <a:off x="3802561" y="3442611"/>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Before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3" name="Rectangle 44">
            <a:extLst>
              <a:ext uri="{FF2B5EF4-FFF2-40B4-BE49-F238E27FC236}">
                <a16:creationId xmlns:a16="http://schemas.microsoft.com/office/drawing/2014/main" id="{C9D0FA67-3246-4640-B2B6-8C5C6F9752D4}"/>
              </a:ext>
            </a:extLst>
          </p:cNvPr>
          <p:cNvSpPr>
            <a:spLocks noChangeArrowheads="1"/>
          </p:cNvSpPr>
          <p:nvPr/>
        </p:nvSpPr>
        <p:spPr bwMode="auto">
          <a:xfrm>
            <a:off x="3780750" y="4756753"/>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FF0000"/>
                </a:solidFill>
                <a:effectLst/>
                <a:latin typeface="Calibri" panose="020F0502020204030204" pitchFamily="34" charset="0"/>
                <a:ea typeface="Times New Roman" panose="02020603050405020304" pitchFamily="18" charset="0"/>
                <a:cs typeface="Arial" panose="020B0604020202020204" pitchFamily="34" charset="0"/>
              </a:rPr>
              <a:t>Upon</a:t>
            </a:r>
            <a:endParaRPr lang="en-US" sz="1600" b="1" dirty="0">
              <a:solidFill>
                <a:srgbClr val="FF0000"/>
              </a:solidFill>
              <a:effectLst/>
              <a:latin typeface="Times New Roman" panose="02020603050405020304" pitchFamily="18" charset="0"/>
              <a:ea typeface="Times New Roman" panose="02020603050405020304" pitchFamily="18" charset="0"/>
            </a:endParaRPr>
          </a:p>
        </p:txBody>
      </p:sp>
      <p:sp>
        <p:nvSpPr>
          <p:cNvPr id="104" name="Rectangle 44">
            <a:extLst>
              <a:ext uri="{FF2B5EF4-FFF2-40B4-BE49-F238E27FC236}">
                <a16:creationId xmlns:a16="http://schemas.microsoft.com/office/drawing/2014/main" id="{75E5956A-586F-4B0C-97CA-AB401CDD2485}"/>
              </a:ext>
            </a:extLst>
          </p:cNvPr>
          <p:cNvSpPr>
            <a:spLocks noChangeArrowheads="1"/>
          </p:cNvSpPr>
          <p:nvPr/>
        </p:nvSpPr>
        <p:spPr bwMode="auto">
          <a:xfrm>
            <a:off x="3776765" y="6018184"/>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7030A0"/>
                </a:solidFill>
                <a:effectLst/>
                <a:latin typeface="Calibri" panose="020F0502020204030204" pitchFamily="34" charset="0"/>
                <a:ea typeface="Times New Roman" panose="02020603050405020304" pitchFamily="18" charset="0"/>
                <a:cs typeface="Arial" panose="020B0604020202020204" pitchFamily="34" charset="0"/>
              </a:rPr>
              <a:t>After</a:t>
            </a:r>
            <a:endParaRPr lang="en-US" sz="1600" b="1" dirty="0">
              <a:solidFill>
                <a:srgbClr val="7030A0"/>
              </a:solidFill>
              <a:effectLst/>
              <a:latin typeface="Times New Roman" panose="02020603050405020304" pitchFamily="18" charset="0"/>
              <a:ea typeface="Times New Roman" panose="02020603050405020304" pitchFamily="18" charset="0"/>
            </a:endParaRPr>
          </a:p>
        </p:txBody>
      </p:sp>
      <p:sp>
        <p:nvSpPr>
          <p:cNvPr id="136" name="شكل بيضاوي 135">
            <a:extLst>
              <a:ext uri="{FF2B5EF4-FFF2-40B4-BE49-F238E27FC236}">
                <a16:creationId xmlns:a16="http://schemas.microsoft.com/office/drawing/2014/main" id="{AAD84E6D-3D64-4834-986D-EE662284533A}"/>
              </a:ext>
            </a:extLst>
          </p:cNvPr>
          <p:cNvSpPr/>
          <p:nvPr/>
        </p:nvSpPr>
        <p:spPr>
          <a:xfrm>
            <a:off x="6009270" y="5734611"/>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2" name="شكل بيضاوي 11">
            <a:extLst>
              <a:ext uri="{FF2B5EF4-FFF2-40B4-BE49-F238E27FC236}">
                <a16:creationId xmlns:a16="http://schemas.microsoft.com/office/drawing/2014/main" id="{9A49F969-1F23-4A21-B135-FB9D2E0D6BC1}"/>
              </a:ext>
            </a:extLst>
          </p:cNvPr>
          <p:cNvSpPr/>
          <p:nvPr/>
        </p:nvSpPr>
        <p:spPr>
          <a:xfrm>
            <a:off x="4937624" y="4693117"/>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49" name="شكل بيضاوي 148">
            <a:extLst>
              <a:ext uri="{FF2B5EF4-FFF2-40B4-BE49-F238E27FC236}">
                <a16:creationId xmlns:a16="http://schemas.microsoft.com/office/drawing/2014/main" id="{7A27A4C0-249A-4906-823F-B86280C612DB}"/>
              </a:ext>
            </a:extLst>
          </p:cNvPr>
          <p:cNvSpPr/>
          <p:nvPr/>
        </p:nvSpPr>
        <p:spPr>
          <a:xfrm>
            <a:off x="4932832" y="3342824"/>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0" name="شكل بيضاوي 149">
            <a:extLst>
              <a:ext uri="{FF2B5EF4-FFF2-40B4-BE49-F238E27FC236}">
                <a16:creationId xmlns:a16="http://schemas.microsoft.com/office/drawing/2014/main" id="{BF575AD4-0B83-4A9D-8DE7-72B5CCD7A1EB}"/>
              </a:ext>
            </a:extLst>
          </p:cNvPr>
          <p:cNvSpPr/>
          <p:nvPr/>
        </p:nvSpPr>
        <p:spPr>
          <a:xfrm>
            <a:off x="7998967" y="467045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1" name="شكل بيضاوي 150">
            <a:extLst>
              <a:ext uri="{FF2B5EF4-FFF2-40B4-BE49-F238E27FC236}">
                <a16:creationId xmlns:a16="http://schemas.microsoft.com/office/drawing/2014/main" id="{B85206FE-C992-4D4A-8DE0-41B44A863717}"/>
              </a:ext>
            </a:extLst>
          </p:cNvPr>
          <p:cNvSpPr/>
          <p:nvPr/>
        </p:nvSpPr>
        <p:spPr>
          <a:xfrm>
            <a:off x="7993690" y="334547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4" name="شكل بيضاوي 153">
            <a:extLst>
              <a:ext uri="{FF2B5EF4-FFF2-40B4-BE49-F238E27FC236}">
                <a16:creationId xmlns:a16="http://schemas.microsoft.com/office/drawing/2014/main" id="{C44D0B31-A1B9-4B85-A5C3-D8B1C268994F}"/>
              </a:ext>
            </a:extLst>
          </p:cNvPr>
          <p:cNvSpPr/>
          <p:nvPr/>
        </p:nvSpPr>
        <p:spPr>
          <a:xfrm>
            <a:off x="8041512" y="5902595"/>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155" name="Rectangle 44">
            <a:extLst>
              <a:ext uri="{FF2B5EF4-FFF2-40B4-BE49-F238E27FC236}">
                <a16:creationId xmlns:a16="http://schemas.microsoft.com/office/drawing/2014/main" id="{9E357EF7-2BE4-4AC4-B7B4-39CB490CBC67}"/>
              </a:ext>
            </a:extLst>
          </p:cNvPr>
          <p:cNvSpPr>
            <a:spLocks noChangeArrowheads="1"/>
          </p:cNvSpPr>
          <p:nvPr/>
        </p:nvSpPr>
        <p:spPr bwMode="auto">
          <a:xfrm>
            <a:off x="9063997" y="5941220"/>
            <a:ext cx="1911771" cy="279760"/>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Microtubules</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56" name="Rectangle 44">
            <a:extLst>
              <a:ext uri="{FF2B5EF4-FFF2-40B4-BE49-F238E27FC236}">
                <a16:creationId xmlns:a16="http://schemas.microsoft.com/office/drawing/2014/main" id="{C645D4C7-6776-4951-8E97-B27F69ACFEFF}"/>
              </a:ext>
            </a:extLst>
          </p:cNvPr>
          <p:cNvSpPr>
            <a:spLocks noChangeArrowheads="1"/>
          </p:cNvSpPr>
          <p:nvPr/>
        </p:nvSpPr>
        <p:spPr bwMode="auto">
          <a:xfrm>
            <a:off x="795168" y="2165013"/>
            <a:ext cx="3242900" cy="2637120"/>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2400" b="1" dirty="0">
                <a:solidFill>
                  <a:srgbClr val="FF0000"/>
                </a:solidFill>
                <a:latin typeface="Calibri" panose="020F0502020204030204" pitchFamily="34" charset="0"/>
                <a:ea typeface="Times New Roman" panose="02020603050405020304" pitchFamily="18" charset="0"/>
                <a:cs typeface="Arial" panose="020B0604020202020204" pitchFamily="34" charset="0"/>
              </a:rPr>
              <a:t>Upon </a:t>
            </a: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its passage throughout the internodal segment, the Electrical Neural Current breaks down the microtubules into constituent parts. This sum of new particles comes into the active cytoplasm increasing its density. Once again, denser is the active cytoplasm, denser is the trajectory of pressure wave, and faster could be the standard action pressure wave.</a:t>
            </a:r>
            <a:endParaRPr lang="en-US" sz="1400" b="1" dirty="0">
              <a:solidFill>
                <a:srgbClr val="002060"/>
              </a:solidFill>
              <a:effectLst/>
              <a:latin typeface="Times New Roman" panose="02020603050405020304" pitchFamily="18" charset="0"/>
              <a:ea typeface="Times New Roman" panose="02020603050405020304" pitchFamily="18" charset="0"/>
            </a:endParaRPr>
          </a:p>
        </p:txBody>
      </p:sp>
      <p:sp>
        <p:nvSpPr>
          <p:cNvPr id="157" name="Rectangle 44">
            <a:extLst>
              <a:ext uri="{FF2B5EF4-FFF2-40B4-BE49-F238E27FC236}">
                <a16:creationId xmlns:a16="http://schemas.microsoft.com/office/drawing/2014/main" id="{FB190323-719D-41F6-AA7D-4B08FE739803}"/>
              </a:ext>
            </a:extLst>
          </p:cNvPr>
          <p:cNvSpPr>
            <a:spLocks noChangeArrowheads="1"/>
          </p:cNvSpPr>
          <p:nvPr/>
        </p:nvSpPr>
        <p:spPr bwMode="auto">
          <a:xfrm>
            <a:off x="9151575" y="4446908"/>
            <a:ext cx="2183865" cy="891397"/>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latin typeface="Calibri" panose="020F0502020204030204" pitchFamily="34" charset="0"/>
                <a:ea typeface="Times New Roman" panose="02020603050405020304" pitchFamily="18" charset="0"/>
                <a:cs typeface="Arial" panose="020B0604020202020204" pitchFamily="34" charset="0"/>
              </a:rPr>
              <a:t>The Trajectory (Pathway) of</a:t>
            </a: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 the Standard Action Pressure Wave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01" name="شكل بيضاوي 100">
            <a:extLst>
              <a:ext uri="{FF2B5EF4-FFF2-40B4-BE49-F238E27FC236}">
                <a16:creationId xmlns:a16="http://schemas.microsoft.com/office/drawing/2014/main" id="{248E5CA1-A688-4370-9B57-B7999CF815BD}"/>
              </a:ext>
            </a:extLst>
          </p:cNvPr>
          <p:cNvSpPr/>
          <p:nvPr/>
        </p:nvSpPr>
        <p:spPr>
          <a:xfrm>
            <a:off x="4964359" y="5974819"/>
            <a:ext cx="360504" cy="329647"/>
          </a:xfrm>
          <a:prstGeom prst="ellipse">
            <a:avLst/>
          </a:prstGeom>
          <a:solidFill>
            <a:schemeClr val="accent1">
              <a:lumMod val="60000"/>
              <a:lumOff val="40000"/>
            </a:scheme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152" name="Rectangle 44">
            <a:extLst>
              <a:ext uri="{FF2B5EF4-FFF2-40B4-BE49-F238E27FC236}">
                <a16:creationId xmlns:a16="http://schemas.microsoft.com/office/drawing/2014/main" id="{76565A06-BFCD-4DA8-9E25-1EBEB271D08F}"/>
              </a:ext>
            </a:extLst>
          </p:cNvPr>
          <p:cNvSpPr>
            <a:spLocks noChangeArrowheads="1"/>
          </p:cNvSpPr>
          <p:nvPr/>
        </p:nvSpPr>
        <p:spPr bwMode="auto">
          <a:xfrm>
            <a:off x="795169" y="4899831"/>
            <a:ext cx="3309040" cy="1625252"/>
          </a:xfrm>
          <a:prstGeom prst="rect">
            <a:avLst/>
          </a:prstGeom>
          <a:solidFill>
            <a:schemeClr val="bg2">
              <a:lumMod val="90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2400" b="1" dirty="0">
                <a:solidFill>
                  <a:srgbClr val="7030A0"/>
                </a:solidFill>
                <a:effectLst/>
                <a:latin typeface="Times New Roman" panose="02020603050405020304" pitchFamily="18" charset="0"/>
                <a:ea typeface="Times New Roman" panose="02020603050405020304" pitchFamily="18" charset="0"/>
              </a:rPr>
              <a:t>After</a:t>
            </a:r>
            <a:r>
              <a:rPr lang="en-US" sz="1400" b="1" dirty="0">
                <a:solidFill>
                  <a:srgbClr val="002060"/>
                </a:solidFill>
                <a:effectLst/>
                <a:latin typeface="Times New Roman" panose="02020603050405020304" pitchFamily="18" charset="0"/>
                <a:ea typeface="Times New Roman" panose="02020603050405020304" pitchFamily="18" charset="0"/>
              </a:rPr>
              <a:t>,  the positivity is less than the </a:t>
            </a:r>
            <a:r>
              <a:rPr lang="en-US" sz="1400" b="1" dirty="0">
                <a:solidFill>
                  <a:srgbClr val="002060"/>
                </a:solidFill>
                <a:latin typeface="Times New Roman" panose="02020603050405020304" pitchFamily="18" charset="0"/>
                <a:ea typeface="Times New Roman" panose="02020603050405020304" pitchFamily="18" charset="0"/>
              </a:rPr>
              <a:t>figure above. </a:t>
            </a:r>
            <a:r>
              <a:rPr lang="en-US" sz="1400" b="1" dirty="0">
                <a:solidFill>
                  <a:srgbClr val="002060"/>
                </a:solidFill>
                <a:effectLst/>
                <a:latin typeface="Times New Roman" panose="02020603050405020304" pitchFamily="18" charset="0"/>
                <a:ea typeface="Times New Roman" panose="02020603050405020304" pitchFamily="18" charset="0"/>
              </a:rPr>
              <a:t>Since, most of the positive Na ions have already left the lumen </a:t>
            </a:r>
            <a:r>
              <a:rPr lang="en-US" sz="1400" b="1" dirty="0">
                <a:solidFill>
                  <a:srgbClr val="002060"/>
                </a:solidFill>
                <a:latin typeface="Times New Roman" panose="02020603050405020304" pitchFamily="18" charset="0"/>
                <a:ea typeface="Times New Roman" panose="02020603050405020304" pitchFamily="18" charset="0"/>
              </a:rPr>
              <a:t>of the node of Ranvier.</a:t>
            </a:r>
            <a:br>
              <a:rPr lang="en-US" sz="1400" b="1" dirty="0">
                <a:solidFill>
                  <a:srgbClr val="002060"/>
                </a:solidFill>
                <a:latin typeface="Times New Roman" panose="02020603050405020304" pitchFamily="18" charset="0"/>
                <a:ea typeface="Times New Roman" panose="02020603050405020304" pitchFamily="18" charset="0"/>
              </a:rPr>
            </a:br>
            <a:r>
              <a:rPr lang="en-US" sz="1400" b="1" dirty="0">
                <a:solidFill>
                  <a:srgbClr val="002060"/>
                </a:solidFill>
                <a:effectLst/>
                <a:latin typeface="Times New Roman" panose="02020603050405020304" pitchFamily="18" charset="0"/>
                <a:ea typeface="Times New Roman" panose="02020603050405020304" pitchFamily="18" charset="0"/>
              </a:rPr>
              <a:t>The rest of Na ions will leave soon.</a:t>
            </a:r>
          </a:p>
        </p:txBody>
      </p:sp>
      <p:sp>
        <p:nvSpPr>
          <p:cNvPr id="153" name="قوس كبير أيمن 152">
            <a:extLst>
              <a:ext uri="{FF2B5EF4-FFF2-40B4-BE49-F238E27FC236}">
                <a16:creationId xmlns:a16="http://schemas.microsoft.com/office/drawing/2014/main" id="{1A4F490C-89DB-4517-9095-1B926FBCE8D2}"/>
              </a:ext>
            </a:extLst>
          </p:cNvPr>
          <p:cNvSpPr/>
          <p:nvPr/>
        </p:nvSpPr>
        <p:spPr>
          <a:xfrm>
            <a:off x="8881172" y="4650867"/>
            <a:ext cx="283484" cy="497929"/>
          </a:xfrm>
          <a:prstGeom prst="rightBrace">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1" anchor="ctr"/>
          <a:lstStyle/>
          <a:p>
            <a:pPr algn="ctr"/>
            <a:endParaRPr lang="ar-SY"/>
          </a:p>
        </p:txBody>
      </p:sp>
      <p:cxnSp>
        <p:nvCxnSpPr>
          <p:cNvPr id="6" name="موصل: على شكل مرفق 5">
            <a:extLst>
              <a:ext uri="{FF2B5EF4-FFF2-40B4-BE49-F238E27FC236}">
                <a16:creationId xmlns:a16="http://schemas.microsoft.com/office/drawing/2014/main" id="{7F68F732-51D4-4C22-8C44-8FABCDBC1B34}"/>
              </a:ext>
            </a:extLst>
          </p:cNvPr>
          <p:cNvCxnSpPr>
            <a:cxnSpLocks/>
          </p:cNvCxnSpPr>
          <p:nvPr/>
        </p:nvCxnSpPr>
        <p:spPr>
          <a:xfrm rot="16200000" flipV="1">
            <a:off x="8740473" y="4687936"/>
            <a:ext cx="179172" cy="2327396"/>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64" name="مخطط انسيابي: معالجة متعاقبة 163">
            <a:extLst>
              <a:ext uri="{FF2B5EF4-FFF2-40B4-BE49-F238E27FC236}">
                <a16:creationId xmlns:a16="http://schemas.microsoft.com/office/drawing/2014/main" id="{67AC63D1-6268-47C7-A171-5AE33193DCE9}"/>
              </a:ext>
            </a:extLst>
          </p:cNvPr>
          <p:cNvSpPr/>
          <p:nvPr/>
        </p:nvSpPr>
        <p:spPr>
          <a:xfrm>
            <a:off x="5761354" y="4745165"/>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8" name="رابط مستقيم 7">
            <a:extLst>
              <a:ext uri="{FF2B5EF4-FFF2-40B4-BE49-F238E27FC236}">
                <a16:creationId xmlns:a16="http://schemas.microsoft.com/office/drawing/2014/main" id="{3DBFFF3A-6C54-4574-A7C0-D91031C12198}"/>
              </a:ext>
            </a:extLst>
          </p:cNvPr>
          <p:cNvCxnSpPr/>
          <p:nvPr/>
        </p:nvCxnSpPr>
        <p:spPr>
          <a:xfrm>
            <a:off x="5726228" y="5775111"/>
            <a:ext cx="1975760" cy="0"/>
          </a:xfrm>
          <a:prstGeom prst="line">
            <a:avLst/>
          </a:prstGeom>
          <a:ln w="76200">
            <a:solidFill>
              <a:srgbClr val="00B0F0"/>
            </a:solidFill>
            <a:prstDash val="dash"/>
          </a:ln>
        </p:spPr>
        <p:style>
          <a:lnRef idx="1">
            <a:schemeClr val="accent1"/>
          </a:lnRef>
          <a:fillRef idx="0">
            <a:schemeClr val="accent1"/>
          </a:fillRef>
          <a:effectRef idx="0">
            <a:schemeClr val="accent1"/>
          </a:effectRef>
          <a:fontRef idx="minor">
            <a:schemeClr val="tx1"/>
          </a:fontRef>
        </p:style>
      </p:cxnSp>
      <p:sp>
        <p:nvSpPr>
          <p:cNvPr id="173" name="شكل بيضاوي 172">
            <a:extLst>
              <a:ext uri="{FF2B5EF4-FFF2-40B4-BE49-F238E27FC236}">
                <a16:creationId xmlns:a16="http://schemas.microsoft.com/office/drawing/2014/main" id="{E3B8107C-431D-433F-B0A5-08F082272047}"/>
              </a:ext>
            </a:extLst>
          </p:cNvPr>
          <p:cNvSpPr/>
          <p:nvPr/>
        </p:nvSpPr>
        <p:spPr>
          <a:xfrm>
            <a:off x="6543143" y="5731435"/>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4" name="شكل بيضاوي 173">
            <a:extLst>
              <a:ext uri="{FF2B5EF4-FFF2-40B4-BE49-F238E27FC236}">
                <a16:creationId xmlns:a16="http://schemas.microsoft.com/office/drawing/2014/main" id="{CB077407-F697-4DE3-935A-ADE854B034CE}"/>
              </a:ext>
            </a:extLst>
          </p:cNvPr>
          <p:cNvSpPr/>
          <p:nvPr/>
        </p:nvSpPr>
        <p:spPr>
          <a:xfrm>
            <a:off x="7124406" y="5738695"/>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5" name="شكل بيضاوي 174">
            <a:extLst>
              <a:ext uri="{FF2B5EF4-FFF2-40B4-BE49-F238E27FC236}">
                <a16:creationId xmlns:a16="http://schemas.microsoft.com/office/drawing/2014/main" id="{3BBB01BC-B43F-48EF-9053-B765B82929D7}"/>
              </a:ext>
            </a:extLst>
          </p:cNvPr>
          <p:cNvSpPr/>
          <p:nvPr/>
        </p:nvSpPr>
        <p:spPr>
          <a:xfrm>
            <a:off x="7132320" y="653142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6" name="شكل بيضاوي 175">
            <a:extLst>
              <a:ext uri="{FF2B5EF4-FFF2-40B4-BE49-F238E27FC236}">
                <a16:creationId xmlns:a16="http://schemas.microsoft.com/office/drawing/2014/main" id="{EBC166FD-7E89-4A64-A588-AFC81FCF037B}"/>
              </a:ext>
            </a:extLst>
          </p:cNvPr>
          <p:cNvSpPr/>
          <p:nvPr/>
        </p:nvSpPr>
        <p:spPr>
          <a:xfrm>
            <a:off x="7079885" y="313579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7" name="شكل بيضاوي 176">
            <a:extLst>
              <a:ext uri="{FF2B5EF4-FFF2-40B4-BE49-F238E27FC236}">
                <a16:creationId xmlns:a16="http://schemas.microsoft.com/office/drawing/2014/main" id="{952D0078-4189-4B7F-8151-516D28FC4001}"/>
              </a:ext>
            </a:extLst>
          </p:cNvPr>
          <p:cNvSpPr/>
          <p:nvPr/>
        </p:nvSpPr>
        <p:spPr>
          <a:xfrm>
            <a:off x="6060092" y="6525092"/>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8" name="شكل بيضاوي 177">
            <a:extLst>
              <a:ext uri="{FF2B5EF4-FFF2-40B4-BE49-F238E27FC236}">
                <a16:creationId xmlns:a16="http://schemas.microsoft.com/office/drawing/2014/main" id="{BBC819AD-712F-4E88-A019-728A67AE1527}"/>
              </a:ext>
            </a:extLst>
          </p:cNvPr>
          <p:cNvSpPr/>
          <p:nvPr/>
        </p:nvSpPr>
        <p:spPr>
          <a:xfrm>
            <a:off x="6616809" y="6537230"/>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79" name="شكل بيضاوي 178">
            <a:extLst>
              <a:ext uri="{FF2B5EF4-FFF2-40B4-BE49-F238E27FC236}">
                <a16:creationId xmlns:a16="http://schemas.microsoft.com/office/drawing/2014/main" id="{F04CA6CD-853C-4284-8312-0FB1DD1ACFF9}"/>
              </a:ext>
            </a:extLst>
          </p:cNvPr>
          <p:cNvSpPr/>
          <p:nvPr/>
        </p:nvSpPr>
        <p:spPr>
          <a:xfrm>
            <a:off x="7132320" y="653142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80" name="رابط مستقيم 179">
            <a:extLst>
              <a:ext uri="{FF2B5EF4-FFF2-40B4-BE49-F238E27FC236}">
                <a16:creationId xmlns:a16="http://schemas.microsoft.com/office/drawing/2014/main" id="{3DDDCF04-23AD-48C2-BCF8-21566EA4D37D}"/>
              </a:ext>
            </a:extLst>
          </p:cNvPr>
          <p:cNvCxnSpPr/>
          <p:nvPr/>
        </p:nvCxnSpPr>
        <p:spPr>
          <a:xfrm>
            <a:off x="5706083" y="3172961"/>
            <a:ext cx="1975760" cy="0"/>
          </a:xfrm>
          <a:prstGeom prst="line">
            <a:avLst/>
          </a:prstGeom>
          <a:ln w="76200">
            <a:solidFill>
              <a:srgbClr val="00B0F0"/>
            </a:solidFill>
            <a:prstDash val="dash"/>
          </a:ln>
        </p:spPr>
        <p:style>
          <a:lnRef idx="1">
            <a:schemeClr val="accent1"/>
          </a:lnRef>
          <a:fillRef idx="0">
            <a:schemeClr val="accent1"/>
          </a:fillRef>
          <a:effectRef idx="0">
            <a:schemeClr val="accent1"/>
          </a:effectRef>
          <a:fontRef idx="minor">
            <a:schemeClr val="tx1"/>
          </a:fontRef>
        </p:style>
      </p:cxnSp>
      <p:cxnSp>
        <p:nvCxnSpPr>
          <p:cNvPr id="181" name="رابط مستقيم 180">
            <a:extLst>
              <a:ext uri="{FF2B5EF4-FFF2-40B4-BE49-F238E27FC236}">
                <a16:creationId xmlns:a16="http://schemas.microsoft.com/office/drawing/2014/main" id="{DEEC3798-17A1-4C8F-A5BA-30695A89558F}"/>
              </a:ext>
            </a:extLst>
          </p:cNvPr>
          <p:cNvCxnSpPr/>
          <p:nvPr/>
        </p:nvCxnSpPr>
        <p:spPr>
          <a:xfrm>
            <a:off x="5761354" y="4014153"/>
            <a:ext cx="1975760" cy="0"/>
          </a:xfrm>
          <a:prstGeom prst="line">
            <a:avLst/>
          </a:prstGeom>
          <a:ln w="76200">
            <a:solidFill>
              <a:srgbClr val="00B0F0"/>
            </a:solidFill>
            <a:prstDash val="dash"/>
          </a:ln>
        </p:spPr>
        <p:style>
          <a:lnRef idx="1">
            <a:schemeClr val="accent1"/>
          </a:lnRef>
          <a:fillRef idx="0">
            <a:schemeClr val="accent1"/>
          </a:fillRef>
          <a:effectRef idx="0">
            <a:schemeClr val="accent1"/>
          </a:effectRef>
          <a:fontRef idx="minor">
            <a:schemeClr val="tx1"/>
          </a:fontRef>
        </p:style>
      </p:cxnSp>
      <p:cxnSp>
        <p:nvCxnSpPr>
          <p:cNvPr id="182" name="رابط مستقيم 181">
            <a:extLst>
              <a:ext uri="{FF2B5EF4-FFF2-40B4-BE49-F238E27FC236}">
                <a16:creationId xmlns:a16="http://schemas.microsoft.com/office/drawing/2014/main" id="{F084E999-EDEF-428E-8523-FED9E0A90F00}"/>
              </a:ext>
            </a:extLst>
          </p:cNvPr>
          <p:cNvCxnSpPr/>
          <p:nvPr/>
        </p:nvCxnSpPr>
        <p:spPr>
          <a:xfrm>
            <a:off x="5777167" y="6570233"/>
            <a:ext cx="1975760" cy="0"/>
          </a:xfrm>
          <a:prstGeom prst="line">
            <a:avLst/>
          </a:prstGeom>
          <a:ln w="76200">
            <a:solidFill>
              <a:srgbClr val="00B0F0"/>
            </a:solidFill>
            <a:prstDash val="dash"/>
          </a:ln>
        </p:spPr>
        <p:style>
          <a:lnRef idx="1">
            <a:schemeClr val="accent1"/>
          </a:lnRef>
          <a:fillRef idx="0">
            <a:schemeClr val="accent1"/>
          </a:fillRef>
          <a:effectRef idx="0">
            <a:schemeClr val="accent1"/>
          </a:effectRef>
          <a:fontRef idx="minor">
            <a:schemeClr val="tx1"/>
          </a:fontRef>
        </p:style>
      </p:cxnSp>
      <p:sp>
        <p:nvSpPr>
          <p:cNvPr id="183" name="شكل بيضاوي 182">
            <a:extLst>
              <a:ext uri="{FF2B5EF4-FFF2-40B4-BE49-F238E27FC236}">
                <a16:creationId xmlns:a16="http://schemas.microsoft.com/office/drawing/2014/main" id="{DBD9EAFF-00BD-44E7-A475-7B5E440620B0}"/>
              </a:ext>
            </a:extLst>
          </p:cNvPr>
          <p:cNvSpPr/>
          <p:nvPr/>
        </p:nvSpPr>
        <p:spPr>
          <a:xfrm>
            <a:off x="6553066" y="3142248"/>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4" name="شكل بيضاوي 183">
            <a:extLst>
              <a:ext uri="{FF2B5EF4-FFF2-40B4-BE49-F238E27FC236}">
                <a16:creationId xmlns:a16="http://schemas.microsoft.com/office/drawing/2014/main" id="{653C7374-6603-4213-B7AC-9D923360C2A6}"/>
              </a:ext>
            </a:extLst>
          </p:cNvPr>
          <p:cNvSpPr/>
          <p:nvPr/>
        </p:nvSpPr>
        <p:spPr>
          <a:xfrm>
            <a:off x="7135519" y="3989472"/>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5" name="شكل بيضاوي 184">
            <a:extLst>
              <a:ext uri="{FF2B5EF4-FFF2-40B4-BE49-F238E27FC236}">
                <a16:creationId xmlns:a16="http://schemas.microsoft.com/office/drawing/2014/main" id="{D0BEDD49-FCEA-4B67-B826-9267DAFC1DDF}"/>
              </a:ext>
            </a:extLst>
          </p:cNvPr>
          <p:cNvSpPr/>
          <p:nvPr/>
        </p:nvSpPr>
        <p:spPr>
          <a:xfrm>
            <a:off x="7132320" y="653142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6" name="شكل بيضاوي 185">
            <a:extLst>
              <a:ext uri="{FF2B5EF4-FFF2-40B4-BE49-F238E27FC236}">
                <a16:creationId xmlns:a16="http://schemas.microsoft.com/office/drawing/2014/main" id="{F93350BB-C4F2-41A8-9C8C-A86222039E13}"/>
              </a:ext>
            </a:extLst>
          </p:cNvPr>
          <p:cNvSpPr/>
          <p:nvPr/>
        </p:nvSpPr>
        <p:spPr>
          <a:xfrm>
            <a:off x="5977218" y="312965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7" name="شكل بيضاوي 186">
            <a:extLst>
              <a:ext uri="{FF2B5EF4-FFF2-40B4-BE49-F238E27FC236}">
                <a16:creationId xmlns:a16="http://schemas.microsoft.com/office/drawing/2014/main" id="{5D68D3FF-A3B5-4A05-BBD4-22738A00DF99}"/>
              </a:ext>
            </a:extLst>
          </p:cNvPr>
          <p:cNvSpPr/>
          <p:nvPr/>
        </p:nvSpPr>
        <p:spPr>
          <a:xfrm>
            <a:off x="6047029" y="398225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8" name="شكل بيضاوي 187">
            <a:extLst>
              <a:ext uri="{FF2B5EF4-FFF2-40B4-BE49-F238E27FC236}">
                <a16:creationId xmlns:a16="http://schemas.microsoft.com/office/drawing/2014/main" id="{75A25CAC-29E8-443F-BB53-2DFDB38C741D}"/>
              </a:ext>
            </a:extLst>
          </p:cNvPr>
          <p:cNvSpPr/>
          <p:nvPr/>
        </p:nvSpPr>
        <p:spPr>
          <a:xfrm>
            <a:off x="6629872" y="3979316"/>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89" name="شكل بيضاوي 188">
            <a:extLst>
              <a:ext uri="{FF2B5EF4-FFF2-40B4-BE49-F238E27FC236}">
                <a16:creationId xmlns:a16="http://schemas.microsoft.com/office/drawing/2014/main" id="{38A8D9F2-8D6C-418C-8F08-CD21DEEC8256}"/>
              </a:ext>
            </a:extLst>
          </p:cNvPr>
          <p:cNvSpPr/>
          <p:nvPr/>
        </p:nvSpPr>
        <p:spPr>
          <a:xfrm>
            <a:off x="6099264" y="4832994"/>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0" name="شكل بيضاوي 189">
            <a:extLst>
              <a:ext uri="{FF2B5EF4-FFF2-40B4-BE49-F238E27FC236}">
                <a16:creationId xmlns:a16="http://schemas.microsoft.com/office/drawing/2014/main" id="{71115D23-551C-4EDE-A304-2AEF718618F0}"/>
              </a:ext>
            </a:extLst>
          </p:cNvPr>
          <p:cNvSpPr/>
          <p:nvPr/>
        </p:nvSpPr>
        <p:spPr>
          <a:xfrm>
            <a:off x="6225805" y="499821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1" name="شكل بيضاوي 190">
            <a:extLst>
              <a:ext uri="{FF2B5EF4-FFF2-40B4-BE49-F238E27FC236}">
                <a16:creationId xmlns:a16="http://schemas.microsoft.com/office/drawing/2014/main" id="{1F393086-7AD2-476A-8339-14DFAC8F7749}"/>
              </a:ext>
            </a:extLst>
          </p:cNvPr>
          <p:cNvSpPr/>
          <p:nvPr/>
        </p:nvSpPr>
        <p:spPr>
          <a:xfrm rot="20537140" flipV="1">
            <a:off x="6683865" y="4716803"/>
            <a:ext cx="87278" cy="10100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2" name="شكل بيضاوي 191">
            <a:extLst>
              <a:ext uri="{FF2B5EF4-FFF2-40B4-BE49-F238E27FC236}">
                <a16:creationId xmlns:a16="http://schemas.microsoft.com/office/drawing/2014/main" id="{E3DE737C-FEAF-4C1A-A3E8-897A915EC891}"/>
              </a:ext>
            </a:extLst>
          </p:cNvPr>
          <p:cNvSpPr/>
          <p:nvPr/>
        </p:nvSpPr>
        <p:spPr>
          <a:xfrm>
            <a:off x="7132320" y="653142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3" name="شكل بيضاوي 192">
            <a:extLst>
              <a:ext uri="{FF2B5EF4-FFF2-40B4-BE49-F238E27FC236}">
                <a16:creationId xmlns:a16="http://schemas.microsoft.com/office/drawing/2014/main" id="{4249FC02-3102-480D-B6CE-502BA914BF4A}"/>
              </a:ext>
            </a:extLst>
          </p:cNvPr>
          <p:cNvSpPr/>
          <p:nvPr/>
        </p:nvSpPr>
        <p:spPr>
          <a:xfrm>
            <a:off x="5605020" y="4807647"/>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4" name="شكل بيضاوي 193">
            <a:extLst>
              <a:ext uri="{FF2B5EF4-FFF2-40B4-BE49-F238E27FC236}">
                <a16:creationId xmlns:a16="http://schemas.microsoft.com/office/drawing/2014/main" id="{6980B020-2CF8-448E-A74D-98637165517B}"/>
              </a:ext>
            </a:extLst>
          </p:cNvPr>
          <p:cNvSpPr/>
          <p:nvPr/>
        </p:nvSpPr>
        <p:spPr>
          <a:xfrm>
            <a:off x="7198847" y="4961865"/>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5" name="شكل بيضاوي 194">
            <a:extLst>
              <a:ext uri="{FF2B5EF4-FFF2-40B4-BE49-F238E27FC236}">
                <a16:creationId xmlns:a16="http://schemas.microsoft.com/office/drawing/2014/main" id="{63F7FDE3-1F28-479E-8DD5-0F3D6DB482B4}"/>
              </a:ext>
            </a:extLst>
          </p:cNvPr>
          <p:cNvSpPr/>
          <p:nvPr/>
        </p:nvSpPr>
        <p:spPr>
          <a:xfrm>
            <a:off x="7152876" y="4711679"/>
            <a:ext cx="173459" cy="6697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6" name="مخطط انسيابي: معالجة متعاقبة 195">
            <a:extLst>
              <a:ext uri="{FF2B5EF4-FFF2-40B4-BE49-F238E27FC236}">
                <a16:creationId xmlns:a16="http://schemas.microsoft.com/office/drawing/2014/main" id="{1AB9BA6C-F8C8-494C-AFD7-A6C08FB7C3DF}"/>
              </a:ext>
            </a:extLst>
          </p:cNvPr>
          <p:cNvSpPr/>
          <p:nvPr/>
        </p:nvSpPr>
        <p:spPr>
          <a:xfrm rot="750103">
            <a:off x="7011749" y="5251004"/>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7" name="مخطط انسيابي: معالجة متعاقبة 196">
            <a:extLst>
              <a:ext uri="{FF2B5EF4-FFF2-40B4-BE49-F238E27FC236}">
                <a16:creationId xmlns:a16="http://schemas.microsoft.com/office/drawing/2014/main" id="{F252C6A6-172E-4732-9779-39AFD8396117}"/>
              </a:ext>
            </a:extLst>
          </p:cNvPr>
          <p:cNvSpPr/>
          <p:nvPr/>
        </p:nvSpPr>
        <p:spPr>
          <a:xfrm>
            <a:off x="6479387" y="5022379"/>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8" name="مخطط انسيابي: معالجة متعاقبة 197">
            <a:extLst>
              <a:ext uri="{FF2B5EF4-FFF2-40B4-BE49-F238E27FC236}">
                <a16:creationId xmlns:a16="http://schemas.microsoft.com/office/drawing/2014/main" id="{D64744A9-349A-490D-9AB7-FAC61E528369}"/>
              </a:ext>
            </a:extLst>
          </p:cNvPr>
          <p:cNvSpPr/>
          <p:nvPr/>
        </p:nvSpPr>
        <p:spPr>
          <a:xfrm>
            <a:off x="5988762" y="4941249"/>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99" name="مخطط انسيابي: معالجة متعاقبة 198">
            <a:extLst>
              <a:ext uri="{FF2B5EF4-FFF2-40B4-BE49-F238E27FC236}">
                <a16:creationId xmlns:a16="http://schemas.microsoft.com/office/drawing/2014/main" id="{D4EA2250-8B5F-4703-B899-E51A23588668}"/>
              </a:ext>
            </a:extLst>
          </p:cNvPr>
          <p:cNvSpPr/>
          <p:nvPr/>
        </p:nvSpPr>
        <p:spPr>
          <a:xfrm>
            <a:off x="5715758" y="5014403"/>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1" name="مخطط انسيابي: معالجة متعاقبة 200">
            <a:extLst>
              <a:ext uri="{FF2B5EF4-FFF2-40B4-BE49-F238E27FC236}">
                <a16:creationId xmlns:a16="http://schemas.microsoft.com/office/drawing/2014/main" id="{08F28B8C-89BB-408B-B08D-BF6ABC3E857D}"/>
              </a:ext>
            </a:extLst>
          </p:cNvPr>
          <p:cNvSpPr/>
          <p:nvPr/>
        </p:nvSpPr>
        <p:spPr>
          <a:xfrm rot="21225964">
            <a:off x="6328159" y="4783463"/>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2" name="مخطط انسيابي: معالجة متعاقبة 201">
            <a:extLst>
              <a:ext uri="{FF2B5EF4-FFF2-40B4-BE49-F238E27FC236}">
                <a16:creationId xmlns:a16="http://schemas.microsoft.com/office/drawing/2014/main" id="{F6916931-952F-4315-8F7B-0280E02CCF69}"/>
              </a:ext>
            </a:extLst>
          </p:cNvPr>
          <p:cNvSpPr/>
          <p:nvPr/>
        </p:nvSpPr>
        <p:spPr>
          <a:xfrm rot="20717787">
            <a:off x="6792142" y="4795304"/>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3" name="مخطط انسيابي: معالجة متعاقبة 202">
            <a:extLst>
              <a:ext uri="{FF2B5EF4-FFF2-40B4-BE49-F238E27FC236}">
                <a16:creationId xmlns:a16="http://schemas.microsoft.com/office/drawing/2014/main" id="{9C0868B8-D590-4A4B-AE19-CAF525F84631}"/>
              </a:ext>
            </a:extLst>
          </p:cNvPr>
          <p:cNvSpPr/>
          <p:nvPr/>
        </p:nvSpPr>
        <p:spPr>
          <a:xfrm rot="20636128">
            <a:off x="7360365" y="4512271"/>
            <a:ext cx="271136" cy="56967"/>
          </a:xfrm>
          <a:prstGeom prst="flowChartAlternateProcess">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4" name="موصل: على شكل مرفق 13">
            <a:extLst>
              <a:ext uri="{FF2B5EF4-FFF2-40B4-BE49-F238E27FC236}">
                <a16:creationId xmlns:a16="http://schemas.microsoft.com/office/drawing/2014/main" id="{AA2E4286-031E-45FF-BED0-463DEF39DA61}"/>
              </a:ext>
            </a:extLst>
          </p:cNvPr>
          <p:cNvCxnSpPr>
            <a:cxnSpLocks/>
          </p:cNvCxnSpPr>
          <p:nvPr/>
        </p:nvCxnSpPr>
        <p:spPr>
          <a:xfrm rot="5400000">
            <a:off x="8683190" y="5226716"/>
            <a:ext cx="329366" cy="2317895"/>
          </a:xfrm>
          <a:prstGeom prst="bentConnector2">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411510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2550FDC4-678C-4459-8B03-410D8F9AFB82}"/>
              </a:ext>
            </a:extLst>
          </p:cNvPr>
          <p:cNvSpPr>
            <a:spLocks noGrp="1"/>
          </p:cNvSpPr>
          <p:nvPr>
            <p:ph type="title"/>
          </p:nvPr>
        </p:nvSpPr>
        <p:spPr>
          <a:xfrm>
            <a:off x="2592924" y="624110"/>
            <a:ext cx="8911687" cy="1472712"/>
          </a:xfrm>
        </p:spPr>
        <p:txBody>
          <a:bodyPr>
            <a:normAutofit fontScale="90000"/>
          </a:bodyPr>
          <a:lstStyle/>
          <a:p>
            <a:r>
              <a:rPr lang="en-US" b="1" dirty="0">
                <a:solidFill>
                  <a:srgbClr val="C00000"/>
                </a:solidFill>
              </a:rPr>
              <a:t>The Electrical Neural Current</a:t>
            </a:r>
            <a:br>
              <a:rPr lang="en-US" b="1" dirty="0">
                <a:solidFill>
                  <a:srgbClr val="C00000"/>
                </a:solidFill>
              </a:rPr>
            </a:br>
            <a:r>
              <a:rPr lang="en-US" sz="3100" b="1" dirty="0">
                <a:solidFill>
                  <a:srgbClr val="00B050"/>
                </a:solidFill>
              </a:rPr>
              <a:t>Its</a:t>
            </a:r>
            <a:r>
              <a:rPr lang="en-US" sz="2400" b="1" dirty="0">
                <a:solidFill>
                  <a:srgbClr val="00B0F0"/>
                </a:solidFill>
              </a:rPr>
              <a:t> Functions in Demyelinated Neural Fiber,</a:t>
            </a:r>
            <a:br>
              <a:rPr lang="en-US" sz="2400" b="1" dirty="0">
                <a:solidFill>
                  <a:srgbClr val="00B0F0"/>
                </a:solidFill>
              </a:rPr>
            </a:br>
            <a:r>
              <a:rPr lang="en-US" b="1" dirty="0">
                <a:solidFill>
                  <a:srgbClr val="00B050"/>
                </a:solidFill>
              </a:rPr>
              <a:t>It</a:t>
            </a:r>
            <a:r>
              <a:rPr lang="en-US" sz="2400" b="1" dirty="0">
                <a:solidFill>
                  <a:srgbClr val="00B0F0"/>
                </a:solidFill>
              </a:rPr>
              <a:t> </a:t>
            </a:r>
            <a:r>
              <a:rPr lang="en-US" sz="2700" b="1" dirty="0">
                <a:solidFill>
                  <a:srgbClr val="00B0F0"/>
                </a:solidFill>
              </a:rPr>
              <a:t>Prevents</a:t>
            </a:r>
            <a:r>
              <a:rPr lang="en-US" sz="2400" b="1" dirty="0">
                <a:solidFill>
                  <a:srgbClr val="00B0F0"/>
                </a:solidFill>
              </a:rPr>
              <a:t> </a:t>
            </a:r>
            <a:r>
              <a:rPr lang="en-US" sz="2700" b="1" dirty="0">
                <a:solidFill>
                  <a:srgbClr val="00B0F0"/>
                </a:solidFill>
              </a:rPr>
              <a:t>the Waste of Energy of Action Pressure Wave</a:t>
            </a:r>
            <a:endParaRPr lang="ar-SY" sz="2700" dirty="0"/>
          </a:p>
        </p:txBody>
      </p:sp>
      <p:sp>
        <p:nvSpPr>
          <p:cNvPr id="5" name="مستطيل 4">
            <a:extLst>
              <a:ext uri="{FF2B5EF4-FFF2-40B4-BE49-F238E27FC236}">
                <a16:creationId xmlns:a16="http://schemas.microsoft.com/office/drawing/2014/main" id="{892BCEDC-5ED4-4C0F-A36C-50F36BE5CE84}"/>
              </a:ext>
            </a:extLst>
          </p:cNvPr>
          <p:cNvSpPr/>
          <p:nvPr/>
        </p:nvSpPr>
        <p:spPr>
          <a:xfrm rot="787814">
            <a:off x="8824044" y="486561"/>
            <a:ext cx="2602099" cy="99030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400" b="1" dirty="0">
                <a:solidFill>
                  <a:srgbClr val="C00000"/>
                </a:solidFill>
              </a:rPr>
              <a:t>N.B. </a:t>
            </a:r>
            <a:r>
              <a:rPr lang="en-US" sz="1400" b="1" dirty="0">
                <a:solidFill>
                  <a:srgbClr val="7030A0"/>
                </a:solidFill>
              </a:rPr>
              <a:t> in myelinated neural fiber, the myelin sheath could play the same role  </a:t>
            </a:r>
            <a:endParaRPr lang="en-US" sz="1400" dirty="0">
              <a:solidFill>
                <a:srgbClr val="7030A0"/>
              </a:solidFill>
            </a:endParaRPr>
          </a:p>
        </p:txBody>
      </p:sp>
      <p:cxnSp>
        <p:nvCxnSpPr>
          <p:cNvPr id="4" name="رابط مستقيم 3">
            <a:extLst>
              <a:ext uri="{FF2B5EF4-FFF2-40B4-BE49-F238E27FC236}">
                <a16:creationId xmlns:a16="http://schemas.microsoft.com/office/drawing/2014/main" id="{8FB4584F-A688-4EE6-886B-39362FB2392F}"/>
              </a:ext>
            </a:extLst>
          </p:cNvPr>
          <p:cNvCxnSpPr>
            <a:cxnSpLocks/>
          </p:cNvCxnSpPr>
          <p:nvPr/>
        </p:nvCxnSpPr>
        <p:spPr>
          <a:xfrm>
            <a:off x="3973285" y="2926081"/>
            <a:ext cx="3211286" cy="0"/>
          </a:xfrm>
          <a:prstGeom prst="line">
            <a:avLst/>
          </a:prstGeom>
          <a:ln w="38100">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9" name="رابط مستقيم 8">
            <a:extLst>
              <a:ext uri="{FF2B5EF4-FFF2-40B4-BE49-F238E27FC236}">
                <a16:creationId xmlns:a16="http://schemas.microsoft.com/office/drawing/2014/main" id="{A710FAC3-6FAF-4F3B-B5B7-4EE9E5C4880E}"/>
              </a:ext>
            </a:extLst>
          </p:cNvPr>
          <p:cNvCxnSpPr>
            <a:cxnSpLocks/>
          </p:cNvCxnSpPr>
          <p:nvPr/>
        </p:nvCxnSpPr>
        <p:spPr>
          <a:xfrm>
            <a:off x="3997065" y="3424649"/>
            <a:ext cx="3211286" cy="0"/>
          </a:xfrm>
          <a:prstGeom prst="line">
            <a:avLst/>
          </a:prstGeom>
          <a:ln w="38100">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10" name="رابط مستقيم 9">
            <a:extLst>
              <a:ext uri="{FF2B5EF4-FFF2-40B4-BE49-F238E27FC236}">
                <a16:creationId xmlns:a16="http://schemas.microsoft.com/office/drawing/2014/main" id="{3586AA9A-15F1-4CBB-991C-68809BA093E8}"/>
              </a:ext>
            </a:extLst>
          </p:cNvPr>
          <p:cNvCxnSpPr>
            <a:cxnSpLocks/>
          </p:cNvCxnSpPr>
          <p:nvPr/>
        </p:nvCxnSpPr>
        <p:spPr>
          <a:xfrm>
            <a:off x="3881839" y="4119158"/>
            <a:ext cx="3211286" cy="0"/>
          </a:xfrm>
          <a:prstGeom prst="line">
            <a:avLst/>
          </a:prstGeom>
          <a:ln w="38100">
            <a:solidFill>
              <a:srgbClr val="7030A0"/>
            </a:solidFill>
            <a:prstDash val="solid"/>
          </a:ln>
        </p:spPr>
        <p:style>
          <a:lnRef idx="1">
            <a:schemeClr val="accent1"/>
          </a:lnRef>
          <a:fillRef idx="0">
            <a:schemeClr val="accent1"/>
          </a:fillRef>
          <a:effectRef idx="0">
            <a:schemeClr val="accent1"/>
          </a:effectRef>
          <a:fontRef idx="minor">
            <a:schemeClr val="tx1"/>
          </a:fontRef>
        </p:style>
      </p:cxnSp>
      <p:cxnSp>
        <p:nvCxnSpPr>
          <p:cNvPr id="11" name="رابط مستقيم 10">
            <a:extLst>
              <a:ext uri="{FF2B5EF4-FFF2-40B4-BE49-F238E27FC236}">
                <a16:creationId xmlns:a16="http://schemas.microsoft.com/office/drawing/2014/main" id="{5DE21CA7-D870-487A-9999-B1EBB392C681}"/>
              </a:ext>
            </a:extLst>
          </p:cNvPr>
          <p:cNvCxnSpPr>
            <a:cxnSpLocks/>
          </p:cNvCxnSpPr>
          <p:nvPr/>
        </p:nvCxnSpPr>
        <p:spPr>
          <a:xfrm>
            <a:off x="3986343" y="5930544"/>
            <a:ext cx="3211286" cy="0"/>
          </a:xfrm>
          <a:prstGeom prst="line">
            <a:avLst/>
          </a:prstGeom>
          <a:ln w="38100">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12" name="رابط مستقيم 11">
            <a:extLst>
              <a:ext uri="{FF2B5EF4-FFF2-40B4-BE49-F238E27FC236}">
                <a16:creationId xmlns:a16="http://schemas.microsoft.com/office/drawing/2014/main" id="{7788F526-CEA2-4B77-AFED-28D0915CB773}"/>
              </a:ext>
            </a:extLst>
          </p:cNvPr>
          <p:cNvCxnSpPr>
            <a:cxnSpLocks/>
          </p:cNvCxnSpPr>
          <p:nvPr/>
        </p:nvCxnSpPr>
        <p:spPr>
          <a:xfrm>
            <a:off x="3968929" y="5377548"/>
            <a:ext cx="3211286" cy="0"/>
          </a:xfrm>
          <a:prstGeom prst="line">
            <a:avLst/>
          </a:prstGeom>
          <a:ln w="38100">
            <a:solidFill>
              <a:srgbClr val="7030A0"/>
            </a:solidFill>
            <a:prstDash val="dash"/>
          </a:ln>
        </p:spPr>
        <p:style>
          <a:lnRef idx="1">
            <a:schemeClr val="accent1"/>
          </a:lnRef>
          <a:fillRef idx="0">
            <a:schemeClr val="accent1"/>
          </a:fillRef>
          <a:effectRef idx="0">
            <a:schemeClr val="accent1"/>
          </a:effectRef>
          <a:fontRef idx="minor">
            <a:schemeClr val="tx1"/>
          </a:fontRef>
        </p:style>
      </p:cxnSp>
      <p:cxnSp>
        <p:nvCxnSpPr>
          <p:cNvPr id="15" name="رابط مستقيم 14">
            <a:extLst>
              <a:ext uri="{FF2B5EF4-FFF2-40B4-BE49-F238E27FC236}">
                <a16:creationId xmlns:a16="http://schemas.microsoft.com/office/drawing/2014/main" id="{3A796BC8-F856-4BB8-90D7-675D7BDB5EDC}"/>
              </a:ext>
            </a:extLst>
          </p:cNvPr>
          <p:cNvCxnSpPr>
            <a:cxnSpLocks/>
          </p:cNvCxnSpPr>
          <p:nvPr/>
        </p:nvCxnSpPr>
        <p:spPr>
          <a:xfrm>
            <a:off x="3868776" y="4624255"/>
            <a:ext cx="3211286" cy="0"/>
          </a:xfrm>
          <a:prstGeom prst="line">
            <a:avLst/>
          </a:prstGeom>
          <a:ln w="38100">
            <a:solidFill>
              <a:srgbClr val="7030A0"/>
            </a:solidFill>
            <a:prstDash val="solid"/>
          </a:ln>
        </p:spPr>
        <p:style>
          <a:lnRef idx="1">
            <a:schemeClr val="accent1"/>
          </a:lnRef>
          <a:fillRef idx="0">
            <a:schemeClr val="accent1"/>
          </a:fillRef>
          <a:effectRef idx="0">
            <a:schemeClr val="accent1"/>
          </a:effectRef>
          <a:fontRef idx="minor">
            <a:schemeClr val="tx1"/>
          </a:fontRef>
        </p:style>
      </p:cxnSp>
      <p:sp>
        <p:nvSpPr>
          <p:cNvPr id="16" name="Rectangle 44">
            <a:extLst>
              <a:ext uri="{FF2B5EF4-FFF2-40B4-BE49-F238E27FC236}">
                <a16:creationId xmlns:a16="http://schemas.microsoft.com/office/drawing/2014/main" id="{8AEE5543-7CA4-4947-B9DD-D80E31F6A691}"/>
              </a:ext>
            </a:extLst>
          </p:cNvPr>
          <p:cNvSpPr>
            <a:spLocks noChangeArrowheads="1"/>
          </p:cNvSpPr>
          <p:nvPr/>
        </p:nvSpPr>
        <p:spPr bwMode="auto">
          <a:xfrm>
            <a:off x="2551878" y="5503025"/>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After</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7" name="Rectangle 44">
            <a:extLst>
              <a:ext uri="{FF2B5EF4-FFF2-40B4-BE49-F238E27FC236}">
                <a16:creationId xmlns:a16="http://schemas.microsoft.com/office/drawing/2014/main" id="{D84B0275-C512-4AA4-88A7-1C9C4B9B56DC}"/>
              </a:ext>
            </a:extLst>
          </p:cNvPr>
          <p:cNvSpPr>
            <a:spLocks noChangeArrowheads="1"/>
          </p:cNvSpPr>
          <p:nvPr/>
        </p:nvSpPr>
        <p:spPr bwMode="auto">
          <a:xfrm>
            <a:off x="2513298" y="4259614"/>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Upon</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18" name="Rectangle 44">
            <a:extLst>
              <a:ext uri="{FF2B5EF4-FFF2-40B4-BE49-F238E27FC236}">
                <a16:creationId xmlns:a16="http://schemas.microsoft.com/office/drawing/2014/main" id="{253C1511-837C-4DC7-BF58-C76D2804696E}"/>
              </a:ext>
            </a:extLst>
          </p:cNvPr>
          <p:cNvSpPr>
            <a:spLocks noChangeArrowheads="1"/>
          </p:cNvSpPr>
          <p:nvPr/>
        </p:nvSpPr>
        <p:spPr bwMode="auto">
          <a:xfrm>
            <a:off x="2476851" y="3056123"/>
            <a:ext cx="154809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Before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20" name="شكل بيضاوي 19">
            <a:extLst>
              <a:ext uri="{FF2B5EF4-FFF2-40B4-BE49-F238E27FC236}">
                <a16:creationId xmlns:a16="http://schemas.microsoft.com/office/drawing/2014/main" id="{230D9098-BE6C-482E-A76A-ADDE9177C877}"/>
              </a:ext>
            </a:extLst>
          </p:cNvPr>
          <p:cNvSpPr/>
          <p:nvPr/>
        </p:nvSpPr>
        <p:spPr>
          <a:xfrm>
            <a:off x="3875787" y="2947686"/>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1" name="شكل بيضاوي 20">
            <a:extLst>
              <a:ext uri="{FF2B5EF4-FFF2-40B4-BE49-F238E27FC236}">
                <a16:creationId xmlns:a16="http://schemas.microsoft.com/office/drawing/2014/main" id="{05F5968A-6348-43CF-B2AD-6B302B4BF6AA}"/>
              </a:ext>
            </a:extLst>
          </p:cNvPr>
          <p:cNvSpPr/>
          <p:nvPr/>
        </p:nvSpPr>
        <p:spPr>
          <a:xfrm>
            <a:off x="6622873" y="2917849"/>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2" name="شكل بيضاوي 21">
            <a:extLst>
              <a:ext uri="{FF2B5EF4-FFF2-40B4-BE49-F238E27FC236}">
                <a16:creationId xmlns:a16="http://schemas.microsoft.com/office/drawing/2014/main" id="{CC46819F-4C15-4DC9-9F0F-82524BF970A8}"/>
              </a:ext>
            </a:extLst>
          </p:cNvPr>
          <p:cNvSpPr/>
          <p:nvPr/>
        </p:nvSpPr>
        <p:spPr>
          <a:xfrm>
            <a:off x="6647911" y="4128275"/>
            <a:ext cx="424049" cy="454123"/>
          </a:xfrm>
          <a:prstGeom prst="ellipse">
            <a:avLst/>
          </a:prstGeom>
          <a:solidFill>
            <a:srgbClr val="00B0F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3" name="شكل بيضاوي 22">
            <a:extLst>
              <a:ext uri="{FF2B5EF4-FFF2-40B4-BE49-F238E27FC236}">
                <a16:creationId xmlns:a16="http://schemas.microsoft.com/office/drawing/2014/main" id="{202D6953-22AA-459F-8301-EBC1CDAF69CD}"/>
              </a:ext>
            </a:extLst>
          </p:cNvPr>
          <p:cNvSpPr/>
          <p:nvPr/>
        </p:nvSpPr>
        <p:spPr>
          <a:xfrm>
            <a:off x="3842650" y="4145284"/>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4" name="شكل بيضاوي 23">
            <a:extLst>
              <a:ext uri="{FF2B5EF4-FFF2-40B4-BE49-F238E27FC236}">
                <a16:creationId xmlns:a16="http://schemas.microsoft.com/office/drawing/2014/main" id="{15FEDA14-8A51-4B4A-9824-EA29F48040DF}"/>
              </a:ext>
            </a:extLst>
          </p:cNvPr>
          <p:cNvSpPr/>
          <p:nvPr/>
        </p:nvSpPr>
        <p:spPr>
          <a:xfrm>
            <a:off x="6618768" y="5421965"/>
            <a:ext cx="424049" cy="454123"/>
          </a:xfrm>
          <a:prstGeom prst="ellipse">
            <a:avLst/>
          </a:prstGeom>
          <a:solidFill>
            <a:srgbClr val="FF090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00" dirty="0">
                <a:solidFill>
                  <a:srgbClr val="FFFF00"/>
                </a:solidFill>
              </a:rPr>
              <a:t>+</a:t>
            </a:r>
            <a:endParaRPr lang="ar-SY" sz="4000" dirty="0">
              <a:solidFill>
                <a:srgbClr val="FFFF00"/>
              </a:solidFill>
            </a:endParaRPr>
          </a:p>
        </p:txBody>
      </p:sp>
      <p:sp>
        <p:nvSpPr>
          <p:cNvPr id="25" name="شكل بيضاوي 24">
            <a:extLst>
              <a:ext uri="{FF2B5EF4-FFF2-40B4-BE49-F238E27FC236}">
                <a16:creationId xmlns:a16="http://schemas.microsoft.com/office/drawing/2014/main" id="{140ACA38-4C55-4A60-8078-B45493630684}"/>
              </a:ext>
            </a:extLst>
          </p:cNvPr>
          <p:cNvSpPr/>
          <p:nvPr/>
        </p:nvSpPr>
        <p:spPr>
          <a:xfrm>
            <a:off x="3875787" y="5482061"/>
            <a:ext cx="360504" cy="329647"/>
          </a:xfrm>
          <a:prstGeom prst="ellipse">
            <a:avLst/>
          </a:prstGeom>
          <a:solidFill>
            <a:schemeClr val="accent1">
              <a:lumMod val="60000"/>
              <a:lumOff val="40000"/>
            </a:scheme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400" dirty="0">
                <a:solidFill>
                  <a:srgbClr val="FFFF00"/>
                </a:solidFill>
              </a:rPr>
              <a:t>+</a:t>
            </a:r>
            <a:endParaRPr lang="ar-SY" sz="2400" dirty="0">
              <a:solidFill>
                <a:srgbClr val="FFFF00"/>
              </a:solidFill>
            </a:endParaRPr>
          </a:p>
        </p:txBody>
      </p:sp>
      <p:sp>
        <p:nvSpPr>
          <p:cNvPr id="26" name="شكل بيضاوي 25">
            <a:extLst>
              <a:ext uri="{FF2B5EF4-FFF2-40B4-BE49-F238E27FC236}">
                <a16:creationId xmlns:a16="http://schemas.microsoft.com/office/drawing/2014/main" id="{C04FF0A0-5A13-4822-ACB3-EDB526B2A658}"/>
              </a:ext>
            </a:extLst>
          </p:cNvPr>
          <p:cNvSpPr/>
          <p:nvPr/>
        </p:nvSpPr>
        <p:spPr>
          <a:xfrm>
            <a:off x="5722157" y="569683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7" name="شكل بيضاوي 26">
            <a:extLst>
              <a:ext uri="{FF2B5EF4-FFF2-40B4-BE49-F238E27FC236}">
                <a16:creationId xmlns:a16="http://schemas.microsoft.com/office/drawing/2014/main" id="{F3B86387-A8F0-403B-86C2-D86C4F9796F1}"/>
              </a:ext>
            </a:extLst>
          </p:cNvPr>
          <p:cNvSpPr/>
          <p:nvPr/>
        </p:nvSpPr>
        <p:spPr>
          <a:xfrm>
            <a:off x="4526108" y="318527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8" name="شكل بيضاوي 27">
            <a:extLst>
              <a:ext uri="{FF2B5EF4-FFF2-40B4-BE49-F238E27FC236}">
                <a16:creationId xmlns:a16="http://schemas.microsoft.com/office/drawing/2014/main" id="{5E9621ED-3589-4D49-A567-756A690252A4}"/>
              </a:ext>
            </a:extLst>
          </p:cNvPr>
          <p:cNvSpPr/>
          <p:nvPr/>
        </p:nvSpPr>
        <p:spPr>
          <a:xfrm>
            <a:off x="4907059" y="306501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9" name="شكل بيضاوي 28">
            <a:extLst>
              <a:ext uri="{FF2B5EF4-FFF2-40B4-BE49-F238E27FC236}">
                <a16:creationId xmlns:a16="http://schemas.microsoft.com/office/drawing/2014/main" id="{15BD4846-AF9A-4202-B456-E7660F044FFA}"/>
              </a:ext>
            </a:extLst>
          </p:cNvPr>
          <p:cNvSpPr/>
          <p:nvPr/>
        </p:nvSpPr>
        <p:spPr>
          <a:xfrm>
            <a:off x="5161330" y="315561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0" name="شكل بيضاوي 29">
            <a:extLst>
              <a:ext uri="{FF2B5EF4-FFF2-40B4-BE49-F238E27FC236}">
                <a16:creationId xmlns:a16="http://schemas.microsoft.com/office/drawing/2014/main" id="{33DCA343-7F68-4050-80AC-3CFEA55728B1}"/>
              </a:ext>
            </a:extLst>
          </p:cNvPr>
          <p:cNvSpPr/>
          <p:nvPr/>
        </p:nvSpPr>
        <p:spPr>
          <a:xfrm>
            <a:off x="5491424" y="297705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1" name="شكل بيضاوي 30">
            <a:extLst>
              <a:ext uri="{FF2B5EF4-FFF2-40B4-BE49-F238E27FC236}">
                <a16:creationId xmlns:a16="http://schemas.microsoft.com/office/drawing/2014/main" id="{3844218E-B1AA-4FC6-BA7A-A73E7AE818CD}"/>
              </a:ext>
            </a:extLst>
          </p:cNvPr>
          <p:cNvSpPr/>
          <p:nvPr/>
        </p:nvSpPr>
        <p:spPr>
          <a:xfrm>
            <a:off x="5712714" y="318247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2" name="شكل بيضاوي 31">
            <a:extLst>
              <a:ext uri="{FF2B5EF4-FFF2-40B4-BE49-F238E27FC236}">
                <a16:creationId xmlns:a16="http://schemas.microsoft.com/office/drawing/2014/main" id="{0A8AA055-6A52-462D-B3E6-05D5C0C02F1A}"/>
              </a:ext>
            </a:extLst>
          </p:cNvPr>
          <p:cNvSpPr/>
          <p:nvPr/>
        </p:nvSpPr>
        <p:spPr>
          <a:xfrm>
            <a:off x="6084491" y="305940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3" name="شكل بيضاوي 32">
            <a:extLst>
              <a:ext uri="{FF2B5EF4-FFF2-40B4-BE49-F238E27FC236}">
                <a16:creationId xmlns:a16="http://schemas.microsoft.com/office/drawing/2014/main" id="{95C68501-DF03-41AE-923F-CE4962567FBB}"/>
              </a:ext>
            </a:extLst>
          </p:cNvPr>
          <p:cNvSpPr/>
          <p:nvPr/>
        </p:nvSpPr>
        <p:spPr>
          <a:xfrm>
            <a:off x="6260504" y="322543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4" name="شكل بيضاوي 33">
            <a:extLst>
              <a:ext uri="{FF2B5EF4-FFF2-40B4-BE49-F238E27FC236}">
                <a16:creationId xmlns:a16="http://schemas.microsoft.com/office/drawing/2014/main" id="{BD96E6B2-300C-49F8-8053-0320200764BF}"/>
              </a:ext>
            </a:extLst>
          </p:cNvPr>
          <p:cNvSpPr/>
          <p:nvPr/>
        </p:nvSpPr>
        <p:spPr>
          <a:xfrm>
            <a:off x="6188571" y="545606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5" name="شكل بيضاوي 34">
            <a:extLst>
              <a:ext uri="{FF2B5EF4-FFF2-40B4-BE49-F238E27FC236}">
                <a16:creationId xmlns:a16="http://schemas.microsoft.com/office/drawing/2014/main" id="{27EF5C7B-46A2-417F-A1A2-29A909AF5743}"/>
              </a:ext>
            </a:extLst>
          </p:cNvPr>
          <p:cNvSpPr/>
          <p:nvPr/>
        </p:nvSpPr>
        <p:spPr>
          <a:xfrm>
            <a:off x="5416697" y="321654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6" name="شكل بيضاوي 35">
            <a:extLst>
              <a:ext uri="{FF2B5EF4-FFF2-40B4-BE49-F238E27FC236}">
                <a16:creationId xmlns:a16="http://schemas.microsoft.com/office/drawing/2014/main" id="{94899FAC-9D0B-4DBB-846F-6185A6223F3A}"/>
              </a:ext>
            </a:extLst>
          </p:cNvPr>
          <p:cNvSpPr/>
          <p:nvPr/>
        </p:nvSpPr>
        <p:spPr>
          <a:xfrm>
            <a:off x="4421605" y="416499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0C7F97D0-BF9E-4177-88F6-7F3E314948DC}"/>
              </a:ext>
            </a:extLst>
          </p:cNvPr>
          <p:cNvSpPr/>
          <p:nvPr/>
        </p:nvSpPr>
        <p:spPr>
          <a:xfrm>
            <a:off x="5416189" y="549337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99CE37CA-8C42-43B3-A303-D16DAEAF229E}"/>
              </a:ext>
            </a:extLst>
          </p:cNvPr>
          <p:cNvSpPr/>
          <p:nvPr/>
        </p:nvSpPr>
        <p:spPr>
          <a:xfrm>
            <a:off x="4330848" y="430536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14B6CC5B-8C42-45ED-A317-48CDAEF72D19}"/>
              </a:ext>
            </a:extLst>
          </p:cNvPr>
          <p:cNvSpPr/>
          <p:nvPr/>
        </p:nvSpPr>
        <p:spPr>
          <a:xfrm>
            <a:off x="4348248" y="445807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5B10ADD4-9B08-4C7E-A485-1FC565FEDBF8}"/>
              </a:ext>
            </a:extLst>
          </p:cNvPr>
          <p:cNvSpPr/>
          <p:nvPr/>
        </p:nvSpPr>
        <p:spPr>
          <a:xfrm>
            <a:off x="6275687" y="5737863"/>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44482964-A11B-488D-ADDA-36548CAB541F}"/>
              </a:ext>
            </a:extLst>
          </p:cNvPr>
          <p:cNvSpPr/>
          <p:nvPr/>
        </p:nvSpPr>
        <p:spPr>
          <a:xfrm>
            <a:off x="5941827" y="557463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308842BE-2201-41E2-B707-495615603860}"/>
              </a:ext>
            </a:extLst>
          </p:cNvPr>
          <p:cNvSpPr/>
          <p:nvPr/>
        </p:nvSpPr>
        <p:spPr>
          <a:xfrm>
            <a:off x="4981428" y="418447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0874D290-2C9B-4841-8F0A-934FA172F4A5}"/>
              </a:ext>
            </a:extLst>
          </p:cNvPr>
          <p:cNvSpPr/>
          <p:nvPr/>
        </p:nvSpPr>
        <p:spPr>
          <a:xfrm>
            <a:off x="5112037" y="444149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96A988F2-F071-49DD-9608-351FC68BF31E}"/>
              </a:ext>
            </a:extLst>
          </p:cNvPr>
          <p:cNvSpPr/>
          <p:nvPr/>
        </p:nvSpPr>
        <p:spPr>
          <a:xfrm>
            <a:off x="5435230" y="421579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9F7D04A3-1112-4146-ACB6-0B0B35E0FAE0}"/>
              </a:ext>
            </a:extLst>
          </p:cNvPr>
          <p:cNvSpPr/>
          <p:nvPr/>
        </p:nvSpPr>
        <p:spPr>
          <a:xfrm>
            <a:off x="5602708" y="442002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5DA1C09B-8DD4-40D2-B760-1DF6488E24B2}"/>
              </a:ext>
            </a:extLst>
          </p:cNvPr>
          <p:cNvSpPr/>
          <p:nvPr/>
        </p:nvSpPr>
        <p:spPr>
          <a:xfrm>
            <a:off x="5974379" y="420510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31B08242-0F45-4B91-84D7-2A3B95986F4A}"/>
              </a:ext>
            </a:extLst>
          </p:cNvPr>
          <p:cNvSpPr/>
          <p:nvPr/>
        </p:nvSpPr>
        <p:spPr>
          <a:xfrm>
            <a:off x="6216283" y="4436194"/>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D49B5B6C-B585-450F-8C9C-C83467EFF661}"/>
              </a:ext>
            </a:extLst>
          </p:cNvPr>
          <p:cNvSpPr/>
          <p:nvPr/>
        </p:nvSpPr>
        <p:spPr>
          <a:xfrm>
            <a:off x="6306607" y="419904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1C542A0A-3E92-45CF-86E2-A9D1505F804C}"/>
              </a:ext>
            </a:extLst>
          </p:cNvPr>
          <p:cNvSpPr/>
          <p:nvPr/>
        </p:nvSpPr>
        <p:spPr>
          <a:xfrm>
            <a:off x="6434116" y="548617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74A81028-54D7-47E1-896D-E9FA559FC7C9}"/>
              </a:ext>
            </a:extLst>
          </p:cNvPr>
          <p:cNvSpPr/>
          <p:nvPr/>
        </p:nvSpPr>
        <p:spPr>
          <a:xfrm>
            <a:off x="4741245" y="326206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A9DFAF98-ACD1-4338-B5CF-403A21AB9BE3}"/>
              </a:ext>
            </a:extLst>
          </p:cNvPr>
          <p:cNvSpPr/>
          <p:nvPr/>
        </p:nvSpPr>
        <p:spPr>
          <a:xfrm>
            <a:off x="4266895" y="444606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845F6B-BDE0-4AA6-9E7A-1E56D0335CD6}"/>
              </a:ext>
            </a:extLst>
          </p:cNvPr>
          <p:cNvSpPr/>
          <p:nvPr/>
        </p:nvSpPr>
        <p:spPr>
          <a:xfrm>
            <a:off x="4302184" y="415437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E9AD2C17-A103-4FF2-BAC1-B94767BD6F45}"/>
              </a:ext>
            </a:extLst>
          </p:cNvPr>
          <p:cNvSpPr/>
          <p:nvPr/>
        </p:nvSpPr>
        <p:spPr>
          <a:xfrm>
            <a:off x="4480778" y="442186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55C36181-87B3-4F60-9765-7F9AEEC29D38}"/>
              </a:ext>
            </a:extLst>
          </p:cNvPr>
          <p:cNvSpPr/>
          <p:nvPr/>
        </p:nvSpPr>
        <p:spPr>
          <a:xfrm>
            <a:off x="6474439" y="298329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32E43F1E-8B8C-42B1-951F-94AECED92992}"/>
              </a:ext>
            </a:extLst>
          </p:cNvPr>
          <p:cNvSpPr/>
          <p:nvPr/>
        </p:nvSpPr>
        <p:spPr>
          <a:xfrm>
            <a:off x="5909564" y="325202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93F89782-94B8-4BEF-9531-B91174AD5DC3}"/>
              </a:ext>
            </a:extLst>
          </p:cNvPr>
          <p:cNvSpPr/>
          <p:nvPr/>
        </p:nvSpPr>
        <p:spPr>
          <a:xfrm>
            <a:off x="4716166" y="2985898"/>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613535F2-B93E-494C-83AB-3D9DD67981F7}"/>
              </a:ext>
            </a:extLst>
          </p:cNvPr>
          <p:cNvSpPr/>
          <p:nvPr/>
        </p:nvSpPr>
        <p:spPr>
          <a:xfrm>
            <a:off x="5416697" y="5725432"/>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C62AE830-EE15-4A15-88E6-3A12AC3C9FE7}"/>
              </a:ext>
            </a:extLst>
          </p:cNvPr>
          <p:cNvSpPr/>
          <p:nvPr/>
        </p:nvSpPr>
        <p:spPr>
          <a:xfrm>
            <a:off x="4820669" y="564669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97E83654-8D6B-4F0F-B35D-996468C4DC00}"/>
              </a:ext>
            </a:extLst>
          </p:cNvPr>
          <p:cNvSpPr/>
          <p:nvPr/>
        </p:nvSpPr>
        <p:spPr>
          <a:xfrm>
            <a:off x="4441349" y="4279915"/>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CC909145-A2BB-499A-83C4-C1885C66F806}"/>
              </a:ext>
            </a:extLst>
          </p:cNvPr>
          <p:cNvSpPr/>
          <p:nvPr/>
        </p:nvSpPr>
        <p:spPr>
          <a:xfrm>
            <a:off x="4422617" y="5493371"/>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7E9A958F-0853-474F-BFE3-6C63DC50EDC1}"/>
              </a:ext>
            </a:extLst>
          </p:cNvPr>
          <p:cNvSpPr/>
          <p:nvPr/>
        </p:nvSpPr>
        <p:spPr>
          <a:xfrm>
            <a:off x="4383099" y="5752097"/>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887A29E5-B441-4BCB-BA91-1E0E6FF19FA9}"/>
              </a:ext>
            </a:extLst>
          </p:cNvPr>
          <p:cNvSpPr/>
          <p:nvPr/>
        </p:nvSpPr>
        <p:spPr>
          <a:xfrm>
            <a:off x="5130655" y="5594436"/>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F1BC6EFF-BEC0-47D1-9CDB-09A6B7CFB1AF}"/>
              </a:ext>
            </a:extLst>
          </p:cNvPr>
          <p:cNvSpPr/>
          <p:nvPr/>
        </p:nvSpPr>
        <p:spPr>
          <a:xfrm>
            <a:off x="4738226" y="545100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9C844237-8150-48D4-9D10-71CFE719F268}"/>
              </a:ext>
            </a:extLst>
          </p:cNvPr>
          <p:cNvSpPr/>
          <p:nvPr/>
        </p:nvSpPr>
        <p:spPr>
          <a:xfrm>
            <a:off x="5794134" y="543375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E288E79E-9030-46B8-8DB4-FA8259D250D9}"/>
              </a:ext>
            </a:extLst>
          </p:cNvPr>
          <p:cNvSpPr/>
          <p:nvPr/>
        </p:nvSpPr>
        <p:spPr>
          <a:xfrm>
            <a:off x="5073397" y="5781710"/>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3FB9848C-0B13-455F-883D-15D6B091865F}"/>
              </a:ext>
            </a:extLst>
          </p:cNvPr>
          <p:cNvSpPr/>
          <p:nvPr/>
        </p:nvSpPr>
        <p:spPr>
          <a:xfrm>
            <a:off x="4451980" y="299466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2888D6E0-54B7-463D-85C9-C799D680F2DE}"/>
              </a:ext>
            </a:extLst>
          </p:cNvPr>
          <p:cNvSpPr/>
          <p:nvPr/>
        </p:nvSpPr>
        <p:spPr>
          <a:xfrm>
            <a:off x="5796934" y="2982429"/>
            <a:ext cx="104503" cy="11922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Rectangle 44">
            <a:extLst>
              <a:ext uri="{FF2B5EF4-FFF2-40B4-BE49-F238E27FC236}">
                <a16:creationId xmlns:a16="http://schemas.microsoft.com/office/drawing/2014/main" id="{AD38D8E7-6C87-42AC-A106-38CC05928F17}"/>
              </a:ext>
            </a:extLst>
          </p:cNvPr>
          <p:cNvSpPr>
            <a:spLocks noChangeArrowheads="1"/>
          </p:cNvSpPr>
          <p:nvPr/>
        </p:nvSpPr>
        <p:spPr bwMode="auto">
          <a:xfrm>
            <a:off x="4287301" y="2518547"/>
            <a:ext cx="236227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Porous Cell Membrane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69" name="Rectangle 44">
            <a:extLst>
              <a:ext uri="{FF2B5EF4-FFF2-40B4-BE49-F238E27FC236}">
                <a16:creationId xmlns:a16="http://schemas.microsoft.com/office/drawing/2014/main" id="{D1328EA9-ACAE-4D5E-8630-595F7A16ABF8}"/>
              </a:ext>
            </a:extLst>
          </p:cNvPr>
          <p:cNvSpPr>
            <a:spLocks noChangeArrowheads="1"/>
          </p:cNvSpPr>
          <p:nvPr/>
        </p:nvSpPr>
        <p:spPr bwMode="auto">
          <a:xfrm>
            <a:off x="4236291" y="3796600"/>
            <a:ext cx="2569458"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Impermeable Cell Membrane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70" name="Rectangle 44">
            <a:extLst>
              <a:ext uri="{FF2B5EF4-FFF2-40B4-BE49-F238E27FC236}">
                <a16:creationId xmlns:a16="http://schemas.microsoft.com/office/drawing/2014/main" id="{2AD11531-B40D-4A89-951E-5D816A3A9679}"/>
              </a:ext>
            </a:extLst>
          </p:cNvPr>
          <p:cNvSpPr>
            <a:spLocks noChangeArrowheads="1"/>
          </p:cNvSpPr>
          <p:nvPr/>
        </p:nvSpPr>
        <p:spPr bwMode="auto">
          <a:xfrm>
            <a:off x="4248754" y="5036145"/>
            <a:ext cx="2362277" cy="334475"/>
          </a:xfrm>
          <a:prstGeom prst="rect">
            <a:avLst/>
          </a:prstGeom>
          <a:no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Times New Roman" panose="02020603050405020304" pitchFamily="18" charset="0"/>
                <a:cs typeface="Arial" panose="020B0604020202020204" pitchFamily="34" charset="0"/>
              </a:rPr>
              <a:t>Porous Cell Membrane</a:t>
            </a:r>
            <a:endParaRPr lang="en-US" sz="1600" b="1" dirty="0">
              <a:solidFill>
                <a:srgbClr val="0070C0"/>
              </a:solidFill>
              <a:effectLst/>
              <a:latin typeface="Times New Roman" panose="02020603050405020304" pitchFamily="18" charset="0"/>
              <a:ea typeface="Times New Roman" panose="02020603050405020304" pitchFamily="18" charset="0"/>
            </a:endParaRPr>
          </a:p>
        </p:txBody>
      </p:sp>
      <p:sp>
        <p:nvSpPr>
          <p:cNvPr id="71" name="Rectangle 44">
            <a:extLst>
              <a:ext uri="{FF2B5EF4-FFF2-40B4-BE49-F238E27FC236}">
                <a16:creationId xmlns:a16="http://schemas.microsoft.com/office/drawing/2014/main" id="{9ABDC549-376F-439E-8722-2EE68C954C2B}"/>
              </a:ext>
            </a:extLst>
          </p:cNvPr>
          <p:cNvSpPr>
            <a:spLocks noChangeArrowheads="1"/>
          </p:cNvSpPr>
          <p:nvPr/>
        </p:nvSpPr>
        <p:spPr bwMode="auto">
          <a:xfrm>
            <a:off x="7694504" y="2516980"/>
            <a:ext cx="3396542" cy="3466671"/>
          </a:xfrm>
          <a:prstGeom prst="rect">
            <a:avLst/>
          </a:prstGeom>
          <a:solidFill>
            <a:schemeClr val="bg2">
              <a:lumMod val="75000"/>
            </a:schemeClr>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2400" b="1" dirty="0">
                <a:solidFill>
                  <a:srgbClr val="FF0000"/>
                </a:solidFill>
                <a:latin typeface="Calibri" panose="020F0502020204030204" pitchFamily="34" charset="0"/>
                <a:ea typeface="Times New Roman" panose="02020603050405020304" pitchFamily="18" charset="0"/>
                <a:cs typeface="Arial" panose="020B0604020202020204" pitchFamily="34" charset="0"/>
              </a:rPr>
              <a:t>Upon </a:t>
            </a:r>
            <a:r>
              <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rPr>
              <a:t>its passage throughout the demyelinated neural fiber, the Electrical Neural Current shuts down all the channels of leakage often found along the cell membrane of neural fiber.</a:t>
            </a:r>
            <a:r>
              <a:rPr lang="en-US" sz="1400" b="1" dirty="0">
                <a:solidFill>
                  <a:srgbClr val="002060"/>
                </a:solidFill>
                <a:latin typeface="Times New Roman" panose="02020603050405020304" pitchFamily="18" charset="0"/>
                <a:ea typeface="Times New Roman" panose="02020603050405020304" pitchFamily="18" charset="0"/>
                <a:cs typeface="Arial" panose="020B0604020202020204" pitchFamily="34" charset="0"/>
              </a:rPr>
              <a:t> Hence, the action pressure wave could pass safely.</a:t>
            </a:r>
          </a:p>
          <a:p>
            <a:pPr algn="ctr" rtl="1">
              <a:lnSpc>
                <a:spcPct val="106000"/>
              </a:lnSpc>
              <a:spcAft>
                <a:spcPts val="800"/>
              </a:spcAft>
            </a:pPr>
            <a:r>
              <a:rPr lang="en-US" sz="1400" b="1" dirty="0">
                <a:solidFill>
                  <a:srgbClr val="002060"/>
                </a:solidFill>
                <a:latin typeface="Times New Roman" panose="02020603050405020304" pitchFamily="18" charset="0"/>
                <a:ea typeface="Times New Roman" panose="02020603050405020304" pitchFamily="18" charset="0"/>
                <a:cs typeface="Arial" panose="020B0604020202020204" pitchFamily="34" charset="0"/>
              </a:rPr>
              <a:t> Otherwise, many particles could leak out of the fiber’s lumen forced by the front of the action pressure wave, which is of positive pressure. The density of the cytoplasm will decrease in consequence, and the velocity of action pressure wave will decrease as well. </a:t>
            </a:r>
            <a:endParaRPr lang="en-US" sz="1400" b="1" dirty="0">
              <a:solidFill>
                <a:srgbClr val="002060"/>
              </a:solidFill>
              <a:latin typeface="Calibri" panose="020F050202020403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67122238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610E8213-E094-4296-AB1A-3BCEB9E8E1D0}"/>
              </a:ext>
            </a:extLst>
          </p:cNvPr>
          <p:cNvSpPr/>
          <p:nvPr/>
        </p:nvSpPr>
        <p:spPr>
          <a:xfrm>
            <a:off x="2586445" y="1653178"/>
            <a:ext cx="8336280" cy="2739211"/>
          </a:xfrm>
          <a:prstGeom prst="rect">
            <a:avLst/>
          </a:prstGeom>
        </p:spPr>
        <p:txBody>
          <a:bodyPr wrap="square">
            <a:spAutoFit/>
          </a:bodyPr>
          <a:lstStyle/>
          <a:p>
            <a:r>
              <a:rPr lang="en-US" sz="2800" b="1" dirty="0">
                <a:solidFill>
                  <a:srgbClr val="00B050"/>
                </a:solidFill>
              </a:rPr>
              <a:t>By one click,</a:t>
            </a:r>
          </a:p>
          <a:p>
            <a:pPr algn="ctr"/>
            <a:endParaRPr lang="en-US" sz="3600" b="1" dirty="0">
              <a:solidFill>
                <a:srgbClr val="C00000"/>
              </a:solidFill>
            </a:endParaRPr>
          </a:p>
          <a:p>
            <a:pPr algn="ctr"/>
            <a:r>
              <a:rPr lang="en-US" sz="3600" b="1" dirty="0">
                <a:solidFill>
                  <a:srgbClr val="C00000"/>
                </a:solidFill>
              </a:rPr>
              <a:t>Animation of</a:t>
            </a:r>
            <a:br>
              <a:rPr lang="en-US" sz="3600" b="1" dirty="0">
                <a:solidFill>
                  <a:srgbClr val="C00000"/>
                </a:solidFill>
              </a:rPr>
            </a:br>
            <a:r>
              <a:rPr lang="en-US" sz="3600" b="1" dirty="0">
                <a:solidFill>
                  <a:srgbClr val="C00000"/>
                </a:solidFill>
              </a:rPr>
              <a:t> </a:t>
            </a:r>
            <a:r>
              <a:rPr lang="en-US" sz="3600" b="1" dirty="0">
                <a:solidFill>
                  <a:srgbClr val="00B0F0"/>
                </a:solidFill>
              </a:rPr>
              <a:t>Neural Conduction</a:t>
            </a:r>
            <a:br>
              <a:rPr lang="en-US" sz="3600" b="1" dirty="0">
                <a:solidFill>
                  <a:srgbClr val="C00000"/>
                </a:solidFill>
              </a:rPr>
            </a:br>
            <a:r>
              <a:rPr lang="en-US" sz="3600" b="1" dirty="0">
                <a:solidFill>
                  <a:srgbClr val="C00000"/>
                </a:solidFill>
              </a:rPr>
              <a:t> Throughout Neural Fiber</a:t>
            </a:r>
            <a:endParaRPr lang="ar-SY" sz="3600" dirty="0">
              <a:solidFill>
                <a:srgbClr val="C00000"/>
              </a:solidFill>
            </a:endParaRPr>
          </a:p>
        </p:txBody>
      </p:sp>
    </p:spTree>
    <p:extLst>
      <p:ext uri="{BB962C8B-B14F-4D97-AF65-F5344CB8AC3E}">
        <p14:creationId xmlns:p14="http://schemas.microsoft.com/office/powerpoint/2010/main" val="38682124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1220229" y="1094216"/>
              <a:ext cx="340594" cy="333020"/>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8" name="Oval 29">
            <a:extLst>
              <a:ext uri="{FF2B5EF4-FFF2-40B4-BE49-F238E27FC236}">
                <a16:creationId xmlns:a16="http://schemas.microsoft.com/office/drawing/2014/main" id="{7EAE9132-83A3-489F-9C93-40C2A61A2762}"/>
              </a:ext>
            </a:extLst>
          </p:cNvPr>
          <p:cNvSpPr>
            <a:spLocks noChangeArrowheads="1"/>
          </p:cNvSpPr>
          <p:nvPr/>
        </p:nvSpPr>
        <p:spPr bwMode="auto">
          <a:xfrm>
            <a:off x="3460514" y="3577502"/>
            <a:ext cx="374785" cy="746832"/>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226529"/>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277592"/>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639504" y="318843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4170286"/>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24799" y="31261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2412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2725" y="30753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42857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4372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530987" y="4495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3844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29743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89758" y="436496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288986" y="30272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3189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4424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427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379621" y="451647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50248" y="31447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1724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3015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3755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59105" y="42594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45" name="رابط مستقيم 144">
            <a:extLst>
              <a:ext uri="{FF2B5EF4-FFF2-40B4-BE49-F238E27FC236}">
                <a16:creationId xmlns:a16="http://schemas.microsoft.com/office/drawing/2014/main" id="{1F6474AB-5DE7-4C5F-9FF5-D8F256054ADB}"/>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48" name="رابط مستقيم 147">
            <a:extLst>
              <a:ext uri="{FF2B5EF4-FFF2-40B4-BE49-F238E27FC236}">
                <a16:creationId xmlns:a16="http://schemas.microsoft.com/office/drawing/2014/main" id="{B42024AB-C9DF-47F0-8620-0A3D708B4531}"/>
              </a:ext>
            </a:extLst>
          </p:cNvPr>
          <p:cNvCxnSpPr>
            <a:cxnSpLocks/>
          </p:cNvCxnSpPr>
          <p:nvPr/>
        </p:nvCxnSpPr>
        <p:spPr>
          <a:xfrm flipV="1">
            <a:off x="6639644"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7" name="عنوان 16">
            <a:extLst>
              <a:ext uri="{FF2B5EF4-FFF2-40B4-BE49-F238E27FC236}">
                <a16:creationId xmlns:a16="http://schemas.microsoft.com/office/drawing/2014/main" id="{E72786F6-CBEC-4C9A-B7F0-DB6B1D48C6D2}"/>
              </a:ext>
            </a:extLst>
          </p:cNvPr>
          <p:cNvSpPr>
            <a:spLocks noGrp="1"/>
          </p:cNvSpPr>
          <p:nvPr>
            <p:ph type="title"/>
          </p:nvPr>
        </p:nvSpPr>
        <p:spPr/>
        <p:txBody>
          <a:bodyPr/>
          <a:lstStyle/>
          <a:p>
            <a:endParaRPr lang="ar-SY"/>
          </a:p>
        </p:txBody>
      </p:sp>
      <p:sp>
        <p:nvSpPr>
          <p:cNvPr id="151" name="شكل حر 812">
            <a:extLst>
              <a:ext uri="{FF2B5EF4-FFF2-40B4-BE49-F238E27FC236}">
                <a16:creationId xmlns:a16="http://schemas.microsoft.com/office/drawing/2014/main" id="{FC76AA45-2D0B-473A-9EFD-BF9EBE179334}"/>
              </a:ext>
            </a:extLst>
          </p:cNvPr>
          <p:cNvSpPr/>
          <p:nvPr/>
        </p:nvSpPr>
        <p:spPr>
          <a:xfrm>
            <a:off x="4237483" y="5210870"/>
            <a:ext cx="5389841" cy="10606"/>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19079"/>
              <a:gd name="connsiteX1" fmla="*/ 460827 w 2096966"/>
              <a:gd name="connsiteY1" fmla="*/ 15278 h 19079"/>
              <a:gd name="connsiteX2" fmla="*/ 854366 w 2096966"/>
              <a:gd name="connsiteY2" fmla="*/ 9509 h 19079"/>
              <a:gd name="connsiteX3" fmla="*/ 2096966 w 2096966"/>
              <a:gd name="connsiteY3" fmla="*/ 4897 h 19079"/>
              <a:gd name="connsiteX0" fmla="*/ 0 w 2096966"/>
              <a:gd name="connsiteY0" fmla="*/ 14182 h 14182"/>
              <a:gd name="connsiteX1" fmla="*/ 854366 w 2096966"/>
              <a:gd name="connsiteY1" fmla="*/ 4612 h 14182"/>
              <a:gd name="connsiteX2" fmla="*/ 2096966 w 2096966"/>
              <a:gd name="connsiteY2" fmla="*/ 0 h 14182"/>
              <a:gd name="connsiteX0" fmla="*/ 0 w 2096966"/>
              <a:gd name="connsiteY0" fmla="*/ 14182 h 14182"/>
              <a:gd name="connsiteX1" fmla="*/ 854366 w 2096966"/>
              <a:gd name="connsiteY1" fmla="*/ 4612 h 14182"/>
              <a:gd name="connsiteX2" fmla="*/ 2096966 w 2096966"/>
              <a:gd name="connsiteY2" fmla="*/ 0 h 14182"/>
              <a:gd name="connsiteX0" fmla="*/ 0 w 2105754"/>
              <a:gd name="connsiteY0" fmla="*/ 2822 h 4612"/>
              <a:gd name="connsiteX1" fmla="*/ 863154 w 2105754"/>
              <a:gd name="connsiteY1" fmla="*/ 4612 h 4612"/>
              <a:gd name="connsiteX2" fmla="*/ 2105754 w 2105754"/>
              <a:gd name="connsiteY2" fmla="*/ 0 h 4612"/>
              <a:gd name="connsiteX0" fmla="*/ 0 w 17178"/>
              <a:gd name="connsiteY0" fmla="*/ 30752 h 34633"/>
              <a:gd name="connsiteX1" fmla="*/ 4099 w 17178"/>
              <a:gd name="connsiteY1" fmla="*/ 34633 h 34633"/>
              <a:gd name="connsiteX2" fmla="*/ 17178 w 17178"/>
              <a:gd name="connsiteY2" fmla="*/ 0 h 34633"/>
              <a:gd name="connsiteX0" fmla="*/ 0 w 17220"/>
              <a:gd name="connsiteY0" fmla="*/ 6119 h 10000"/>
              <a:gd name="connsiteX1" fmla="*/ 4099 w 17220"/>
              <a:gd name="connsiteY1" fmla="*/ 10000 h 10000"/>
              <a:gd name="connsiteX2" fmla="*/ 17220 w 17220"/>
              <a:gd name="connsiteY2" fmla="*/ 0 h 10000"/>
            </a:gdLst>
            <a:ahLst/>
            <a:cxnLst>
              <a:cxn ang="0">
                <a:pos x="connsiteX0" y="connsiteY0"/>
              </a:cxn>
              <a:cxn ang="0">
                <a:pos x="connsiteX1" y="connsiteY1"/>
              </a:cxn>
              <a:cxn ang="0">
                <a:pos x="connsiteX2" y="connsiteY2"/>
              </a:cxn>
            </a:cxnLst>
            <a:rect l="l" t="t" r="r" b="b"/>
            <a:pathLst>
              <a:path w="17220" h="10000">
                <a:moveTo>
                  <a:pt x="0" y="6119"/>
                </a:moveTo>
                <a:lnTo>
                  <a:pt x="4099" y="10000"/>
                </a:lnTo>
                <a:cubicBezTo>
                  <a:pt x="6066" y="6667"/>
                  <a:pt x="15253" y="3333"/>
                  <a:pt x="1722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Tree>
    <p:extLst>
      <p:ext uri="{BB962C8B-B14F-4D97-AF65-F5344CB8AC3E}">
        <p14:creationId xmlns:p14="http://schemas.microsoft.com/office/powerpoint/2010/main" val="850770557"/>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226529"/>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277592"/>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639504" y="318843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4170286"/>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24799" y="31261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2412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2725" y="30753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42857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4372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530987" y="4495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3844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29743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89758" y="436496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288986" y="30272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3189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4424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427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379621" y="451647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50248" y="31447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1724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3015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3755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59105" y="42594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49" name="رابط مستقيم 148">
            <a:extLst>
              <a:ext uri="{FF2B5EF4-FFF2-40B4-BE49-F238E27FC236}">
                <a16:creationId xmlns:a16="http://schemas.microsoft.com/office/drawing/2014/main" id="{ED1C2E09-951D-4182-866A-CACFC05210BF}"/>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0" name="رابط مستقيم 149">
            <a:extLst>
              <a:ext uri="{FF2B5EF4-FFF2-40B4-BE49-F238E27FC236}">
                <a16:creationId xmlns:a16="http://schemas.microsoft.com/office/drawing/2014/main" id="{1939C24C-1372-4BB0-B24B-E2532FBFD857}"/>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7" name="عنوان 16">
            <a:extLst>
              <a:ext uri="{FF2B5EF4-FFF2-40B4-BE49-F238E27FC236}">
                <a16:creationId xmlns:a16="http://schemas.microsoft.com/office/drawing/2014/main" id="{B3EA4A8F-4C1D-485E-B298-DF42399E978E}"/>
              </a:ext>
            </a:extLst>
          </p:cNvPr>
          <p:cNvSpPr>
            <a:spLocks noGrp="1"/>
          </p:cNvSpPr>
          <p:nvPr>
            <p:ph type="title"/>
          </p:nvPr>
        </p:nvSpPr>
        <p:spPr/>
        <p:txBody>
          <a:bodyPr/>
          <a:lstStyle/>
          <a:p>
            <a:endParaRPr lang="ar-SY"/>
          </a:p>
        </p:txBody>
      </p:sp>
      <p:sp>
        <p:nvSpPr>
          <p:cNvPr id="151" name="شكل حر 812">
            <a:extLst>
              <a:ext uri="{FF2B5EF4-FFF2-40B4-BE49-F238E27FC236}">
                <a16:creationId xmlns:a16="http://schemas.microsoft.com/office/drawing/2014/main" id="{D0D107A8-FC0F-4C3E-9C4E-9EB3F306AF6C}"/>
              </a:ext>
            </a:extLst>
          </p:cNvPr>
          <p:cNvSpPr/>
          <p:nvPr/>
        </p:nvSpPr>
        <p:spPr>
          <a:xfrm>
            <a:off x="4080734" y="5174526"/>
            <a:ext cx="5494366" cy="46250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3696429"/>
              <a:gd name="connsiteY0" fmla="*/ 19079 h 201109"/>
              <a:gd name="connsiteX1" fmla="*/ 203251 w 3696429"/>
              <a:gd name="connsiteY1" fmla="*/ 201108 h 201109"/>
              <a:gd name="connsiteX2" fmla="*/ 460827 w 3696429"/>
              <a:gd name="connsiteY2" fmla="*/ 15278 h 201109"/>
              <a:gd name="connsiteX3" fmla="*/ 854366 w 3696429"/>
              <a:gd name="connsiteY3" fmla="*/ 9509 h 201109"/>
              <a:gd name="connsiteX4" fmla="*/ 3696429 w 3696429"/>
              <a:gd name="connsiteY4" fmla="*/ 4897 h 201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6429" h="201109">
                <a:moveTo>
                  <a:pt x="0" y="19079"/>
                </a:moveTo>
                <a:cubicBezTo>
                  <a:pt x="84345" y="51781"/>
                  <a:pt x="126447" y="201741"/>
                  <a:pt x="203251" y="201108"/>
                </a:cubicBezTo>
                <a:cubicBezTo>
                  <a:pt x="280055" y="200475"/>
                  <a:pt x="352308" y="47211"/>
                  <a:pt x="460827" y="15278"/>
                </a:cubicBezTo>
                <a:cubicBezTo>
                  <a:pt x="569346" y="-16655"/>
                  <a:pt x="643221" y="11738"/>
                  <a:pt x="854366" y="9509"/>
                </a:cubicBezTo>
                <a:lnTo>
                  <a:pt x="3696429" y="4897"/>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Tree>
    <p:extLst>
      <p:ext uri="{BB962C8B-B14F-4D97-AF65-F5344CB8AC3E}">
        <p14:creationId xmlns:p14="http://schemas.microsoft.com/office/powerpoint/2010/main" val="3111608088"/>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670670"/>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773980"/>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1937" y="37632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3700023"/>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37857" y="3700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52860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404176" y="35970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39460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383648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0939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465110" y="38552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083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36666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398450" y="38289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354470" y="35102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8414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39546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39242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43470" y="3614469"/>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36985" y="35482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0025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64117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51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19749" y="4037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5" name="شكل بيضاوي 144">
            <a:extLst>
              <a:ext uri="{FF2B5EF4-FFF2-40B4-BE49-F238E27FC236}">
                <a16:creationId xmlns:a16="http://schemas.microsoft.com/office/drawing/2014/main" id="{AA50A46B-4C22-43C2-BF55-D34155BC8BB8}"/>
              </a:ext>
            </a:extLst>
          </p:cNvPr>
          <p:cNvSpPr/>
          <p:nvPr/>
        </p:nvSpPr>
        <p:spPr>
          <a:xfrm>
            <a:off x="6971230" y="33320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9" name="شكل بيضاوي 148">
            <a:extLst>
              <a:ext uri="{FF2B5EF4-FFF2-40B4-BE49-F238E27FC236}">
                <a16:creationId xmlns:a16="http://schemas.microsoft.com/office/drawing/2014/main" id="{76B02C23-78B6-4DA9-924E-F0E7AADE26A2}"/>
              </a:ext>
            </a:extLst>
          </p:cNvPr>
          <p:cNvSpPr/>
          <p:nvPr/>
        </p:nvSpPr>
        <p:spPr>
          <a:xfrm>
            <a:off x="4615880" y="32633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0" name="شكل بيضاوي 149">
            <a:extLst>
              <a:ext uri="{FF2B5EF4-FFF2-40B4-BE49-F238E27FC236}">
                <a16:creationId xmlns:a16="http://schemas.microsoft.com/office/drawing/2014/main" id="{3118DE1E-0C20-4556-8523-F75BEA8A35F7}"/>
              </a:ext>
            </a:extLst>
          </p:cNvPr>
          <p:cNvSpPr/>
          <p:nvPr/>
        </p:nvSpPr>
        <p:spPr>
          <a:xfrm>
            <a:off x="4428716" y="3167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1" name="شكل بيضاوي 150">
            <a:extLst>
              <a:ext uri="{FF2B5EF4-FFF2-40B4-BE49-F238E27FC236}">
                <a16:creationId xmlns:a16="http://schemas.microsoft.com/office/drawing/2014/main" id="{6F070FB5-C327-434F-B0D0-64D80A73DC3E}"/>
              </a:ext>
            </a:extLst>
          </p:cNvPr>
          <p:cNvSpPr/>
          <p:nvPr/>
        </p:nvSpPr>
        <p:spPr>
          <a:xfrm>
            <a:off x="4354470" y="43064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6" name="شكل بيضاوي 155">
            <a:extLst>
              <a:ext uri="{FF2B5EF4-FFF2-40B4-BE49-F238E27FC236}">
                <a16:creationId xmlns:a16="http://schemas.microsoft.com/office/drawing/2014/main" id="{B017375F-9109-4EC9-8318-9181797A2365}"/>
              </a:ext>
            </a:extLst>
          </p:cNvPr>
          <p:cNvSpPr/>
          <p:nvPr/>
        </p:nvSpPr>
        <p:spPr>
          <a:xfrm>
            <a:off x="4464603" y="40275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52" name="رابط مستقيم 151">
            <a:extLst>
              <a:ext uri="{FF2B5EF4-FFF2-40B4-BE49-F238E27FC236}">
                <a16:creationId xmlns:a16="http://schemas.microsoft.com/office/drawing/2014/main" id="{ED4DEE05-4634-465F-A007-16A23841F6C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3" name="رابط مستقيم 152">
            <a:extLst>
              <a:ext uri="{FF2B5EF4-FFF2-40B4-BE49-F238E27FC236}">
                <a16:creationId xmlns:a16="http://schemas.microsoft.com/office/drawing/2014/main" id="{32AF3B09-6758-4FCA-A7B4-921DECB00E0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4" name="عنوان 13">
            <a:extLst>
              <a:ext uri="{FF2B5EF4-FFF2-40B4-BE49-F238E27FC236}">
                <a16:creationId xmlns:a16="http://schemas.microsoft.com/office/drawing/2014/main" id="{8600C930-EA51-4C7C-93F4-CB977F50609A}"/>
              </a:ext>
            </a:extLst>
          </p:cNvPr>
          <p:cNvSpPr>
            <a:spLocks noGrp="1"/>
          </p:cNvSpPr>
          <p:nvPr>
            <p:ph type="title"/>
          </p:nvPr>
        </p:nvSpPr>
        <p:spPr/>
        <p:txBody>
          <a:bodyPr/>
          <a:lstStyle/>
          <a:p>
            <a:endParaRPr lang="ar-SY"/>
          </a:p>
        </p:txBody>
      </p:sp>
      <p:sp>
        <p:nvSpPr>
          <p:cNvPr id="163" name="شكل حر 812">
            <a:extLst>
              <a:ext uri="{FF2B5EF4-FFF2-40B4-BE49-F238E27FC236}">
                <a16:creationId xmlns:a16="http://schemas.microsoft.com/office/drawing/2014/main" id="{25096CA4-BD6F-40D3-8C8B-7E747B6BD65E}"/>
              </a:ext>
            </a:extLst>
          </p:cNvPr>
          <p:cNvSpPr/>
          <p:nvPr/>
        </p:nvSpPr>
        <p:spPr>
          <a:xfrm>
            <a:off x="4237483" y="5210870"/>
            <a:ext cx="5389841" cy="10606"/>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19079"/>
              <a:gd name="connsiteX1" fmla="*/ 460827 w 2096966"/>
              <a:gd name="connsiteY1" fmla="*/ 15278 h 19079"/>
              <a:gd name="connsiteX2" fmla="*/ 854366 w 2096966"/>
              <a:gd name="connsiteY2" fmla="*/ 9509 h 19079"/>
              <a:gd name="connsiteX3" fmla="*/ 2096966 w 2096966"/>
              <a:gd name="connsiteY3" fmla="*/ 4897 h 19079"/>
              <a:gd name="connsiteX0" fmla="*/ 0 w 2096966"/>
              <a:gd name="connsiteY0" fmla="*/ 14182 h 14182"/>
              <a:gd name="connsiteX1" fmla="*/ 854366 w 2096966"/>
              <a:gd name="connsiteY1" fmla="*/ 4612 h 14182"/>
              <a:gd name="connsiteX2" fmla="*/ 2096966 w 2096966"/>
              <a:gd name="connsiteY2" fmla="*/ 0 h 14182"/>
              <a:gd name="connsiteX0" fmla="*/ 0 w 2096966"/>
              <a:gd name="connsiteY0" fmla="*/ 14182 h 14182"/>
              <a:gd name="connsiteX1" fmla="*/ 854366 w 2096966"/>
              <a:gd name="connsiteY1" fmla="*/ 4612 h 14182"/>
              <a:gd name="connsiteX2" fmla="*/ 2096966 w 2096966"/>
              <a:gd name="connsiteY2" fmla="*/ 0 h 14182"/>
              <a:gd name="connsiteX0" fmla="*/ 0 w 2105754"/>
              <a:gd name="connsiteY0" fmla="*/ 2822 h 4612"/>
              <a:gd name="connsiteX1" fmla="*/ 863154 w 2105754"/>
              <a:gd name="connsiteY1" fmla="*/ 4612 h 4612"/>
              <a:gd name="connsiteX2" fmla="*/ 2105754 w 2105754"/>
              <a:gd name="connsiteY2" fmla="*/ 0 h 4612"/>
              <a:gd name="connsiteX0" fmla="*/ 0 w 17178"/>
              <a:gd name="connsiteY0" fmla="*/ 30752 h 34633"/>
              <a:gd name="connsiteX1" fmla="*/ 4099 w 17178"/>
              <a:gd name="connsiteY1" fmla="*/ 34633 h 34633"/>
              <a:gd name="connsiteX2" fmla="*/ 17178 w 17178"/>
              <a:gd name="connsiteY2" fmla="*/ 0 h 34633"/>
              <a:gd name="connsiteX0" fmla="*/ 0 w 17220"/>
              <a:gd name="connsiteY0" fmla="*/ 6119 h 10000"/>
              <a:gd name="connsiteX1" fmla="*/ 4099 w 17220"/>
              <a:gd name="connsiteY1" fmla="*/ 10000 h 10000"/>
              <a:gd name="connsiteX2" fmla="*/ 17220 w 17220"/>
              <a:gd name="connsiteY2" fmla="*/ 0 h 10000"/>
            </a:gdLst>
            <a:ahLst/>
            <a:cxnLst>
              <a:cxn ang="0">
                <a:pos x="connsiteX0" y="connsiteY0"/>
              </a:cxn>
              <a:cxn ang="0">
                <a:pos x="connsiteX1" y="connsiteY1"/>
              </a:cxn>
              <a:cxn ang="0">
                <a:pos x="connsiteX2" y="connsiteY2"/>
              </a:cxn>
            </a:cxnLst>
            <a:rect l="l" t="t" r="r" b="b"/>
            <a:pathLst>
              <a:path w="17220" h="10000">
                <a:moveTo>
                  <a:pt x="0" y="6119"/>
                </a:moveTo>
                <a:lnTo>
                  <a:pt x="4099" y="10000"/>
                </a:lnTo>
                <a:cubicBezTo>
                  <a:pt x="6066" y="6667"/>
                  <a:pt x="15253" y="3333"/>
                  <a:pt x="1722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Tree>
    <p:extLst>
      <p:ext uri="{BB962C8B-B14F-4D97-AF65-F5344CB8AC3E}">
        <p14:creationId xmlns:p14="http://schemas.microsoft.com/office/powerpoint/2010/main" val="3347082808"/>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62569" y="3670612"/>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68571" y="3538747"/>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364"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360" y="4014062"/>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738842" y="37258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551887" y="35802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68077" y="3571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737765" y="38271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94765" y="38221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36079" y="39329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798482" y="39680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735293" y="36387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11535" y="39339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6416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03199" y="352602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720225" y="40198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762" y="4016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784331" y="387596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719862" y="36802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0554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68076" y="35627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596998" y="35590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69418" y="405156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45" name="سهم: لليسار 144">
            <a:extLst>
              <a:ext uri="{FF2B5EF4-FFF2-40B4-BE49-F238E27FC236}">
                <a16:creationId xmlns:a16="http://schemas.microsoft.com/office/drawing/2014/main" id="{85576D6B-CCE7-4697-A9BA-8657937AEE85}"/>
              </a:ext>
            </a:extLst>
          </p:cNvPr>
          <p:cNvSpPr/>
          <p:nvPr/>
        </p:nvSpPr>
        <p:spPr>
          <a:xfrm rot="10800000">
            <a:off x="3699155"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50" name="رابط مستقيم 149">
            <a:extLst>
              <a:ext uri="{FF2B5EF4-FFF2-40B4-BE49-F238E27FC236}">
                <a16:creationId xmlns:a16="http://schemas.microsoft.com/office/drawing/2014/main" id="{1B02005F-D2B7-415C-9F59-C3B895C54B21}"/>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1" name="رابط مستقيم 150">
            <a:extLst>
              <a:ext uri="{FF2B5EF4-FFF2-40B4-BE49-F238E27FC236}">
                <a16:creationId xmlns:a16="http://schemas.microsoft.com/office/drawing/2014/main" id="{2297672D-9675-43D5-9E52-43471488B038}"/>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1" name="عنوان 10">
            <a:extLst>
              <a:ext uri="{FF2B5EF4-FFF2-40B4-BE49-F238E27FC236}">
                <a16:creationId xmlns:a16="http://schemas.microsoft.com/office/drawing/2014/main" id="{283FD45B-F948-43A1-A82C-615F3596E7A3}"/>
              </a:ext>
            </a:extLst>
          </p:cNvPr>
          <p:cNvSpPr>
            <a:spLocks noGrp="1"/>
          </p:cNvSpPr>
          <p:nvPr>
            <p:ph type="title"/>
          </p:nvPr>
        </p:nvSpPr>
        <p:spPr/>
        <p:txBody>
          <a:bodyPr/>
          <a:lstStyle/>
          <a:p>
            <a:endParaRPr lang="ar-SY"/>
          </a:p>
        </p:txBody>
      </p:sp>
      <p:sp>
        <p:nvSpPr>
          <p:cNvPr id="152" name="شكل حر 812">
            <a:extLst>
              <a:ext uri="{FF2B5EF4-FFF2-40B4-BE49-F238E27FC236}">
                <a16:creationId xmlns:a16="http://schemas.microsoft.com/office/drawing/2014/main" id="{CF9CC591-4442-48F8-BD65-881AECA5868A}"/>
              </a:ext>
            </a:extLst>
          </p:cNvPr>
          <p:cNvSpPr/>
          <p:nvPr/>
        </p:nvSpPr>
        <p:spPr>
          <a:xfrm rot="10800000">
            <a:off x="4180535" y="4703754"/>
            <a:ext cx="5439853" cy="49308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 name="connsiteX0" fmla="*/ 23 w 2561245"/>
              <a:gd name="connsiteY0" fmla="*/ 17664 h 205375"/>
              <a:gd name="connsiteX1" fmla="*/ 1883126 w 2561245"/>
              <a:gd name="connsiteY1" fmla="*/ 12928 h 205375"/>
              <a:gd name="connsiteX2" fmla="*/ 2294881 w 2561245"/>
              <a:gd name="connsiteY2" fmla="*/ 205373 h 205375"/>
              <a:gd name="connsiteX3" fmla="*/ 2561245 w 2561245"/>
              <a:gd name="connsiteY3" fmla="*/ 13863 h 205375"/>
              <a:gd name="connsiteX0" fmla="*/ 15 w 3519158"/>
              <a:gd name="connsiteY0" fmla="*/ 26093 h 202444"/>
              <a:gd name="connsiteX1" fmla="*/ 2841039 w 3519158"/>
              <a:gd name="connsiteY1" fmla="*/ 9997 h 202444"/>
              <a:gd name="connsiteX2" fmla="*/ 3252794 w 3519158"/>
              <a:gd name="connsiteY2" fmla="*/ 202442 h 202444"/>
              <a:gd name="connsiteX3" fmla="*/ 3519158 w 3519158"/>
              <a:gd name="connsiteY3" fmla="*/ 10932 h 202444"/>
              <a:gd name="connsiteX0" fmla="*/ 15 w 3519158"/>
              <a:gd name="connsiteY0" fmla="*/ 27691 h 226763"/>
              <a:gd name="connsiteX1" fmla="*/ 2841039 w 3519158"/>
              <a:gd name="connsiteY1" fmla="*/ 11595 h 226763"/>
              <a:gd name="connsiteX2" fmla="*/ 3156123 w 3519158"/>
              <a:gd name="connsiteY2" fmla="*/ 226761 h 226763"/>
              <a:gd name="connsiteX3" fmla="*/ 3519158 w 3519158"/>
              <a:gd name="connsiteY3" fmla="*/ 12530 h 226763"/>
              <a:gd name="connsiteX0" fmla="*/ 15 w 3519158"/>
              <a:gd name="connsiteY0" fmla="*/ 16427 h 215697"/>
              <a:gd name="connsiteX1" fmla="*/ 2841039 w 3519158"/>
              <a:gd name="connsiteY1" fmla="*/ 331 h 215697"/>
              <a:gd name="connsiteX2" fmla="*/ 2983357 w 3519158"/>
              <a:gd name="connsiteY2" fmla="*/ 34398 h 215697"/>
              <a:gd name="connsiteX3" fmla="*/ 3156123 w 3519158"/>
              <a:gd name="connsiteY3" fmla="*/ 215497 h 215697"/>
              <a:gd name="connsiteX4" fmla="*/ 3519158 w 3519158"/>
              <a:gd name="connsiteY4" fmla="*/ 1266 h 215697"/>
              <a:gd name="connsiteX0" fmla="*/ 0 w 3519143"/>
              <a:gd name="connsiteY0" fmla="*/ 15161 h 214431"/>
              <a:gd name="connsiteX1" fmla="*/ 2983342 w 3519143"/>
              <a:gd name="connsiteY1" fmla="*/ 33132 h 214431"/>
              <a:gd name="connsiteX2" fmla="*/ 3156108 w 3519143"/>
              <a:gd name="connsiteY2" fmla="*/ 214231 h 214431"/>
              <a:gd name="connsiteX3" fmla="*/ 3519143 w 3519143"/>
              <a:gd name="connsiteY3" fmla="*/ 0 h 214431"/>
              <a:gd name="connsiteX0" fmla="*/ 0 w 3519143"/>
              <a:gd name="connsiteY0" fmla="*/ 15161 h 214406"/>
              <a:gd name="connsiteX1" fmla="*/ 2948190 w 3519143"/>
              <a:gd name="connsiteY1" fmla="*/ 10412 h 214406"/>
              <a:gd name="connsiteX2" fmla="*/ 3156108 w 3519143"/>
              <a:gd name="connsiteY2" fmla="*/ 214231 h 214406"/>
              <a:gd name="connsiteX3" fmla="*/ 3519143 w 3519143"/>
              <a:gd name="connsiteY3" fmla="*/ 0 h 214406"/>
              <a:gd name="connsiteX0" fmla="*/ 0 w 3519143"/>
              <a:gd name="connsiteY0" fmla="*/ 15161 h 214406"/>
              <a:gd name="connsiteX1" fmla="*/ 2948190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26415 w 3519143"/>
              <a:gd name="connsiteY2" fmla="*/ 214231 h 214406"/>
              <a:gd name="connsiteX3" fmla="*/ 3519143 w 3519143"/>
              <a:gd name="connsiteY3" fmla="*/ 0 h 214406"/>
              <a:gd name="connsiteX0" fmla="*/ 0 w 3519143"/>
              <a:gd name="connsiteY0" fmla="*/ 15161 h 214406"/>
              <a:gd name="connsiteX1" fmla="*/ 3009708 w 3519143"/>
              <a:gd name="connsiteY1" fmla="*/ 10412 h 214406"/>
              <a:gd name="connsiteX2" fmla="*/ 3252780 w 3519143"/>
              <a:gd name="connsiteY2" fmla="*/ 214231 h 214406"/>
              <a:gd name="connsiteX3" fmla="*/ 3519143 w 3519143"/>
              <a:gd name="connsiteY3" fmla="*/ 0 h 214406"/>
              <a:gd name="connsiteX0" fmla="*/ 0 w 3659755"/>
              <a:gd name="connsiteY0" fmla="*/ 20841 h 214406"/>
              <a:gd name="connsiteX1" fmla="*/ 3150320 w 3659755"/>
              <a:gd name="connsiteY1" fmla="*/ 10412 h 214406"/>
              <a:gd name="connsiteX2" fmla="*/ 3393392 w 3659755"/>
              <a:gd name="connsiteY2" fmla="*/ 214231 h 214406"/>
              <a:gd name="connsiteX3" fmla="*/ 3659755 w 3659755"/>
              <a:gd name="connsiteY3" fmla="*/ 0 h 214406"/>
            </a:gdLst>
            <a:ahLst/>
            <a:cxnLst>
              <a:cxn ang="0">
                <a:pos x="connsiteX0" y="connsiteY0"/>
              </a:cxn>
              <a:cxn ang="0">
                <a:pos x="connsiteX1" y="connsiteY1"/>
              </a:cxn>
              <a:cxn ang="0">
                <a:pos x="connsiteX2" y="connsiteY2"/>
              </a:cxn>
              <a:cxn ang="0">
                <a:pos x="connsiteX3" y="connsiteY3"/>
              </a:cxn>
            </a:cxnLst>
            <a:rect l="l" t="t" r="r" b="b"/>
            <a:pathLst>
              <a:path w="3659755" h="214406">
                <a:moveTo>
                  <a:pt x="0" y="20841"/>
                </a:moveTo>
                <a:lnTo>
                  <a:pt x="3150320" y="10412"/>
                </a:lnTo>
                <a:cubicBezTo>
                  <a:pt x="3202834" y="46273"/>
                  <a:pt x="3321668" y="220700"/>
                  <a:pt x="3393392" y="214231"/>
                </a:cubicBezTo>
                <a:cubicBezTo>
                  <a:pt x="3475653" y="213440"/>
                  <a:pt x="3551236" y="31933"/>
                  <a:pt x="3659755"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Tree>
    <p:extLst>
      <p:ext uri="{BB962C8B-B14F-4D97-AF65-F5344CB8AC3E}">
        <p14:creationId xmlns:p14="http://schemas.microsoft.com/office/powerpoint/2010/main" val="3344871222"/>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048053" y="39684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4912005" y="39504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4909000" y="37880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009950"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4982683" y="36410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73310" y="3519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4825774" y="38892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809444" y="37159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4792036" y="36192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4773683" y="37981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4913318" y="37029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4917777" y="35237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4887942" y="38073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4844861" y="3999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4969614" y="39935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4970886" y="36939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4948591" y="37102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964092" y="3823425"/>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4808303" y="39767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4918056" y="38492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62282" y="361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4996179"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4843719" y="36984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008360" y="38228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4970815" y="39151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96" name="رابط مستقيم 195">
            <a:extLst>
              <a:ext uri="{FF2B5EF4-FFF2-40B4-BE49-F238E27FC236}">
                <a16:creationId xmlns:a16="http://schemas.microsoft.com/office/drawing/2014/main" id="{0868B5FF-1CB1-47FE-BB5F-C1FD4D40413E}"/>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97" name="رابط مستقيم 196">
            <a:extLst>
              <a:ext uri="{FF2B5EF4-FFF2-40B4-BE49-F238E27FC236}">
                <a16:creationId xmlns:a16="http://schemas.microsoft.com/office/drawing/2014/main" id="{B143DE97-93FB-474E-89BA-644BC7EC81B5}"/>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3" name="عنوان 12">
            <a:extLst>
              <a:ext uri="{FF2B5EF4-FFF2-40B4-BE49-F238E27FC236}">
                <a16:creationId xmlns:a16="http://schemas.microsoft.com/office/drawing/2014/main" id="{C2E974D1-0432-4886-95F2-067B12A37FB8}"/>
              </a:ext>
            </a:extLst>
          </p:cNvPr>
          <p:cNvSpPr>
            <a:spLocks noGrp="1"/>
          </p:cNvSpPr>
          <p:nvPr>
            <p:ph type="title"/>
          </p:nvPr>
        </p:nvSpPr>
        <p:spPr/>
        <p:txBody>
          <a:bodyPr/>
          <a:lstStyle/>
          <a:p>
            <a:endParaRPr lang="ar-SY"/>
          </a:p>
        </p:txBody>
      </p:sp>
      <p:sp>
        <p:nvSpPr>
          <p:cNvPr id="184" name="شكل حر 785">
            <a:extLst>
              <a:ext uri="{FF2B5EF4-FFF2-40B4-BE49-F238E27FC236}">
                <a16:creationId xmlns:a16="http://schemas.microsoft.com/office/drawing/2014/main" id="{B53264E6-F4F4-4680-BDBC-3C441A868E1E}"/>
              </a:ext>
            </a:extLst>
          </p:cNvPr>
          <p:cNvSpPr/>
          <p:nvPr/>
        </p:nvSpPr>
        <p:spPr>
          <a:xfrm>
            <a:off x="4351049" y="4795163"/>
            <a:ext cx="5366088" cy="87085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3993773"/>
              <a:gd name="connsiteY0" fmla="*/ 108370 h 346395"/>
              <a:gd name="connsiteX1" fmla="*/ 212737 w 3993773"/>
              <a:gd name="connsiteY1" fmla="*/ 345416 h 346395"/>
              <a:gd name="connsiteX2" fmla="*/ 432800 w 3993773"/>
              <a:gd name="connsiteY2" fmla="*/ 3048 h 346395"/>
              <a:gd name="connsiteX3" fmla="*/ 577353 w 3993773"/>
              <a:gd name="connsiteY3" fmla="*/ 178703 h 346395"/>
              <a:gd name="connsiteX4" fmla="*/ 684040 w 3993773"/>
              <a:gd name="connsiteY4" fmla="*/ 178702 h 346395"/>
              <a:gd name="connsiteX5" fmla="*/ 3993773 w 3993773"/>
              <a:gd name="connsiteY5" fmla="*/ 157918 h 34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773" h="346395">
                <a:moveTo>
                  <a:pt x="0" y="108370"/>
                </a:moveTo>
                <a:cubicBezTo>
                  <a:pt x="152833" y="139222"/>
                  <a:pt x="140604" y="362970"/>
                  <a:pt x="212737" y="345416"/>
                </a:cubicBezTo>
                <a:cubicBezTo>
                  <a:pt x="284870" y="327862"/>
                  <a:pt x="372031" y="30833"/>
                  <a:pt x="432800" y="3048"/>
                </a:cubicBezTo>
                <a:cubicBezTo>
                  <a:pt x="493569" y="-24737"/>
                  <a:pt x="536128" y="145664"/>
                  <a:pt x="577353" y="178703"/>
                </a:cubicBezTo>
                <a:cubicBezTo>
                  <a:pt x="618578" y="211742"/>
                  <a:pt x="592644" y="178702"/>
                  <a:pt x="684040" y="178702"/>
                </a:cubicBezTo>
                <a:lnTo>
                  <a:pt x="3993773" y="15791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4258083868"/>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lstStyle/>
          <a:p>
            <a:r>
              <a:rPr lang="en-US" b="1" dirty="0">
                <a:solidFill>
                  <a:srgbClr val="C00000"/>
                </a:solidFill>
              </a:rPr>
              <a:t>Neuron at Rest</a:t>
            </a:r>
            <a:endParaRPr lang="ar-SY" b="1" dirty="0">
              <a:solidFill>
                <a:srgbClr val="C0000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1220229" y="1094216"/>
              <a:ext cx="340594" cy="333020"/>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4" name="مستطيل 13">
            <a:extLst>
              <a:ext uri="{FF2B5EF4-FFF2-40B4-BE49-F238E27FC236}">
                <a16:creationId xmlns:a16="http://schemas.microsoft.com/office/drawing/2014/main" id="{74411F99-7FAC-49B1-8E12-523AFB526A26}"/>
              </a:ext>
            </a:extLst>
          </p:cNvPr>
          <p:cNvSpPr/>
          <p:nvPr/>
        </p:nvSpPr>
        <p:spPr>
          <a:xfrm>
            <a:off x="845623" y="3007112"/>
            <a:ext cx="2337024" cy="7027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At rest, the microtubules’ montage protrudes into the lumen of the Axon Hillock </a:t>
            </a:r>
            <a:endParaRPr lang="ar-SY" sz="1100" b="1" dirty="0">
              <a:solidFill>
                <a:srgbClr val="C00000"/>
              </a:solidFill>
            </a:endParaRPr>
          </a:p>
        </p:txBody>
      </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 name="شكل حر 812">
            <a:extLst>
              <a:ext uri="{FF2B5EF4-FFF2-40B4-BE49-F238E27FC236}">
                <a16:creationId xmlns:a16="http://schemas.microsoft.com/office/drawing/2014/main" id="{13E62144-EAE4-4268-8A96-5362C37318AA}"/>
              </a:ext>
            </a:extLst>
          </p:cNvPr>
          <p:cNvSpPr/>
          <p:nvPr/>
        </p:nvSpPr>
        <p:spPr>
          <a:xfrm>
            <a:off x="4237483" y="5210870"/>
            <a:ext cx="3129989" cy="10606"/>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19079"/>
              <a:gd name="connsiteX1" fmla="*/ 460827 w 2096966"/>
              <a:gd name="connsiteY1" fmla="*/ 15278 h 19079"/>
              <a:gd name="connsiteX2" fmla="*/ 854366 w 2096966"/>
              <a:gd name="connsiteY2" fmla="*/ 9509 h 19079"/>
              <a:gd name="connsiteX3" fmla="*/ 2096966 w 2096966"/>
              <a:gd name="connsiteY3" fmla="*/ 4897 h 19079"/>
              <a:gd name="connsiteX0" fmla="*/ 0 w 2096966"/>
              <a:gd name="connsiteY0" fmla="*/ 14182 h 14182"/>
              <a:gd name="connsiteX1" fmla="*/ 854366 w 2096966"/>
              <a:gd name="connsiteY1" fmla="*/ 4612 h 14182"/>
              <a:gd name="connsiteX2" fmla="*/ 2096966 w 2096966"/>
              <a:gd name="connsiteY2" fmla="*/ 0 h 14182"/>
              <a:gd name="connsiteX0" fmla="*/ 0 w 2096966"/>
              <a:gd name="connsiteY0" fmla="*/ 14182 h 14182"/>
              <a:gd name="connsiteX1" fmla="*/ 854366 w 2096966"/>
              <a:gd name="connsiteY1" fmla="*/ 4612 h 14182"/>
              <a:gd name="connsiteX2" fmla="*/ 2096966 w 2096966"/>
              <a:gd name="connsiteY2" fmla="*/ 0 h 14182"/>
              <a:gd name="connsiteX0" fmla="*/ 0 w 2105754"/>
              <a:gd name="connsiteY0" fmla="*/ 2822 h 4612"/>
              <a:gd name="connsiteX1" fmla="*/ 863154 w 2105754"/>
              <a:gd name="connsiteY1" fmla="*/ 4612 h 4612"/>
              <a:gd name="connsiteX2" fmla="*/ 2105754 w 2105754"/>
              <a:gd name="connsiteY2" fmla="*/ 0 h 4612"/>
            </a:gdLst>
            <a:ahLst/>
            <a:cxnLst>
              <a:cxn ang="0">
                <a:pos x="connsiteX0" y="connsiteY0"/>
              </a:cxn>
              <a:cxn ang="0">
                <a:pos x="connsiteX1" y="connsiteY1"/>
              </a:cxn>
              <a:cxn ang="0">
                <a:pos x="connsiteX2" y="connsiteY2"/>
              </a:cxn>
            </a:cxnLst>
            <a:rect l="l" t="t" r="r" b="b"/>
            <a:pathLst>
              <a:path w="2105754" h="4612">
                <a:moveTo>
                  <a:pt x="0" y="2822"/>
                </a:moveTo>
                <a:lnTo>
                  <a:pt x="863154" y="4612"/>
                </a:lnTo>
                <a:lnTo>
                  <a:pt x="2105754" y="0"/>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sp>
        <p:nvSpPr>
          <p:cNvPr id="26" name="مستطيل 25">
            <a:extLst>
              <a:ext uri="{FF2B5EF4-FFF2-40B4-BE49-F238E27FC236}">
                <a16:creationId xmlns:a16="http://schemas.microsoft.com/office/drawing/2014/main" id="{A76B39F5-F5F7-4859-BBF6-336F4B3F9939}"/>
              </a:ext>
            </a:extLst>
          </p:cNvPr>
          <p:cNvSpPr/>
          <p:nvPr/>
        </p:nvSpPr>
        <p:spPr>
          <a:xfrm>
            <a:off x="4359286" y="4808136"/>
            <a:ext cx="1954997" cy="5359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70C0"/>
                </a:solidFill>
              </a:rPr>
              <a:t>Resting Pressure</a:t>
            </a:r>
          </a:p>
        </p:txBody>
      </p:sp>
      <p:sp>
        <p:nvSpPr>
          <p:cNvPr id="32" name="مستطيل 31">
            <a:extLst>
              <a:ext uri="{FF2B5EF4-FFF2-40B4-BE49-F238E27FC236}">
                <a16:creationId xmlns:a16="http://schemas.microsoft.com/office/drawing/2014/main" id="{22B22FB2-67EE-4CF5-8085-196D706F7C74}"/>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400" b="1" dirty="0">
                <a:solidFill>
                  <a:srgbClr val="0070C0"/>
                </a:solidFill>
              </a:rPr>
              <a:t>Intraluminal Pressure Schema</a:t>
            </a:r>
          </a:p>
        </p:txBody>
      </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28" name="Oval 29">
            <a:extLst>
              <a:ext uri="{FF2B5EF4-FFF2-40B4-BE49-F238E27FC236}">
                <a16:creationId xmlns:a16="http://schemas.microsoft.com/office/drawing/2014/main" id="{7EAE9132-83A3-489F-9C93-40C2A61A2762}"/>
              </a:ext>
            </a:extLst>
          </p:cNvPr>
          <p:cNvSpPr>
            <a:spLocks noChangeArrowheads="1"/>
          </p:cNvSpPr>
          <p:nvPr/>
        </p:nvSpPr>
        <p:spPr bwMode="auto">
          <a:xfrm>
            <a:off x="3460514" y="3577502"/>
            <a:ext cx="374785" cy="746832"/>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32113" y="6327185"/>
            <a:ext cx="1345416" cy="427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28911" y="6314120"/>
            <a:ext cx="2172622" cy="39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10967"/>
            <a:ext cx="1431638" cy="315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226529"/>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277592"/>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639504" y="318843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4170286"/>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24799" y="31261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2412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2725" y="30753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42857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4372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530987" y="4495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3844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29743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89758" y="436496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288986" y="30272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3189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4424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427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379621" y="451647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50248" y="31447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1724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3015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3755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59105" y="42594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52" name="موصل: على شكل مرفق 151">
            <a:extLst>
              <a:ext uri="{FF2B5EF4-FFF2-40B4-BE49-F238E27FC236}">
                <a16:creationId xmlns:a16="http://schemas.microsoft.com/office/drawing/2014/main" id="{81C0DDF9-2860-4E08-89FD-3ED9AB4811E8}"/>
              </a:ext>
            </a:extLst>
          </p:cNvPr>
          <p:cNvCxnSpPr/>
          <p:nvPr/>
        </p:nvCxnSpPr>
        <p:spPr>
          <a:xfrm>
            <a:off x="2029943" y="3618420"/>
            <a:ext cx="2163959" cy="249078"/>
          </a:xfrm>
          <a:prstGeom prst="bentConnector3">
            <a:avLst>
              <a:gd name="adj1" fmla="val 500"/>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sp>
        <p:nvSpPr>
          <p:cNvPr id="156" name="Rectangle 44">
            <a:extLst>
              <a:ext uri="{FF2B5EF4-FFF2-40B4-BE49-F238E27FC236}">
                <a16:creationId xmlns:a16="http://schemas.microsoft.com/office/drawing/2014/main" id="{E328B728-2F9C-4865-A2F2-CA02B95B9609}"/>
              </a:ext>
            </a:extLst>
          </p:cNvPr>
          <p:cNvSpPr>
            <a:spLocks noChangeArrowheads="1"/>
          </p:cNvSpPr>
          <p:nvPr/>
        </p:nvSpPr>
        <p:spPr bwMode="auto">
          <a:xfrm>
            <a:off x="757978" y="4180853"/>
            <a:ext cx="2359702" cy="1148261"/>
          </a:xfrm>
          <a:prstGeom prst="rect">
            <a:avLst/>
          </a:prstGeom>
          <a:solidFill>
            <a:srgbClr val="EDF2DD"/>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latin typeface="Calibri" panose="020F0502020204030204" pitchFamily="34" charset="0"/>
                <a:ea typeface="Times New Roman" panose="02020603050405020304" pitchFamily="18" charset="0"/>
                <a:cs typeface="Arial" panose="020B0604020202020204" pitchFamily="34" charset="0"/>
              </a:rPr>
              <a:t>The dashed line indicates the massive presence of the gated sodium ion channels in the cell membrane of the Axon Hillock</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cxnSp>
        <p:nvCxnSpPr>
          <p:cNvPr id="158" name="رابط كسهم مستقيم 157">
            <a:extLst>
              <a:ext uri="{FF2B5EF4-FFF2-40B4-BE49-F238E27FC236}">
                <a16:creationId xmlns:a16="http://schemas.microsoft.com/office/drawing/2014/main" id="{FC17B26E-FCC7-4889-A19B-C6D0512E99B9}"/>
              </a:ext>
            </a:extLst>
          </p:cNvPr>
          <p:cNvCxnSpPr>
            <a:cxnSpLocks/>
          </p:cNvCxnSpPr>
          <p:nvPr/>
        </p:nvCxnSpPr>
        <p:spPr>
          <a:xfrm>
            <a:off x="2962297" y="4442347"/>
            <a:ext cx="1257731" cy="1"/>
          </a:xfrm>
          <a:prstGeom prst="straightConnector1">
            <a:avLst/>
          </a:prstGeom>
          <a:ln w="19050">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66" name="Rectangle 44">
            <a:extLst>
              <a:ext uri="{FF2B5EF4-FFF2-40B4-BE49-F238E27FC236}">
                <a16:creationId xmlns:a16="http://schemas.microsoft.com/office/drawing/2014/main" id="{CEB7457E-3C67-4BB8-A7E7-281F29484E94}"/>
              </a:ext>
            </a:extLst>
          </p:cNvPr>
          <p:cNvSpPr>
            <a:spLocks noChangeArrowheads="1"/>
          </p:cNvSpPr>
          <p:nvPr/>
        </p:nvSpPr>
        <p:spPr bwMode="auto">
          <a:xfrm>
            <a:off x="7272365" y="1879757"/>
            <a:ext cx="2676120" cy="815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At rest </a:t>
            </a:r>
            <a:r>
              <a:rPr lang="en-US" sz="1400" b="1" dirty="0">
                <a:solidFill>
                  <a:srgbClr val="C00000"/>
                </a:solidFill>
                <a:latin typeface="Calibri" panose="020F0502020204030204" pitchFamily="34" charset="0"/>
                <a:ea typeface="Calibri" panose="020F0502020204030204" pitchFamily="34" charset="0"/>
                <a:cs typeface="Arial" panose="020B0604020202020204" pitchFamily="34" charset="0"/>
              </a:rPr>
              <a:t>as well as in action, </a:t>
            </a:r>
            <a:r>
              <a:rPr lang="en-US"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Neurotransmitters in the Synaptic Cleft</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cxnSp>
        <p:nvCxnSpPr>
          <p:cNvPr id="168" name="موصل: على شكل مرفق 167">
            <a:extLst>
              <a:ext uri="{FF2B5EF4-FFF2-40B4-BE49-F238E27FC236}">
                <a16:creationId xmlns:a16="http://schemas.microsoft.com/office/drawing/2014/main" id="{C3236BEE-4E44-46B8-A8F8-D18B1CE31D66}"/>
              </a:ext>
            </a:extLst>
          </p:cNvPr>
          <p:cNvCxnSpPr/>
          <p:nvPr/>
        </p:nvCxnSpPr>
        <p:spPr>
          <a:xfrm>
            <a:off x="7490975" y="2730007"/>
            <a:ext cx="2270269" cy="441880"/>
          </a:xfrm>
          <a:prstGeom prst="bentConnector3">
            <a:avLst>
              <a:gd name="adj1" fmla="val 100059"/>
            </a:avLst>
          </a:prstGeom>
          <a:ln>
            <a:tailEnd type="triangle"/>
          </a:ln>
        </p:spPr>
        <p:style>
          <a:lnRef idx="1">
            <a:schemeClr val="accent1"/>
          </a:lnRef>
          <a:fillRef idx="0">
            <a:schemeClr val="accent1"/>
          </a:fillRef>
          <a:effectRef idx="0">
            <a:schemeClr val="accent1"/>
          </a:effectRef>
          <a:fontRef idx="minor">
            <a:schemeClr val="tx1"/>
          </a:fontRef>
        </p:style>
      </p:cxnSp>
      <p:sp>
        <p:nvSpPr>
          <p:cNvPr id="170" name="مستطيل 169">
            <a:extLst>
              <a:ext uri="{FF2B5EF4-FFF2-40B4-BE49-F238E27FC236}">
                <a16:creationId xmlns:a16="http://schemas.microsoft.com/office/drawing/2014/main" id="{E7D770B9-5774-4D53-9FA5-56D9E96E1F04}"/>
              </a:ext>
            </a:extLst>
          </p:cNvPr>
          <p:cNvSpPr/>
          <p:nvPr/>
        </p:nvSpPr>
        <p:spPr>
          <a:xfrm>
            <a:off x="6598705" y="617061"/>
            <a:ext cx="2135029" cy="8834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8760046" y="617557"/>
            <a:ext cx="2135029" cy="88956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FF0000"/>
                </a:solidFill>
              </a:rPr>
              <a:t>The red balls represent the positive sodium ions</a:t>
            </a:r>
          </a:p>
        </p:txBody>
      </p:sp>
      <p:cxnSp>
        <p:nvCxnSpPr>
          <p:cNvPr id="145" name="رابط مستقيم 144">
            <a:extLst>
              <a:ext uri="{FF2B5EF4-FFF2-40B4-BE49-F238E27FC236}">
                <a16:creationId xmlns:a16="http://schemas.microsoft.com/office/drawing/2014/main" id="{1F6474AB-5DE7-4C5F-9FF5-D8F256054ADB}"/>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48" name="رابط مستقيم 147">
            <a:extLst>
              <a:ext uri="{FF2B5EF4-FFF2-40B4-BE49-F238E27FC236}">
                <a16:creationId xmlns:a16="http://schemas.microsoft.com/office/drawing/2014/main" id="{B42024AB-C9DF-47F0-8620-0A3D708B4531}"/>
              </a:ext>
            </a:extLst>
          </p:cNvPr>
          <p:cNvCxnSpPr>
            <a:cxnSpLocks/>
          </p:cNvCxnSpPr>
          <p:nvPr/>
        </p:nvCxnSpPr>
        <p:spPr>
          <a:xfrm flipV="1">
            <a:off x="6639644"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49" name="مستطيل 148">
            <a:extLst>
              <a:ext uri="{FF2B5EF4-FFF2-40B4-BE49-F238E27FC236}">
                <a16:creationId xmlns:a16="http://schemas.microsoft.com/office/drawing/2014/main" id="{A9773BFF-2808-448D-B32B-32099E8C900A}"/>
              </a:ext>
            </a:extLst>
          </p:cNvPr>
          <p:cNvSpPr/>
          <p:nvPr/>
        </p:nvSpPr>
        <p:spPr>
          <a:xfrm>
            <a:off x="5527396" y="1973280"/>
            <a:ext cx="1819656" cy="10304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interrupted line indicates the massive presence of the gated  sodium ion channels in the node of Ranvier</a:t>
            </a:r>
            <a:endParaRPr lang="ar-SY" sz="1100" b="1" dirty="0">
              <a:solidFill>
                <a:srgbClr val="C00000"/>
              </a:solidFill>
            </a:endParaRPr>
          </a:p>
        </p:txBody>
      </p:sp>
      <p:cxnSp>
        <p:nvCxnSpPr>
          <p:cNvPr id="11" name="موصل: على شكل مرفق 10">
            <a:extLst>
              <a:ext uri="{FF2B5EF4-FFF2-40B4-BE49-F238E27FC236}">
                <a16:creationId xmlns:a16="http://schemas.microsoft.com/office/drawing/2014/main" id="{4BB1E40F-8242-4EE7-96D3-2FCAD3BB2ADB}"/>
              </a:ext>
            </a:extLst>
          </p:cNvPr>
          <p:cNvCxnSpPr>
            <a:cxnSpLocks/>
          </p:cNvCxnSpPr>
          <p:nvPr/>
        </p:nvCxnSpPr>
        <p:spPr>
          <a:xfrm rot="16200000" flipH="1">
            <a:off x="6241589" y="2983721"/>
            <a:ext cx="652881" cy="508590"/>
          </a:xfrm>
          <a:prstGeom prst="bentConnector3">
            <a:avLst>
              <a:gd name="adj1" fmla="val -20"/>
            </a:avLst>
          </a:prstGeom>
          <a:ln w="19050">
            <a:solidFill>
              <a:srgbClr val="00206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019819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5295007" y="35068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302822" y="37287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138185" y="38507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277668" y="38981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179768" y="37054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5322487" y="35756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5173229" y="35453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243807" y="39670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875243" y="37166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5106080" y="37369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5187422" y="35597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5257960" y="3589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227580" y="38073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5421305"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5126627" y="39263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323984" y="4045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5248680" y="37238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5369044" y="3745047"/>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5330929" y="38333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5205854" y="40320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5332339" y="401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5179772" y="35494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5209305" y="3698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400250" y="38228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206015" y="3811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84" name="رابط مستقيم 183">
            <a:extLst>
              <a:ext uri="{FF2B5EF4-FFF2-40B4-BE49-F238E27FC236}">
                <a16:creationId xmlns:a16="http://schemas.microsoft.com/office/drawing/2014/main" id="{FF4CFE36-AE13-4A2C-AD55-3B29A3544734}"/>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5D570908-8687-4C83-85C3-A8784B16227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1" name="عنوان 10">
            <a:extLst>
              <a:ext uri="{FF2B5EF4-FFF2-40B4-BE49-F238E27FC236}">
                <a16:creationId xmlns:a16="http://schemas.microsoft.com/office/drawing/2014/main" id="{475AE842-3A9D-443F-BF83-5783D4E68EF2}"/>
              </a:ext>
            </a:extLst>
          </p:cNvPr>
          <p:cNvSpPr>
            <a:spLocks noGrp="1"/>
          </p:cNvSpPr>
          <p:nvPr>
            <p:ph type="title"/>
          </p:nvPr>
        </p:nvSpPr>
        <p:spPr/>
        <p:txBody>
          <a:bodyPr/>
          <a:lstStyle/>
          <a:p>
            <a:endParaRPr lang="ar-SY"/>
          </a:p>
        </p:txBody>
      </p:sp>
      <p:sp>
        <p:nvSpPr>
          <p:cNvPr id="166" name="شكل حر 785">
            <a:extLst>
              <a:ext uri="{FF2B5EF4-FFF2-40B4-BE49-F238E27FC236}">
                <a16:creationId xmlns:a16="http://schemas.microsoft.com/office/drawing/2014/main" id="{7C993298-4DC7-44AA-9789-09684A673F89}"/>
              </a:ext>
            </a:extLst>
          </p:cNvPr>
          <p:cNvSpPr/>
          <p:nvPr/>
        </p:nvSpPr>
        <p:spPr>
          <a:xfrm>
            <a:off x="4311865" y="4795272"/>
            <a:ext cx="5261581" cy="87615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3040998"/>
              <a:gd name="connsiteY0" fmla="*/ 108370 h 346395"/>
              <a:gd name="connsiteX1" fmla="*/ 212737 w 3040998"/>
              <a:gd name="connsiteY1" fmla="*/ 345416 h 346395"/>
              <a:gd name="connsiteX2" fmla="*/ 432800 w 3040998"/>
              <a:gd name="connsiteY2" fmla="*/ 3048 h 346395"/>
              <a:gd name="connsiteX3" fmla="*/ 577353 w 3040998"/>
              <a:gd name="connsiteY3" fmla="*/ 178703 h 346395"/>
              <a:gd name="connsiteX4" fmla="*/ 684040 w 3040998"/>
              <a:gd name="connsiteY4" fmla="*/ 178702 h 346395"/>
              <a:gd name="connsiteX5" fmla="*/ 3040998 w 3040998"/>
              <a:gd name="connsiteY5" fmla="*/ 178702 h 346395"/>
              <a:gd name="connsiteX0" fmla="*/ 0 w 3575718"/>
              <a:gd name="connsiteY0" fmla="*/ 108370 h 346395"/>
              <a:gd name="connsiteX1" fmla="*/ 212737 w 3575718"/>
              <a:gd name="connsiteY1" fmla="*/ 345416 h 346395"/>
              <a:gd name="connsiteX2" fmla="*/ 432800 w 3575718"/>
              <a:gd name="connsiteY2" fmla="*/ 3048 h 346395"/>
              <a:gd name="connsiteX3" fmla="*/ 577353 w 3575718"/>
              <a:gd name="connsiteY3" fmla="*/ 178703 h 346395"/>
              <a:gd name="connsiteX4" fmla="*/ 684040 w 3575718"/>
              <a:gd name="connsiteY4" fmla="*/ 178702 h 346395"/>
              <a:gd name="connsiteX5" fmla="*/ 3575718 w 3575718"/>
              <a:gd name="connsiteY5" fmla="*/ 173506 h 346395"/>
              <a:gd name="connsiteX0" fmla="*/ 0 w 3877105"/>
              <a:gd name="connsiteY0" fmla="*/ 139545 h 347233"/>
              <a:gd name="connsiteX1" fmla="*/ 514124 w 3877105"/>
              <a:gd name="connsiteY1" fmla="*/ 345416 h 347233"/>
              <a:gd name="connsiteX2" fmla="*/ 734187 w 3877105"/>
              <a:gd name="connsiteY2" fmla="*/ 3048 h 347233"/>
              <a:gd name="connsiteX3" fmla="*/ 878740 w 3877105"/>
              <a:gd name="connsiteY3" fmla="*/ 178703 h 347233"/>
              <a:gd name="connsiteX4" fmla="*/ 985427 w 3877105"/>
              <a:gd name="connsiteY4" fmla="*/ 178702 h 347233"/>
              <a:gd name="connsiteX5" fmla="*/ 3877105 w 3877105"/>
              <a:gd name="connsiteY5" fmla="*/ 173506 h 347233"/>
              <a:gd name="connsiteX0" fmla="*/ 0 w 3877105"/>
              <a:gd name="connsiteY0" fmla="*/ 139545 h 348546"/>
              <a:gd name="connsiteX1" fmla="*/ 349164 w 3877105"/>
              <a:gd name="connsiteY1" fmla="*/ 171030 h 348546"/>
              <a:gd name="connsiteX2" fmla="*/ 514124 w 3877105"/>
              <a:gd name="connsiteY2" fmla="*/ 345416 h 348546"/>
              <a:gd name="connsiteX3" fmla="*/ 734187 w 3877105"/>
              <a:gd name="connsiteY3" fmla="*/ 3048 h 348546"/>
              <a:gd name="connsiteX4" fmla="*/ 878740 w 3877105"/>
              <a:gd name="connsiteY4" fmla="*/ 178703 h 348546"/>
              <a:gd name="connsiteX5" fmla="*/ 985427 w 3877105"/>
              <a:gd name="connsiteY5" fmla="*/ 178702 h 348546"/>
              <a:gd name="connsiteX6" fmla="*/ 3877105 w 3877105"/>
              <a:gd name="connsiteY6" fmla="*/ 173506 h 348546"/>
              <a:gd name="connsiteX0" fmla="*/ 0 w 3915993"/>
              <a:gd name="connsiteY0" fmla="*/ 160328 h 348546"/>
              <a:gd name="connsiteX1" fmla="*/ 388052 w 3915993"/>
              <a:gd name="connsiteY1" fmla="*/ 171030 h 348546"/>
              <a:gd name="connsiteX2" fmla="*/ 553012 w 3915993"/>
              <a:gd name="connsiteY2" fmla="*/ 345416 h 348546"/>
              <a:gd name="connsiteX3" fmla="*/ 773075 w 3915993"/>
              <a:gd name="connsiteY3" fmla="*/ 3048 h 348546"/>
              <a:gd name="connsiteX4" fmla="*/ 917628 w 3915993"/>
              <a:gd name="connsiteY4" fmla="*/ 178703 h 348546"/>
              <a:gd name="connsiteX5" fmla="*/ 1024315 w 3915993"/>
              <a:gd name="connsiteY5" fmla="*/ 178702 h 348546"/>
              <a:gd name="connsiteX6" fmla="*/ 3915993 w 3915993"/>
              <a:gd name="connsiteY6" fmla="*/ 173506 h 348546"/>
              <a:gd name="connsiteX0" fmla="*/ 0 w 3915993"/>
              <a:gd name="connsiteY0" fmla="*/ 160328 h 348546"/>
              <a:gd name="connsiteX1" fmla="*/ 339441 w 3915993"/>
              <a:gd name="connsiteY1" fmla="*/ 171030 h 348546"/>
              <a:gd name="connsiteX2" fmla="*/ 553012 w 3915993"/>
              <a:gd name="connsiteY2" fmla="*/ 345416 h 348546"/>
              <a:gd name="connsiteX3" fmla="*/ 773075 w 3915993"/>
              <a:gd name="connsiteY3" fmla="*/ 3048 h 348546"/>
              <a:gd name="connsiteX4" fmla="*/ 917628 w 3915993"/>
              <a:gd name="connsiteY4" fmla="*/ 178703 h 348546"/>
              <a:gd name="connsiteX5" fmla="*/ 1024315 w 3915993"/>
              <a:gd name="connsiteY5" fmla="*/ 178702 h 348546"/>
              <a:gd name="connsiteX6" fmla="*/ 3915993 w 3915993"/>
              <a:gd name="connsiteY6" fmla="*/ 173506 h 348546"/>
              <a:gd name="connsiteX0" fmla="*/ 0 w 3915993"/>
              <a:gd name="connsiteY0" fmla="*/ 160285 h 348503"/>
              <a:gd name="connsiteX1" fmla="*/ 339441 w 3915993"/>
              <a:gd name="connsiteY1" fmla="*/ 170987 h 348503"/>
              <a:gd name="connsiteX2" fmla="*/ 553012 w 3915993"/>
              <a:gd name="connsiteY2" fmla="*/ 345373 h 348503"/>
              <a:gd name="connsiteX3" fmla="*/ 773075 w 3915993"/>
              <a:gd name="connsiteY3" fmla="*/ 3005 h 348503"/>
              <a:gd name="connsiteX4" fmla="*/ 917628 w 3915993"/>
              <a:gd name="connsiteY4" fmla="*/ 178660 h 348503"/>
              <a:gd name="connsiteX5" fmla="*/ 1092371 w 3915993"/>
              <a:gd name="connsiteY5" fmla="*/ 183855 h 348503"/>
              <a:gd name="connsiteX6" fmla="*/ 3915993 w 3915993"/>
              <a:gd name="connsiteY6" fmla="*/ 173463 h 34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5993" h="348503">
                <a:moveTo>
                  <a:pt x="0" y="160285"/>
                </a:moveTo>
                <a:cubicBezTo>
                  <a:pt x="40370" y="176790"/>
                  <a:pt x="253754" y="136675"/>
                  <a:pt x="339441" y="170987"/>
                </a:cubicBezTo>
                <a:cubicBezTo>
                  <a:pt x="425128" y="205299"/>
                  <a:pt x="480740" y="373370"/>
                  <a:pt x="553012" y="345373"/>
                </a:cubicBezTo>
                <a:cubicBezTo>
                  <a:pt x="625284" y="317376"/>
                  <a:pt x="712306" y="30790"/>
                  <a:pt x="773075" y="3005"/>
                </a:cubicBezTo>
                <a:cubicBezTo>
                  <a:pt x="833844" y="-24780"/>
                  <a:pt x="864412" y="148518"/>
                  <a:pt x="917628" y="178660"/>
                </a:cubicBezTo>
                <a:cubicBezTo>
                  <a:pt x="970844" y="208802"/>
                  <a:pt x="1000975" y="183855"/>
                  <a:pt x="1092371" y="183855"/>
                </a:cubicBezTo>
                <a:lnTo>
                  <a:pt x="3915993" y="173463"/>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183145669"/>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5608200" y="35465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927761" y="37780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894541"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587302" y="37627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807424" y="37340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643462"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3535" y="39189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708434" y="35963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585513" y="39926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5650426" y="37738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58384" y="3862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5746512" y="37374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5644158" y="37166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5780708" y="35513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711158" y="380939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5747879" y="399965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5830904" y="38090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781374" y="36937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5862500" y="36324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5866357" y="40171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5833448" y="39656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5728280" y="36271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5875332" y="37374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778900" y="38750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67718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520961" y="4794670"/>
            <a:ext cx="5013389"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935438"/>
              <a:gd name="connsiteY0" fmla="*/ 149937 h 348789"/>
              <a:gd name="connsiteX1" fmla="*/ 446318 w 3935438"/>
              <a:gd name="connsiteY1" fmla="*/ 176422 h 348789"/>
              <a:gd name="connsiteX2" fmla="*/ 689123 w 3935438"/>
              <a:gd name="connsiteY2" fmla="*/ 345416 h 348789"/>
              <a:gd name="connsiteX3" fmla="*/ 909186 w 3935438"/>
              <a:gd name="connsiteY3" fmla="*/ 3048 h 348789"/>
              <a:gd name="connsiteX4" fmla="*/ 1053739 w 3935438"/>
              <a:gd name="connsiteY4" fmla="*/ 178703 h 348789"/>
              <a:gd name="connsiteX5" fmla="*/ 1160426 w 3935438"/>
              <a:gd name="connsiteY5" fmla="*/ 178702 h 348789"/>
              <a:gd name="connsiteX6" fmla="*/ 3935438 w 3935438"/>
              <a:gd name="connsiteY6" fmla="*/ 173506 h 348789"/>
              <a:gd name="connsiteX0" fmla="*/ 0 w 3731272"/>
              <a:gd name="connsiteY0" fmla="*/ 149937 h 348789"/>
              <a:gd name="connsiteX1" fmla="*/ 446318 w 3731272"/>
              <a:gd name="connsiteY1" fmla="*/ 176422 h 348789"/>
              <a:gd name="connsiteX2" fmla="*/ 689123 w 3731272"/>
              <a:gd name="connsiteY2" fmla="*/ 345416 h 348789"/>
              <a:gd name="connsiteX3" fmla="*/ 909186 w 3731272"/>
              <a:gd name="connsiteY3" fmla="*/ 3048 h 348789"/>
              <a:gd name="connsiteX4" fmla="*/ 1053739 w 3731272"/>
              <a:gd name="connsiteY4" fmla="*/ 178703 h 348789"/>
              <a:gd name="connsiteX5" fmla="*/ 1160426 w 3731272"/>
              <a:gd name="connsiteY5" fmla="*/ 178702 h 348789"/>
              <a:gd name="connsiteX6" fmla="*/ 3731272 w 3731272"/>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1272" h="348789">
                <a:moveTo>
                  <a:pt x="0" y="149937"/>
                </a:moveTo>
                <a:cubicBezTo>
                  <a:pt x="56562" y="169073"/>
                  <a:pt x="331464" y="143842"/>
                  <a:pt x="446318" y="176422"/>
                </a:cubicBezTo>
                <a:cubicBezTo>
                  <a:pt x="561172" y="209002"/>
                  <a:pt x="611978" y="374312"/>
                  <a:pt x="689123" y="345416"/>
                </a:cubicBezTo>
                <a:cubicBezTo>
                  <a:pt x="766268" y="316520"/>
                  <a:pt x="848417" y="30833"/>
                  <a:pt x="909186" y="3048"/>
                </a:cubicBezTo>
                <a:cubicBezTo>
                  <a:pt x="969955" y="-24737"/>
                  <a:pt x="1012514" y="145664"/>
                  <a:pt x="1053739" y="178703"/>
                </a:cubicBezTo>
                <a:cubicBezTo>
                  <a:pt x="1094964" y="211742"/>
                  <a:pt x="1069030" y="178702"/>
                  <a:pt x="1160426" y="178702"/>
                </a:cubicBezTo>
                <a:lnTo>
                  <a:pt x="3731272"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66" name="رابط مستقيم 165">
            <a:extLst>
              <a:ext uri="{FF2B5EF4-FFF2-40B4-BE49-F238E27FC236}">
                <a16:creationId xmlns:a16="http://schemas.microsoft.com/office/drawing/2014/main" id="{C9A31CCE-769B-4AA5-95A6-25DA32C40487}"/>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7" name="رابط مستقيم 166">
            <a:extLst>
              <a:ext uri="{FF2B5EF4-FFF2-40B4-BE49-F238E27FC236}">
                <a16:creationId xmlns:a16="http://schemas.microsoft.com/office/drawing/2014/main" id="{02C058EA-6D41-42EC-BB11-60C910D778DC}"/>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1" name="عنوان 10">
            <a:extLst>
              <a:ext uri="{FF2B5EF4-FFF2-40B4-BE49-F238E27FC236}">
                <a16:creationId xmlns:a16="http://schemas.microsoft.com/office/drawing/2014/main" id="{67C42A55-91A6-4CEF-96E3-77DAFBD536AC}"/>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2797810156"/>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6313795" y="375569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6311150" y="39523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6123349" y="37629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6370481" y="37468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6348798" y="355658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6225626" y="37095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269626"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396258" y="39874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6160565" y="38616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6225476" y="38619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295445" y="39991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6401848" y="38723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6420814" y="364400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6387948" y="35678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223503" y="38090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6345680" y="3802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6297676" y="36521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6355915" y="36658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6238386" y="35885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462619" y="40113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85829" y="4794670"/>
            <a:ext cx="5183207"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61" h="348789">
                <a:moveTo>
                  <a:pt x="0" y="149937"/>
                </a:moveTo>
                <a:cubicBezTo>
                  <a:pt x="56562" y="169073"/>
                  <a:pt x="875906" y="143842"/>
                  <a:pt x="990760" y="176422"/>
                </a:cubicBezTo>
                <a:cubicBezTo>
                  <a:pt x="1105614" y="209002"/>
                  <a:pt x="1156420" y="374312"/>
                  <a:pt x="1233565" y="345416"/>
                </a:cubicBezTo>
                <a:cubicBezTo>
                  <a:pt x="1310710" y="316520"/>
                  <a:pt x="1392859" y="30833"/>
                  <a:pt x="1453628" y="3048"/>
                </a:cubicBezTo>
                <a:cubicBezTo>
                  <a:pt x="1514397" y="-24737"/>
                  <a:pt x="1556956" y="145664"/>
                  <a:pt x="1598181" y="178703"/>
                </a:cubicBezTo>
                <a:cubicBezTo>
                  <a:pt x="1639406" y="211742"/>
                  <a:pt x="1613472" y="178702"/>
                  <a:pt x="1704868" y="178702"/>
                </a:cubicBezTo>
                <a:lnTo>
                  <a:pt x="3857661"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66" name="رابط مستقيم 165">
            <a:extLst>
              <a:ext uri="{FF2B5EF4-FFF2-40B4-BE49-F238E27FC236}">
                <a16:creationId xmlns:a16="http://schemas.microsoft.com/office/drawing/2014/main" id="{53053151-A3A8-40EE-9C5F-54FCE4F4E354}"/>
              </a:ext>
            </a:extLst>
          </p:cNvPr>
          <p:cNvCxnSpPr>
            <a:cxnSpLocks/>
          </p:cNvCxnSpPr>
          <p:nvPr/>
        </p:nvCxnSpPr>
        <p:spPr>
          <a:xfrm flipV="1">
            <a:off x="6617874" y="354762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7" name="رابط مستقيم 166">
            <a:extLst>
              <a:ext uri="{FF2B5EF4-FFF2-40B4-BE49-F238E27FC236}">
                <a16:creationId xmlns:a16="http://schemas.microsoft.com/office/drawing/2014/main" id="{73830AFC-A1D2-471F-AE23-90ABFE93C8F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8" name="رابط مستقيم 167">
            <a:extLst>
              <a:ext uri="{FF2B5EF4-FFF2-40B4-BE49-F238E27FC236}">
                <a16:creationId xmlns:a16="http://schemas.microsoft.com/office/drawing/2014/main" id="{E51DCB70-3AD8-4EFF-9307-AAB38F3A8545}"/>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1" name="عنوان 10">
            <a:extLst>
              <a:ext uri="{FF2B5EF4-FFF2-40B4-BE49-F238E27FC236}">
                <a16:creationId xmlns:a16="http://schemas.microsoft.com/office/drawing/2014/main" id="{1D07084B-7E70-4D3F-A932-C9E229AF1525}"/>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2855259433"/>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6888185" y="36264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864504" y="37202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6963761" y="370450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6987826" y="37759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035501" y="38374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6947558" y="38564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779211" y="37144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962258" y="38855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888185" y="389028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722624" y="37405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739913" y="38839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6800275" y="3665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765276" y="37887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6663094" y="36778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6996165" y="3656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6793072" y="385531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6894299" y="37887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6663435" y="38095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6747998" y="36287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6800090" y="38920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685033" y="38148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72773" y="4794670"/>
            <a:ext cx="5261584" cy="876875"/>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5994" h="348789">
                <a:moveTo>
                  <a:pt x="0" y="149937"/>
                </a:moveTo>
                <a:cubicBezTo>
                  <a:pt x="56562" y="169073"/>
                  <a:pt x="1313404" y="143842"/>
                  <a:pt x="1428258" y="176422"/>
                </a:cubicBezTo>
                <a:cubicBezTo>
                  <a:pt x="1543112" y="209002"/>
                  <a:pt x="1593918" y="374312"/>
                  <a:pt x="1671063" y="345416"/>
                </a:cubicBezTo>
                <a:cubicBezTo>
                  <a:pt x="1748208" y="316520"/>
                  <a:pt x="1830357" y="30833"/>
                  <a:pt x="1891126" y="3048"/>
                </a:cubicBezTo>
                <a:cubicBezTo>
                  <a:pt x="1951895" y="-24737"/>
                  <a:pt x="1994454" y="145664"/>
                  <a:pt x="2035679" y="178703"/>
                </a:cubicBezTo>
                <a:cubicBezTo>
                  <a:pt x="2076904" y="211742"/>
                  <a:pt x="2050970" y="178702"/>
                  <a:pt x="2142366" y="178702"/>
                </a:cubicBezTo>
                <a:lnTo>
                  <a:pt x="3915994"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4" name="عنوان 13">
            <a:extLst>
              <a:ext uri="{FF2B5EF4-FFF2-40B4-BE49-F238E27FC236}">
                <a16:creationId xmlns:a16="http://schemas.microsoft.com/office/drawing/2014/main" id="{FB6076F2-1370-4BAA-B907-DE778B252C09}"/>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1886786034"/>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7359662" y="367839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420654"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318051" y="3776158"/>
            <a:ext cx="105046"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6121867"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369855" y="37671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496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275722" y="37508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220521" y="4974259"/>
            <a:ext cx="5313838" cy="69201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83699 h 275260"/>
              <a:gd name="connsiteX1" fmla="*/ 1836590 w 3954884"/>
              <a:gd name="connsiteY1" fmla="*/ 104988 h 275260"/>
              <a:gd name="connsiteX2" fmla="*/ 2079395 w 3954884"/>
              <a:gd name="connsiteY2" fmla="*/ 273982 h 275260"/>
              <a:gd name="connsiteX3" fmla="*/ 2299458 w 3954884"/>
              <a:gd name="connsiteY3" fmla="*/ 4357 h 275260"/>
              <a:gd name="connsiteX4" fmla="*/ 2444011 w 3954884"/>
              <a:gd name="connsiteY4" fmla="*/ 107269 h 275260"/>
              <a:gd name="connsiteX5" fmla="*/ 2550698 w 3954884"/>
              <a:gd name="connsiteY5" fmla="*/ 107268 h 275260"/>
              <a:gd name="connsiteX6" fmla="*/ 3954884 w 3954884"/>
              <a:gd name="connsiteY6" fmla="*/ 102072 h 2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884" h="275260">
                <a:moveTo>
                  <a:pt x="0" y="83699"/>
                </a:moveTo>
                <a:cubicBezTo>
                  <a:pt x="56562" y="102835"/>
                  <a:pt x="1721736" y="72408"/>
                  <a:pt x="1836590" y="104988"/>
                </a:cubicBezTo>
                <a:cubicBezTo>
                  <a:pt x="1951444" y="137568"/>
                  <a:pt x="2002250" y="290754"/>
                  <a:pt x="2079395" y="273982"/>
                </a:cubicBezTo>
                <a:cubicBezTo>
                  <a:pt x="2156540" y="257210"/>
                  <a:pt x="2238689" y="32142"/>
                  <a:pt x="2299458" y="4357"/>
                </a:cubicBezTo>
                <a:cubicBezTo>
                  <a:pt x="2360227" y="-23428"/>
                  <a:pt x="2402138" y="90117"/>
                  <a:pt x="2444011" y="107269"/>
                </a:cubicBezTo>
                <a:cubicBezTo>
                  <a:pt x="2485884" y="124421"/>
                  <a:pt x="2459302" y="107268"/>
                  <a:pt x="2550698" y="107268"/>
                </a:cubicBezTo>
                <a:lnTo>
                  <a:pt x="3954884" y="102072"/>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10396" y="3561640"/>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940" y="401446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8" name="شكل بيضاوي 167">
            <a:extLst>
              <a:ext uri="{FF2B5EF4-FFF2-40B4-BE49-F238E27FC236}">
                <a16:creationId xmlns:a16="http://schemas.microsoft.com/office/drawing/2014/main" id="{39ED118B-9A16-4006-84E6-1602EC40BFF3}"/>
              </a:ext>
            </a:extLst>
          </p:cNvPr>
          <p:cNvSpPr/>
          <p:nvPr/>
        </p:nvSpPr>
        <p:spPr>
          <a:xfrm>
            <a:off x="7172111" y="37258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4" name="شكل بيضاوي 183">
            <a:extLst>
              <a:ext uri="{FF2B5EF4-FFF2-40B4-BE49-F238E27FC236}">
                <a16:creationId xmlns:a16="http://schemas.microsoft.com/office/drawing/2014/main" id="{B725A11D-9D49-44FF-9C3A-B3FB72CB57E0}"/>
              </a:ext>
            </a:extLst>
          </p:cNvPr>
          <p:cNvSpPr/>
          <p:nvPr/>
        </p:nvSpPr>
        <p:spPr>
          <a:xfrm>
            <a:off x="7324784"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 name="عنوان 16">
            <a:extLst>
              <a:ext uri="{FF2B5EF4-FFF2-40B4-BE49-F238E27FC236}">
                <a16:creationId xmlns:a16="http://schemas.microsoft.com/office/drawing/2014/main" id="{C1C8FC27-6DB8-456D-8B5B-CE391DAABC76}"/>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73971964"/>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3539" y="3705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93515" y="3832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839905" y="37940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83799" y="38742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7014061" y="385951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35402" y="38708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019" y="38814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71634" y="367134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06090" y="375402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699435" y="37783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65127" y="36550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649161" y="384580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26043" y="36754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20255" y="36757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32193" y="391932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80466" y="37849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19629" y="38341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880426" y="380228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144433" y="36258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321834" y="38899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316150" y="36670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289958"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153546" y="39270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232439" y="3801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215073" y="3889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188745" y="37741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254149" y="370812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7222879" y="36234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9265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7261111" y="37119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130635" y="36235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285049" y="390504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128967" y="369502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212321"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100328" y="37980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192215" y="38264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9" y="3992727"/>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23352" y="3583728"/>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8" name="شكل حر 785">
            <a:extLst>
              <a:ext uri="{FF2B5EF4-FFF2-40B4-BE49-F238E27FC236}">
                <a16:creationId xmlns:a16="http://schemas.microsoft.com/office/drawing/2014/main" id="{A155E777-1E3D-47B9-9376-17FC4DB6D3DD}"/>
              </a:ext>
            </a:extLst>
          </p:cNvPr>
          <p:cNvSpPr/>
          <p:nvPr/>
        </p:nvSpPr>
        <p:spPr>
          <a:xfrm>
            <a:off x="4220521" y="4982450"/>
            <a:ext cx="5158015" cy="301288"/>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4805 h 339850"/>
              <a:gd name="connsiteX1" fmla="*/ 1836590 w 3954884"/>
              <a:gd name="connsiteY1" fmla="*/ 176094 h 339850"/>
              <a:gd name="connsiteX2" fmla="*/ 2079395 w 3954884"/>
              <a:gd name="connsiteY2" fmla="*/ 336310 h 339850"/>
              <a:gd name="connsiteX3" fmla="*/ 2270292 w 3954884"/>
              <a:gd name="connsiteY3" fmla="*/ 2720 h 339850"/>
              <a:gd name="connsiteX4" fmla="*/ 2444011 w 3954884"/>
              <a:gd name="connsiteY4" fmla="*/ 178375 h 339850"/>
              <a:gd name="connsiteX5" fmla="*/ 2550698 w 3954884"/>
              <a:gd name="connsiteY5" fmla="*/ 178374 h 339850"/>
              <a:gd name="connsiteX6" fmla="*/ 3954884 w 3954884"/>
              <a:gd name="connsiteY6" fmla="*/ 173178 h 339850"/>
              <a:gd name="connsiteX0" fmla="*/ 0 w 3954884"/>
              <a:gd name="connsiteY0" fmla="*/ 153821 h 304625"/>
              <a:gd name="connsiteX1" fmla="*/ 1836590 w 3954884"/>
              <a:gd name="connsiteY1" fmla="*/ 175110 h 304625"/>
              <a:gd name="connsiteX2" fmla="*/ 2069379 w 3954884"/>
              <a:gd name="connsiteY2" fmla="*/ 300217 h 304625"/>
              <a:gd name="connsiteX3" fmla="*/ 2270292 w 3954884"/>
              <a:gd name="connsiteY3" fmla="*/ 1736 h 304625"/>
              <a:gd name="connsiteX4" fmla="*/ 2444011 w 3954884"/>
              <a:gd name="connsiteY4" fmla="*/ 177391 h 304625"/>
              <a:gd name="connsiteX5" fmla="*/ 2550698 w 3954884"/>
              <a:gd name="connsiteY5" fmla="*/ 177390 h 304625"/>
              <a:gd name="connsiteX6" fmla="*/ 3954884 w 3954884"/>
              <a:gd name="connsiteY6" fmla="*/ 172194 h 304625"/>
              <a:gd name="connsiteX0" fmla="*/ 0 w 3954884"/>
              <a:gd name="connsiteY0" fmla="*/ 153396 h 287255"/>
              <a:gd name="connsiteX1" fmla="*/ 1836590 w 3954884"/>
              <a:gd name="connsiteY1" fmla="*/ 174685 h 287255"/>
              <a:gd name="connsiteX2" fmla="*/ 2069379 w 3954884"/>
              <a:gd name="connsiteY2" fmla="*/ 282237 h 287255"/>
              <a:gd name="connsiteX3" fmla="*/ 2270292 w 3954884"/>
              <a:gd name="connsiteY3" fmla="*/ 1311 h 287255"/>
              <a:gd name="connsiteX4" fmla="*/ 2444011 w 3954884"/>
              <a:gd name="connsiteY4" fmla="*/ 176966 h 287255"/>
              <a:gd name="connsiteX5" fmla="*/ 2550698 w 3954884"/>
              <a:gd name="connsiteY5" fmla="*/ 176965 h 287255"/>
              <a:gd name="connsiteX6" fmla="*/ 3954884 w 3954884"/>
              <a:gd name="connsiteY6" fmla="*/ 171769 h 287255"/>
              <a:gd name="connsiteX0" fmla="*/ 0 w 3954884"/>
              <a:gd name="connsiteY0" fmla="*/ 152096 h 202446"/>
              <a:gd name="connsiteX1" fmla="*/ 1836590 w 3954884"/>
              <a:gd name="connsiteY1" fmla="*/ 173385 h 202446"/>
              <a:gd name="connsiteX2" fmla="*/ 2039332 w 3954884"/>
              <a:gd name="connsiteY2" fmla="*/ 184386 h 202446"/>
              <a:gd name="connsiteX3" fmla="*/ 2270292 w 3954884"/>
              <a:gd name="connsiteY3" fmla="*/ 11 h 202446"/>
              <a:gd name="connsiteX4" fmla="*/ 2444011 w 3954884"/>
              <a:gd name="connsiteY4" fmla="*/ 175666 h 202446"/>
              <a:gd name="connsiteX5" fmla="*/ 2550698 w 3954884"/>
              <a:gd name="connsiteY5" fmla="*/ 175665 h 202446"/>
              <a:gd name="connsiteX6" fmla="*/ 3954884 w 3954884"/>
              <a:gd name="connsiteY6" fmla="*/ 170469 h 20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884" h="202446">
                <a:moveTo>
                  <a:pt x="0" y="152096"/>
                </a:moveTo>
                <a:cubicBezTo>
                  <a:pt x="56562" y="171232"/>
                  <a:pt x="1721736" y="140805"/>
                  <a:pt x="1836590" y="173385"/>
                </a:cubicBezTo>
                <a:cubicBezTo>
                  <a:pt x="1951444" y="205965"/>
                  <a:pt x="1967048" y="213282"/>
                  <a:pt x="2039332" y="184386"/>
                </a:cubicBezTo>
                <a:cubicBezTo>
                  <a:pt x="2111616" y="155490"/>
                  <a:pt x="2202846" y="1464"/>
                  <a:pt x="2270292" y="11"/>
                </a:cubicBezTo>
                <a:cubicBezTo>
                  <a:pt x="2337738" y="-1442"/>
                  <a:pt x="2397277" y="146390"/>
                  <a:pt x="2444011" y="175666"/>
                </a:cubicBezTo>
                <a:cubicBezTo>
                  <a:pt x="2490745" y="204942"/>
                  <a:pt x="2459302" y="175665"/>
                  <a:pt x="2550698" y="175665"/>
                </a:cubicBezTo>
                <a:lnTo>
                  <a:pt x="3954884" y="170469"/>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4" name="عنوان 13">
            <a:extLst>
              <a:ext uri="{FF2B5EF4-FFF2-40B4-BE49-F238E27FC236}">
                <a16:creationId xmlns:a16="http://schemas.microsoft.com/office/drawing/2014/main" id="{013B9502-71D0-412E-90D2-F947252142E4}"/>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2026242057"/>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7491653" y="37854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564357" y="37044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55273" y="36974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6230774"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8514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450390"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901158" y="37483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645690" y="37725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401850" y="38612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390119" y="37936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520289" y="375025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471672"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390546" y="36297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499206" y="36525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531270" y="37209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611000" y="38798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181333" y="4978012"/>
            <a:ext cx="5327831" cy="51899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5090" h="348733">
                <a:moveTo>
                  <a:pt x="0" y="155077"/>
                </a:moveTo>
                <a:cubicBezTo>
                  <a:pt x="56562" y="174213"/>
                  <a:pt x="2082308" y="143786"/>
                  <a:pt x="2197162" y="176366"/>
                </a:cubicBezTo>
                <a:cubicBezTo>
                  <a:pt x="2312016" y="208946"/>
                  <a:pt x="2367683" y="374256"/>
                  <a:pt x="2439967" y="345360"/>
                </a:cubicBezTo>
                <a:cubicBezTo>
                  <a:pt x="2512251" y="316464"/>
                  <a:pt x="2570095" y="30777"/>
                  <a:pt x="2630864" y="2992"/>
                </a:cubicBezTo>
                <a:cubicBezTo>
                  <a:pt x="2691633" y="-24793"/>
                  <a:pt x="2757849" y="149371"/>
                  <a:pt x="2804583" y="178647"/>
                </a:cubicBezTo>
                <a:cubicBezTo>
                  <a:pt x="2851317" y="207923"/>
                  <a:pt x="2819874" y="178646"/>
                  <a:pt x="2911270" y="178646"/>
                </a:cubicBezTo>
                <a:lnTo>
                  <a:pt x="4085090" y="191005"/>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4" name="عنوان 13">
            <a:extLst>
              <a:ext uri="{FF2B5EF4-FFF2-40B4-BE49-F238E27FC236}">
                <a16:creationId xmlns:a16="http://schemas.microsoft.com/office/drawing/2014/main" id="{386758DD-507B-4D56-A8DA-EEED0EC413E4}"/>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1958441677"/>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62254"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8026602" y="37857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7890586" y="390015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8046291" y="36982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934828" y="37578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879868" y="37885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8026602" y="390015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7906875" y="38393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916394" y="37015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7841711" y="38627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7950403" y="37044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7963563" y="36588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7916394" y="376439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820494" y="36192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7865257" y="375664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7923369" y="37325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7860076" y="38801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142140" y="4978012"/>
            <a:ext cx="5340894" cy="518999"/>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106" h="348733">
                <a:moveTo>
                  <a:pt x="0" y="155077"/>
                </a:moveTo>
                <a:cubicBezTo>
                  <a:pt x="56562" y="174213"/>
                  <a:pt x="2372769" y="143786"/>
                  <a:pt x="2487623" y="176366"/>
                </a:cubicBezTo>
                <a:cubicBezTo>
                  <a:pt x="2602477" y="208946"/>
                  <a:pt x="2658144" y="374256"/>
                  <a:pt x="2730428" y="345360"/>
                </a:cubicBezTo>
                <a:cubicBezTo>
                  <a:pt x="2802712" y="316464"/>
                  <a:pt x="2860556" y="30777"/>
                  <a:pt x="2921325" y="2992"/>
                </a:cubicBezTo>
                <a:cubicBezTo>
                  <a:pt x="2982094" y="-24793"/>
                  <a:pt x="3048310" y="149371"/>
                  <a:pt x="3095044" y="178647"/>
                </a:cubicBezTo>
                <a:cubicBezTo>
                  <a:pt x="3141778" y="207923"/>
                  <a:pt x="3110335" y="178646"/>
                  <a:pt x="3201731" y="178646"/>
                </a:cubicBezTo>
                <a:lnTo>
                  <a:pt x="4095106" y="18222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3" name="عنوان 12">
            <a:extLst>
              <a:ext uri="{FF2B5EF4-FFF2-40B4-BE49-F238E27FC236}">
                <a16:creationId xmlns:a16="http://schemas.microsoft.com/office/drawing/2014/main" id="{7298FE63-B223-4BBD-9CDB-82320591BA20}"/>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1913820864"/>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935017" y="39630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8954887" y="37735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8896191" y="382295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835123" y="38744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004941" y="38477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8964592" y="386526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921787" y="38181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895378" y="38705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8900729" y="38457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8912606" y="36687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8885668" y="37151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8769516" y="38105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8916365" y="37691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8845534"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883144" y="369198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8811377" y="37226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929208" y="37250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429529" y="4978013"/>
            <a:ext cx="5171076"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899" h="347462">
                <a:moveTo>
                  <a:pt x="0" y="137522"/>
                </a:moveTo>
                <a:lnTo>
                  <a:pt x="2953754" y="148500"/>
                </a:lnTo>
                <a:cubicBezTo>
                  <a:pt x="2994222" y="176666"/>
                  <a:pt x="3069696" y="369611"/>
                  <a:pt x="3131064" y="345360"/>
                </a:cubicBezTo>
                <a:cubicBezTo>
                  <a:pt x="3192432" y="321109"/>
                  <a:pt x="3261192" y="30777"/>
                  <a:pt x="3321961" y="2992"/>
                </a:cubicBezTo>
                <a:cubicBezTo>
                  <a:pt x="3382730" y="-24793"/>
                  <a:pt x="3448946" y="149371"/>
                  <a:pt x="3495680" y="178647"/>
                </a:cubicBezTo>
                <a:cubicBezTo>
                  <a:pt x="3542414" y="207923"/>
                  <a:pt x="3510971" y="178646"/>
                  <a:pt x="3602367" y="178646"/>
                </a:cubicBezTo>
                <a:lnTo>
                  <a:pt x="3964899" y="18222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3" name="عنوان 12">
            <a:extLst>
              <a:ext uri="{FF2B5EF4-FFF2-40B4-BE49-F238E27FC236}">
                <a16:creationId xmlns:a16="http://schemas.microsoft.com/office/drawing/2014/main" id="{AAA737EE-B91D-4391-A7DE-7628AC500F42}"/>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2486265877"/>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9144941" y="37272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9230024" y="39173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9169785" y="381049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9266479" y="38756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279580" y="3717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9317763" y="37602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9314592" y="38964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9208865" y="36865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9143685" y="38324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9227103" y="38330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177354" y="37962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9307060" y="3642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9369762" y="38261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9238284" y="3728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9213761" y="39158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9307855" y="36644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9224882" y="37502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517332" y="36905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9244693" y="37621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550487" y="38951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298906" y="4978013"/>
            <a:ext cx="5351399"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3161" h="347462">
                <a:moveTo>
                  <a:pt x="0" y="137522"/>
                </a:moveTo>
                <a:lnTo>
                  <a:pt x="3454548" y="148500"/>
                </a:lnTo>
                <a:cubicBezTo>
                  <a:pt x="3495016" y="176666"/>
                  <a:pt x="3570490" y="369611"/>
                  <a:pt x="3631858" y="345360"/>
                </a:cubicBezTo>
                <a:cubicBezTo>
                  <a:pt x="3693226" y="321109"/>
                  <a:pt x="3761986" y="30777"/>
                  <a:pt x="3822755" y="2992"/>
                </a:cubicBezTo>
                <a:cubicBezTo>
                  <a:pt x="3883524" y="-24793"/>
                  <a:pt x="3949740" y="149371"/>
                  <a:pt x="3996474" y="178647"/>
                </a:cubicBezTo>
                <a:cubicBezTo>
                  <a:pt x="4043208" y="207923"/>
                  <a:pt x="4011765" y="178646"/>
                  <a:pt x="4103161" y="178646"/>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3" name="عنوان 12">
            <a:extLst>
              <a:ext uri="{FF2B5EF4-FFF2-40B4-BE49-F238E27FC236}">
                <a16:creationId xmlns:a16="http://schemas.microsoft.com/office/drawing/2014/main" id="{F6128690-0E14-4BFE-A7F0-0D672B98455B}"/>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763541694"/>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lstStyle/>
          <a:p>
            <a:r>
              <a:rPr lang="en-US" b="1" dirty="0">
                <a:solidFill>
                  <a:srgbClr val="C00000"/>
                </a:solidFill>
              </a:rPr>
              <a:t>Naissance of Central Pressure Wave</a:t>
            </a:r>
            <a:br>
              <a:rPr lang="ar-SY" b="1" dirty="0">
                <a:solidFill>
                  <a:srgbClr val="C00000"/>
                </a:solidFill>
              </a:rPr>
            </a:br>
            <a:r>
              <a:rPr lang="en-US" b="1" dirty="0">
                <a:solidFill>
                  <a:srgbClr val="00B050"/>
                </a:solidFill>
              </a:rPr>
              <a:t>upon</a:t>
            </a:r>
            <a:r>
              <a:rPr lang="en-US" b="1" dirty="0">
                <a:solidFill>
                  <a:srgbClr val="C00000"/>
                </a:solidFill>
              </a:rPr>
              <a:t> </a:t>
            </a:r>
            <a:r>
              <a:rPr lang="en-US" sz="2400" b="1" dirty="0">
                <a:solidFill>
                  <a:srgbClr val="00B0F0"/>
                </a:solidFill>
              </a:rPr>
              <a:t>Reaching the Threshold</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4" name="مستطيل 13">
            <a:extLst>
              <a:ext uri="{FF2B5EF4-FFF2-40B4-BE49-F238E27FC236}">
                <a16:creationId xmlns:a16="http://schemas.microsoft.com/office/drawing/2014/main" id="{74411F99-7FAC-49B1-8E12-523AFB526A26}"/>
              </a:ext>
            </a:extLst>
          </p:cNvPr>
          <p:cNvSpPr/>
          <p:nvPr/>
        </p:nvSpPr>
        <p:spPr>
          <a:xfrm>
            <a:off x="720241" y="1701345"/>
            <a:ext cx="2524193" cy="9457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microtubules' montage contracts and then retracts backward into the cell body</a:t>
            </a:r>
            <a:endParaRPr lang="ar-SY" sz="1100" b="1" dirty="0">
              <a:solidFill>
                <a:srgbClr val="C00000"/>
              </a:solidFill>
            </a:endParaRPr>
          </a:p>
          <a:p>
            <a:pPr algn="ctr"/>
            <a:r>
              <a:rPr lang="en-US" sz="1400" b="1" dirty="0">
                <a:solidFill>
                  <a:srgbClr val="C00000"/>
                </a:solidFill>
              </a:rPr>
              <a:t>(Firstly)</a:t>
            </a:r>
            <a:endParaRPr lang="ar-SY" sz="1400" b="1" dirty="0">
              <a:solidFill>
                <a:srgbClr val="C00000"/>
              </a:solidFill>
            </a:endParaRPr>
          </a:p>
          <a:p>
            <a:pPr algn="ctr"/>
            <a:endParaRPr lang="en-US" sz="1100" b="1" dirty="0">
              <a:solidFill>
                <a:srgbClr val="C00000"/>
              </a:solidFill>
            </a:endParaRPr>
          </a:p>
        </p:txBody>
      </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6" name="مستطيل 25">
            <a:extLst>
              <a:ext uri="{FF2B5EF4-FFF2-40B4-BE49-F238E27FC236}">
                <a16:creationId xmlns:a16="http://schemas.microsoft.com/office/drawing/2014/main" id="{A76B39F5-F5F7-4859-BBF6-336F4B3F9939}"/>
              </a:ext>
            </a:extLst>
          </p:cNvPr>
          <p:cNvSpPr/>
          <p:nvPr/>
        </p:nvSpPr>
        <p:spPr>
          <a:xfrm>
            <a:off x="5169989" y="4792414"/>
            <a:ext cx="1954997" cy="4466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70C0"/>
                </a:solidFill>
              </a:rPr>
              <a:t>Resting Pressure</a:t>
            </a:r>
          </a:p>
        </p:txBody>
      </p:sp>
      <p:sp>
        <p:nvSpPr>
          <p:cNvPr id="32" name="مستطيل 31">
            <a:extLst>
              <a:ext uri="{FF2B5EF4-FFF2-40B4-BE49-F238E27FC236}">
                <a16:creationId xmlns:a16="http://schemas.microsoft.com/office/drawing/2014/main" id="{22B22FB2-67EE-4CF5-8085-196D706F7C74}"/>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400" b="1" dirty="0">
                <a:solidFill>
                  <a:srgbClr val="0070C0"/>
                </a:solidFill>
              </a:rPr>
              <a:t>Intraluminal Pressure Schema</a:t>
            </a:r>
          </a:p>
        </p:txBody>
      </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226529"/>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277592"/>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639504" y="318843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4170286"/>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24799" y="31261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2412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02725" y="30753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42857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4372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530987" y="4495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3844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29743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89758" y="436496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288986" y="30272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31895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4424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427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379621" y="451647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50248" y="31447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1724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3015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3755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59105" y="42594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52" name="موصل: على شكل مرفق 151">
            <a:extLst>
              <a:ext uri="{FF2B5EF4-FFF2-40B4-BE49-F238E27FC236}">
                <a16:creationId xmlns:a16="http://schemas.microsoft.com/office/drawing/2014/main" id="{81C0DDF9-2860-4E08-89FD-3ED9AB4811E8}"/>
              </a:ext>
            </a:extLst>
          </p:cNvPr>
          <p:cNvCxnSpPr>
            <a:cxnSpLocks/>
          </p:cNvCxnSpPr>
          <p:nvPr/>
        </p:nvCxnSpPr>
        <p:spPr>
          <a:xfrm>
            <a:off x="1261975" y="3649196"/>
            <a:ext cx="1767569" cy="272487"/>
          </a:xfrm>
          <a:prstGeom prst="bentConnector3">
            <a:avLst>
              <a:gd name="adj1" fmla="val 485"/>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70" name="مستطيل 169">
            <a:extLst>
              <a:ext uri="{FF2B5EF4-FFF2-40B4-BE49-F238E27FC236}">
                <a16:creationId xmlns:a16="http://schemas.microsoft.com/office/drawing/2014/main" id="{E7D770B9-5774-4D53-9FA5-56D9E96E1F04}"/>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71" name="مستطيل 170">
            <a:extLst>
              <a:ext uri="{FF2B5EF4-FFF2-40B4-BE49-F238E27FC236}">
                <a16:creationId xmlns:a16="http://schemas.microsoft.com/office/drawing/2014/main" id="{16B0DC60-1865-4E6C-B9B0-896FBFE390B9}"/>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
        <p:nvSpPr>
          <p:cNvPr id="148" name="مستطيل 147">
            <a:extLst>
              <a:ext uri="{FF2B5EF4-FFF2-40B4-BE49-F238E27FC236}">
                <a16:creationId xmlns:a16="http://schemas.microsoft.com/office/drawing/2014/main" id="{579C49DA-BE74-4534-9941-CA5E6077E82A}"/>
              </a:ext>
            </a:extLst>
          </p:cNvPr>
          <p:cNvSpPr/>
          <p:nvPr/>
        </p:nvSpPr>
        <p:spPr>
          <a:xfrm>
            <a:off x="823370" y="5190705"/>
            <a:ext cx="2628939" cy="723597"/>
          </a:xfrm>
          <a:prstGeom prst="rect">
            <a:avLst/>
          </a:prstGeom>
          <a:solidFill>
            <a:srgbClr val="EDF2DD"/>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A zone of negative pressure is built up within the lumen of Axon Hillock </a:t>
            </a:r>
            <a:endParaRPr lang="en-US" sz="1400" b="1" dirty="0">
              <a:solidFill>
                <a:srgbClr val="C00000"/>
              </a:solidFill>
            </a:endParaRPr>
          </a:p>
          <a:p>
            <a:pPr algn="ctr"/>
            <a:r>
              <a:rPr lang="en-US" sz="1400" b="1" dirty="0">
                <a:solidFill>
                  <a:srgbClr val="C00000"/>
                </a:solidFill>
              </a:rPr>
              <a:t>(bis Secondly)</a:t>
            </a:r>
          </a:p>
        </p:txBody>
      </p:sp>
      <p:sp>
        <p:nvSpPr>
          <p:cNvPr id="21" name="سهم: لليمين 20">
            <a:extLst>
              <a:ext uri="{FF2B5EF4-FFF2-40B4-BE49-F238E27FC236}">
                <a16:creationId xmlns:a16="http://schemas.microsoft.com/office/drawing/2014/main" id="{026739CA-07D4-4EC6-9EC9-E539ADA522F4}"/>
              </a:ext>
            </a:extLst>
          </p:cNvPr>
          <p:cNvSpPr/>
          <p:nvPr/>
        </p:nvSpPr>
        <p:spPr>
          <a:xfrm>
            <a:off x="3764648" y="5274508"/>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3" name="مستطيل 152">
            <a:extLst>
              <a:ext uri="{FF2B5EF4-FFF2-40B4-BE49-F238E27FC236}">
                <a16:creationId xmlns:a16="http://schemas.microsoft.com/office/drawing/2014/main" id="{08BDD77C-52EA-44A7-8180-18EDA60D7373}"/>
              </a:ext>
            </a:extLst>
          </p:cNvPr>
          <p:cNvSpPr/>
          <p:nvPr/>
        </p:nvSpPr>
        <p:spPr>
          <a:xfrm>
            <a:off x="686415" y="2909481"/>
            <a:ext cx="2524193" cy="9332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A central pressure wave is built up that spreads toward the cell membrane of cell body</a:t>
            </a:r>
            <a:endParaRPr lang="ar-SY" sz="1100" b="1" dirty="0">
              <a:solidFill>
                <a:srgbClr val="C00000"/>
              </a:solidFill>
            </a:endParaRPr>
          </a:p>
          <a:p>
            <a:pPr algn="ctr"/>
            <a:r>
              <a:rPr lang="en-US" sz="1400" b="1" dirty="0">
                <a:solidFill>
                  <a:srgbClr val="C00000"/>
                </a:solidFill>
              </a:rPr>
              <a:t>(Secondly)</a:t>
            </a:r>
            <a:endParaRPr lang="ar-SY" sz="1400" b="1" dirty="0">
              <a:solidFill>
                <a:srgbClr val="C00000"/>
              </a:solidFill>
            </a:endParaRPr>
          </a:p>
          <a:p>
            <a:pPr algn="ctr"/>
            <a:endParaRPr lang="en-US" sz="1100" b="1" dirty="0">
              <a:solidFill>
                <a:srgbClr val="C00000"/>
              </a:solidFill>
            </a:endParaRPr>
          </a:p>
        </p:txBody>
      </p:sp>
      <p:cxnSp>
        <p:nvCxnSpPr>
          <p:cNvPr id="133" name="موصل: على شكل مرفق 132">
            <a:extLst>
              <a:ext uri="{FF2B5EF4-FFF2-40B4-BE49-F238E27FC236}">
                <a16:creationId xmlns:a16="http://schemas.microsoft.com/office/drawing/2014/main" id="{2444E84B-32FF-4FD9-97D3-6A486B0F6C69}"/>
              </a:ext>
            </a:extLst>
          </p:cNvPr>
          <p:cNvCxnSpPr/>
          <p:nvPr/>
        </p:nvCxnSpPr>
        <p:spPr>
          <a:xfrm>
            <a:off x="2468881" y="2303725"/>
            <a:ext cx="1226568" cy="1054421"/>
          </a:xfrm>
          <a:prstGeom prst="bentConnector3">
            <a:avLst>
              <a:gd name="adj1" fmla="val 100055"/>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45" name="شكل حر 812">
            <a:extLst>
              <a:ext uri="{FF2B5EF4-FFF2-40B4-BE49-F238E27FC236}">
                <a16:creationId xmlns:a16="http://schemas.microsoft.com/office/drawing/2014/main" id="{837C2BAD-3AF6-4463-975C-9A97739D92CA}"/>
              </a:ext>
            </a:extLst>
          </p:cNvPr>
          <p:cNvSpPr/>
          <p:nvPr/>
        </p:nvSpPr>
        <p:spPr>
          <a:xfrm>
            <a:off x="4080733" y="5174526"/>
            <a:ext cx="3116927" cy="46250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966" h="201109">
                <a:moveTo>
                  <a:pt x="0" y="19079"/>
                </a:moveTo>
                <a:cubicBezTo>
                  <a:pt x="84345" y="51781"/>
                  <a:pt x="126447" y="201741"/>
                  <a:pt x="203251" y="201108"/>
                </a:cubicBezTo>
                <a:cubicBezTo>
                  <a:pt x="280055" y="200475"/>
                  <a:pt x="352308" y="47211"/>
                  <a:pt x="460827" y="15278"/>
                </a:cubicBezTo>
                <a:cubicBezTo>
                  <a:pt x="569346" y="-16655"/>
                  <a:pt x="643221" y="11738"/>
                  <a:pt x="854366" y="9509"/>
                </a:cubicBezTo>
                <a:lnTo>
                  <a:pt x="2096966" y="4897"/>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cxnSp>
        <p:nvCxnSpPr>
          <p:cNvPr id="149" name="رابط مستقيم 148">
            <a:extLst>
              <a:ext uri="{FF2B5EF4-FFF2-40B4-BE49-F238E27FC236}">
                <a16:creationId xmlns:a16="http://schemas.microsoft.com/office/drawing/2014/main" id="{ED1C2E09-951D-4182-866A-CACFC05210BF}"/>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0" name="رابط مستقيم 149">
            <a:extLst>
              <a:ext uri="{FF2B5EF4-FFF2-40B4-BE49-F238E27FC236}">
                <a16:creationId xmlns:a16="http://schemas.microsoft.com/office/drawing/2014/main" id="{1939C24C-1372-4BB0-B24B-E2532FBFD857}"/>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1" name="رابط كسهم مستقيم 10">
            <a:extLst>
              <a:ext uri="{FF2B5EF4-FFF2-40B4-BE49-F238E27FC236}">
                <a16:creationId xmlns:a16="http://schemas.microsoft.com/office/drawing/2014/main" id="{19C2E057-6F33-4332-AC83-931CA9D5FCAA}"/>
              </a:ext>
            </a:extLst>
          </p:cNvPr>
          <p:cNvCxnSpPr>
            <a:endCxn id="21" idx="1"/>
          </p:cNvCxnSpPr>
          <p:nvPr/>
        </p:nvCxnSpPr>
        <p:spPr>
          <a:xfrm flipV="1">
            <a:off x="3029544" y="5479555"/>
            <a:ext cx="735104" cy="19908"/>
          </a:xfrm>
          <a:prstGeom prst="straightConnector1">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576161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42402" y="337844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764739" y="4223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721445" y="33634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679323" y="40177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712254" y="41213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748082" y="40671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41324"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700326" y="33963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819397" y="341522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rot="2072773">
            <a:off x="6751634" y="322980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flipV="1">
            <a:off x="6964855" y="3307693"/>
            <a:ext cx="45719" cy="610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6881062" y="421114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595666" y="341358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9472" y="326872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7023642" y="41808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928284" y="40607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6845248" y="40572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rot="21087185">
            <a:off x="6972412" y="422005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9" name="شكل بيضاوي 78">
            <a:extLst>
              <a:ext uri="{FF2B5EF4-FFF2-40B4-BE49-F238E27FC236}">
                <a16:creationId xmlns:a16="http://schemas.microsoft.com/office/drawing/2014/main" id="{8D78BE63-D844-4118-8041-5075854E324E}"/>
              </a:ext>
            </a:extLst>
          </p:cNvPr>
          <p:cNvSpPr/>
          <p:nvPr/>
        </p:nvSpPr>
        <p:spPr>
          <a:xfrm>
            <a:off x="4950380" y="381345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6188045" y="354507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6836736" y="38485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8001458" y="365438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833061" y="36373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9581620" y="38393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9535598" y="3836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931209"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7314819" y="3606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7362639" y="38732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7968163" y="39592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5770636" y="38022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9580099" y="3875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9658849" y="36246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9657329" y="39033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194720" y="38196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808132"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9641249" y="38445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098" y="37885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6954160" y="383687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690317" y="37164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9576369" y="36075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778265" y="39241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7415123" y="371063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9632136" y="36009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500737" y="3719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5887179" y="36719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543266" y="37312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599486" y="38073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702922" y="363145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9554994" y="379992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6361417" y="383167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560067" y="3632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9551933" y="357743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9643371" y="384662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6226332" y="371723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9630746" y="36937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805386" y="36757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411525" y="359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675226" y="40234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564482" y="37151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9593351" y="37566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6160379" y="402255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84906"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873809"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990751" y="39385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6660747" y="380360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7822123" y="3806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8225273" y="395953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396625" y="386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9565446" y="38284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6589370" y="36129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179768" y="37459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7570355" y="3868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884351" y="3980344"/>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8517332" y="369050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9570223" y="36698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10161" y="37671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8550487" y="389516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6397827" y="39869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282888" y="39394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481173" y="39815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cxnSp>
        <p:nvCxnSpPr>
          <p:cNvPr id="11" name="رابط مستقيم 10">
            <a:extLst>
              <a:ext uri="{FF2B5EF4-FFF2-40B4-BE49-F238E27FC236}">
                <a16:creationId xmlns:a16="http://schemas.microsoft.com/office/drawing/2014/main" id="{D968E856-F716-4DC2-B0BD-0FE7DECE577C}"/>
              </a:ext>
            </a:extLst>
          </p:cNvPr>
          <p:cNvCxnSpPr>
            <a:cxnSpLocks/>
          </p:cNvCxnSpPr>
          <p:nvPr/>
        </p:nvCxnSpPr>
        <p:spPr>
          <a:xfrm flipV="1">
            <a:off x="6636848" y="3991679"/>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66" name="رابط مستقيم 165">
            <a:extLst>
              <a:ext uri="{FF2B5EF4-FFF2-40B4-BE49-F238E27FC236}">
                <a16:creationId xmlns:a16="http://schemas.microsoft.com/office/drawing/2014/main" id="{5563A385-2877-4A6A-BCDD-59098BA82BA6}"/>
              </a:ext>
            </a:extLst>
          </p:cNvPr>
          <p:cNvCxnSpPr>
            <a:cxnSpLocks/>
          </p:cNvCxnSpPr>
          <p:nvPr/>
        </p:nvCxnSpPr>
        <p:spPr>
          <a:xfrm flipV="1">
            <a:off x="6645711" y="3582696"/>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90" name="شكل حر 785">
            <a:extLst>
              <a:ext uri="{FF2B5EF4-FFF2-40B4-BE49-F238E27FC236}">
                <a16:creationId xmlns:a16="http://schemas.microsoft.com/office/drawing/2014/main" id="{AE45939A-744B-462A-A6D8-70F47888B781}"/>
              </a:ext>
            </a:extLst>
          </p:cNvPr>
          <p:cNvSpPr/>
          <p:nvPr/>
        </p:nvSpPr>
        <p:spPr>
          <a:xfrm>
            <a:off x="4207467" y="4978013"/>
            <a:ext cx="5538828" cy="51710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2496556"/>
              <a:gd name="connsiteY0" fmla="*/ 108370 h 346395"/>
              <a:gd name="connsiteX1" fmla="*/ 397458 w 2496556"/>
              <a:gd name="connsiteY1" fmla="*/ 345416 h 346395"/>
              <a:gd name="connsiteX2" fmla="*/ 617521 w 2496556"/>
              <a:gd name="connsiteY2" fmla="*/ 3048 h 346395"/>
              <a:gd name="connsiteX3" fmla="*/ 762074 w 2496556"/>
              <a:gd name="connsiteY3" fmla="*/ 178703 h 346395"/>
              <a:gd name="connsiteX4" fmla="*/ 868761 w 2496556"/>
              <a:gd name="connsiteY4" fmla="*/ 178702 h 346395"/>
              <a:gd name="connsiteX5" fmla="*/ 2496556 w 2496556"/>
              <a:gd name="connsiteY5" fmla="*/ 173506 h 346395"/>
              <a:gd name="connsiteX0" fmla="*/ 0 w 2496556"/>
              <a:gd name="connsiteY0" fmla="*/ 108370 h 346440"/>
              <a:gd name="connsiteX1" fmla="*/ 397458 w 2496556"/>
              <a:gd name="connsiteY1" fmla="*/ 345416 h 346440"/>
              <a:gd name="connsiteX2" fmla="*/ 617521 w 2496556"/>
              <a:gd name="connsiteY2" fmla="*/ 3048 h 346440"/>
              <a:gd name="connsiteX3" fmla="*/ 762074 w 2496556"/>
              <a:gd name="connsiteY3" fmla="*/ 178703 h 346440"/>
              <a:gd name="connsiteX4" fmla="*/ 868761 w 2496556"/>
              <a:gd name="connsiteY4" fmla="*/ 178702 h 346440"/>
              <a:gd name="connsiteX5" fmla="*/ 2496556 w 2496556"/>
              <a:gd name="connsiteY5" fmla="*/ 173506 h 346440"/>
              <a:gd name="connsiteX0" fmla="*/ 0 w 2788221"/>
              <a:gd name="connsiteY0" fmla="*/ 149937 h 347709"/>
              <a:gd name="connsiteX1" fmla="*/ 689123 w 2788221"/>
              <a:gd name="connsiteY1" fmla="*/ 345416 h 347709"/>
              <a:gd name="connsiteX2" fmla="*/ 909186 w 2788221"/>
              <a:gd name="connsiteY2" fmla="*/ 3048 h 347709"/>
              <a:gd name="connsiteX3" fmla="*/ 1053739 w 2788221"/>
              <a:gd name="connsiteY3" fmla="*/ 178703 h 347709"/>
              <a:gd name="connsiteX4" fmla="*/ 1160426 w 2788221"/>
              <a:gd name="connsiteY4" fmla="*/ 178702 h 347709"/>
              <a:gd name="connsiteX5" fmla="*/ 2788221 w 2788221"/>
              <a:gd name="connsiteY5" fmla="*/ 173506 h 347709"/>
              <a:gd name="connsiteX0" fmla="*/ 0 w 2788221"/>
              <a:gd name="connsiteY0" fmla="*/ 149937 h 348789"/>
              <a:gd name="connsiteX1" fmla="*/ 446318 w 2788221"/>
              <a:gd name="connsiteY1" fmla="*/ 176422 h 348789"/>
              <a:gd name="connsiteX2" fmla="*/ 689123 w 2788221"/>
              <a:gd name="connsiteY2" fmla="*/ 345416 h 348789"/>
              <a:gd name="connsiteX3" fmla="*/ 909186 w 2788221"/>
              <a:gd name="connsiteY3" fmla="*/ 3048 h 348789"/>
              <a:gd name="connsiteX4" fmla="*/ 1053739 w 2788221"/>
              <a:gd name="connsiteY4" fmla="*/ 178703 h 348789"/>
              <a:gd name="connsiteX5" fmla="*/ 1160426 w 2788221"/>
              <a:gd name="connsiteY5" fmla="*/ 178702 h 348789"/>
              <a:gd name="connsiteX6" fmla="*/ 2788221 w 2788221"/>
              <a:gd name="connsiteY6" fmla="*/ 173506 h 348789"/>
              <a:gd name="connsiteX0" fmla="*/ 0 w 3332663"/>
              <a:gd name="connsiteY0" fmla="*/ 149937 h 348789"/>
              <a:gd name="connsiteX1" fmla="*/ 990760 w 3332663"/>
              <a:gd name="connsiteY1" fmla="*/ 176422 h 348789"/>
              <a:gd name="connsiteX2" fmla="*/ 1233565 w 3332663"/>
              <a:gd name="connsiteY2" fmla="*/ 345416 h 348789"/>
              <a:gd name="connsiteX3" fmla="*/ 1453628 w 3332663"/>
              <a:gd name="connsiteY3" fmla="*/ 3048 h 348789"/>
              <a:gd name="connsiteX4" fmla="*/ 1598181 w 3332663"/>
              <a:gd name="connsiteY4" fmla="*/ 178703 h 348789"/>
              <a:gd name="connsiteX5" fmla="*/ 1704868 w 3332663"/>
              <a:gd name="connsiteY5" fmla="*/ 178702 h 348789"/>
              <a:gd name="connsiteX6" fmla="*/ 3332663 w 3332663"/>
              <a:gd name="connsiteY6" fmla="*/ 173506 h 348789"/>
              <a:gd name="connsiteX0" fmla="*/ 0 w 3857661"/>
              <a:gd name="connsiteY0" fmla="*/ 149937 h 348789"/>
              <a:gd name="connsiteX1" fmla="*/ 990760 w 3857661"/>
              <a:gd name="connsiteY1" fmla="*/ 176422 h 348789"/>
              <a:gd name="connsiteX2" fmla="*/ 1233565 w 3857661"/>
              <a:gd name="connsiteY2" fmla="*/ 345416 h 348789"/>
              <a:gd name="connsiteX3" fmla="*/ 1453628 w 3857661"/>
              <a:gd name="connsiteY3" fmla="*/ 3048 h 348789"/>
              <a:gd name="connsiteX4" fmla="*/ 1598181 w 3857661"/>
              <a:gd name="connsiteY4" fmla="*/ 178703 h 348789"/>
              <a:gd name="connsiteX5" fmla="*/ 1704868 w 3857661"/>
              <a:gd name="connsiteY5" fmla="*/ 178702 h 348789"/>
              <a:gd name="connsiteX6" fmla="*/ 3857661 w 3857661"/>
              <a:gd name="connsiteY6" fmla="*/ 173506 h 348789"/>
              <a:gd name="connsiteX0" fmla="*/ 0 w 3478496"/>
              <a:gd name="connsiteY0" fmla="*/ 149937 h 348789"/>
              <a:gd name="connsiteX1" fmla="*/ 990760 w 3478496"/>
              <a:gd name="connsiteY1" fmla="*/ 176422 h 348789"/>
              <a:gd name="connsiteX2" fmla="*/ 1233565 w 3478496"/>
              <a:gd name="connsiteY2" fmla="*/ 345416 h 348789"/>
              <a:gd name="connsiteX3" fmla="*/ 1453628 w 3478496"/>
              <a:gd name="connsiteY3" fmla="*/ 3048 h 348789"/>
              <a:gd name="connsiteX4" fmla="*/ 1598181 w 3478496"/>
              <a:gd name="connsiteY4" fmla="*/ 178703 h 348789"/>
              <a:gd name="connsiteX5" fmla="*/ 1704868 w 3478496"/>
              <a:gd name="connsiteY5" fmla="*/ 178702 h 348789"/>
              <a:gd name="connsiteX6" fmla="*/ 3478496 w 3478496"/>
              <a:gd name="connsiteY6" fmla="*/ 173506 h 348789"/>
              <a:gd name="connsiteX0" fmla="*/ 0 w 3915994"/>
              <a:gd name="connsiteY0" fmla="*/ 149937 h 348789"/>
              <a:gd name="connsiteX1" fmla="*/ 1428258 w 3915994"/>
              <a:gd name="connsiteY1" fmla="*/ 176422 h 348789"/>
              <a:gd name="connsiteX2" fmla="*/ 1671063 w 3915994"/>
              <a:gd name="connsiteY2" fmla="*/ 345416 h 348789"/>
              <a:gd name="connsiteX3" fmla="*/ 1891126 w 3915994"/>
              <a:gd name="connsiteY3" fmla="*/ 3048 h 348789"/>
              <a:gd name="connsiteX4" fmla="*/ 2035679 w 3915994"/>
              <a:gd name="connsiteY4" fmla="*/ 178703 h 348789"/>
              <a:gd name="connsiteX5" fmla="*/ 2142366 w 3915994"/>
              <a:gd name="connsiteY5" fmla="*/ 178702 h 348789"/>
              <a:gd name="connsiteX6" fmla="*/ 3915994 w 3915994"/>
              <a:gd name="connsiteY6" fmla="*/ 173506 h 348789"/>
              <a:gd name="connsiteX0" fmla="*/ 0 w 3546552"/>
              <a:gd name="connsiteY0" fmla="*/ 149937 h 348789"/>
              <a:gd name="connsiteX1" fmla="*/ 1428258 w 3546552"/>
              <a:gd name="connsiteY1" fmla="*/ 176422 h 348789"/>
              <a:gd name="connsiteX2" fmla="*/ 1671063 w 3546552"/>
              <a:gd name="connsiteY2" fmla="*/ 345416 h 348789"/>
              <a:gd name="connsiteX3" fmla="*/ 1891126 w 3546552"/>
              <a:gd name="connsiteY3" fmla="*/ 3048 h 348789"/>
              <a:gd name="connsiteX4" fmla="*/ 2035679 w 3546552"/>
              <a:gd name="connsiteY4" fmla="*/ 178703 h 348789"/>
              <a:gd name="connsiteX5" fmla="*/ 2142366 w 3546552"/>
              <a:gd name="connsiteY5" fmla="*/ 178702 h 348789"/>
              <a:gd name="connsiteX6" fmla="*/ 3546552 w 3546552"/>
              <a:gd name="connsiteY6" fmla="*/ 173506 h 348789"/>
              <a:gd name="connsiteX0" fmla="*/ 0 w 3954884"/>
              <a:gd name="connsiteY0" fmla="*/ 155133 h 348789"/>
              <a:gd name="connsiteX1" fmla="*/ 1836590 w 3954884"/>
              <a:gd name="connsiteY1" fmla="*/ 176422 h 348789"/>
              <a:gd name="connsiteX2" fmla="*/ 2079395 w 3954884"/>
              <a:gd name="connsiteY2" fmla="*/ 345416 h 348789"/>
              <a:gd name="connsiteX3" fmla="*/ 2299458 w 3954884"/>
              <a:gd name="connsiteY3" fmla="*/ 3048 h 348789"/>
              <a:gd name="connsiteX4" fmla="*/ 2444011 w 3954884"/>
              <a:gd name="connsiteY4" fmla="*/ 178703 h 348789"/>
              <a:gd name="connsiteX5" fmla="*/ 2550698 w 3954884"/>
              <a:gd name="connsiteY5" fmla="*/ 178702 h 348789"/>
              <a:gd name="connsiteX6" fmla="*/ 3954884 w 3954884"/>
              <a:gd name="connsiteY6" fmla="*/ 173506 h 348789"/>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954884"/>
              <a:gd name="connsiteY0" fmla="*/ 155077 h 348733"/>
              <a:gd name="connsiteX1" fmla="*/ 1836590 w 3954884"/>
              <a:gd name="connsiteY1" fmla="*/ 176366 h 348733"/>
              <a:gd name="connsiteX2" fmla="*/ 2079395 w 3954884"/>
              <a:gd name="connsiteY2" fmla="*/ 345360 h 348733"/>
              <a:gd name="connsiteX3" fmla="*/ 2270292 w 3954884"/>
              <a:gd name="connsiteY3" fmla="*/ 2992 h 348733"/>
              <a:gd name="connsiteX4" fmla="*/ 2444011 w 3954884"/>
              <a:gd name="connsiteY4" fmla="*/ 178647 h 348733"/>
              <a:gd name="connsiteX5" fmla="*/ 2550698 w 3954884"/>
              <a:gd name="connsiteY5" fmla="*/ 178646 h 348733"/>
              <a:gd name="connsiteX6" fmla="*/ 3954884 w 3954884"/>
              <a:gd name="connsiteY6" fmla="*/ 173450 h 348733"/>
              <a:gd name="connsiteX0" fmla="*/ 0 w 3724518"/>
              <a:gd name="connsiteY0" fmla="*/ 155077 h 348733"/>
              <a:gd name="connsiteX1" fmla="*/ 1836590 w 3724518"/>
              <a:gd name="connsiteY1" fmla="*/ 176366 h 348733"/>
              <a:gd name="connsiteX2" fmla="*/ 2079395 w 3724518"/>
              <a:gd name="connsiteY2" fmla="*/ 345360 h 348733"/>
              <a:gd name="connsiteX3" fmla="*/ 2270292 w 3724518"/>
              <a:gd name="connsiteY3" fmla="*/ 2992 h 348733"/>
              <a:gd name="connsiteX4" fmla="*/ 2444011 w 3724518"/>
              <a:gd name="connsiteY4" fmla="*/ 178647 h 348733"/>
              <a:gd name="connsiteX5" fmla="*/ 2550698 w 3724518"/>
              <a:gd name="connsiteY5" fmla="*/ 178646 h 348733"/>
              <a:gd name="connsiteX6" fmla="*/ 3724518 w 3724518"/>
              <a:gd name="connsiteY6" fmla="*/ 191005 h 348733"/>
              <a:gd name="connsiteX0" fmla="*/ 0 w 4085090"/>
              <a:gd name="connsiteY0" fmla="*/ 155077 h 348733"/>
              <a:gd name="connsiteX1" fmla="*/ 2197162 w 4085090"/>
              <a:gd name="connsiteY1" fmla="*/ 176366 h 348733"/>
              <a:gd name="connsiteX2" fmla="*/ 2439967 w 4085090"/>
              <a:gd name="connsiteY2" fmla="*/ 345360 h 348733"/>
              <a:gd name="connsiteX3" fmla="*/ 2630864 w 4085090"/>
              <a:gd name="connsiteY3" fmla="*/ 2992 h 348733"/>
              <a:gd name="connsiteX4" fmla="*/ 2804583 w 4085090"/>
              <a:gd name="connsiteY4" fmla="*/ 178647 h 348733"/>
              <a:gd name="connsiteX5" fmla="*/ 2911270 w 4085090"/>
              <a:gd name="connsiteY5" fmla="*/ 178646 h 348733"/>
              <a:gd name="connsiteX6" fmla="*/ 4085090 w 4085090"/>
              <a:gd name="connsiteY6" fmla="*/ 191005 h 348733"/>
              <a:gd name="connsiteX0" fmla="*/ 0 w 3804645"/>
              <a:gd name="connsiteY0" fmla="*/ 155077 h 348733"/>
              <a:gd name="connsiteX1" fmla="*/ 2197162 w 3804645"/>
              <a:gd name="connsiteY1" fmla="*/ 176366 h 348733"/>
              <a:gd name="connsiteX2" fmla="*/ 2439967 w 3804645"/>
              <a:gd name="connsiteY2" fmla="*/ 345360 h 348733"/>
              <a:gd name="connsiteX3" fmla="*/ 2630864 w 3804645"/>
              <a:gd name="connsiteY3" fmla="*/ 2992 h 348733"/>
              <a:gd name="connsiteX4" fmla="*/ 2804583 w 3804645"/>
              <a:gd name="connsiteY4" fmla="*/ 178647 h 348733"/>
              <a:gd name="connsiteX5" fmla="*/ 2911270 w 3804645"/>
              <a:gd name="connsiteY5" fmla="*/ 178646 h 348733"/>
              <a:gd name="connsiteX6" fmla="*/ 3804645 w 3804645"/>
              <a:gd name="connsiteY6" fmla="*/ 182228 h 348733"/>
              <a:gd name="connsiteX0" fmla="*/ 0 w 4095106"/>
              <a:gd name="connsiteY0" fmla="*/ 155077 h 348733"/>
              <a:gd name="connsiteX1" fmla="*/ 2487623 w 4095106"/>
              <a:gd name="connsiteY1" fmla="*/ 176366 h 348733"/>
              <a:gd name="connsiteX2" fmla="*/ 2730428 w 4095106"/>
              <a:gd name="connsiteY2" fmla="*/ 345360 h 348733"/>
              <a:gd name="connsiteX3" fmla="*/ 2921325 w 4095106"/>
              <a:gd name="connsiteY3" fmla="*/ 2992 h 348733"/>
              <a:gd name="connsiteX4" fmla="*/ 3095044 w 4095106"/>
              <a:gd name="connsiteY4" fmla="*/ 178647 h 348733"/>
              <a:gd name="connsiteX5" fmla="*/ 3201731 w 4095106"/>
              <a:gd name="connsiteY5" fmla="*/ 178646 h 348733"/>
              <a:gd name="connsiteX6" fmla="*/ 4095106 w 4095106"/>
              <a:gd name="connsiteY6" fmla="*/ 182228 h 348733"/>
              <a:gd name="connsiteX0" fmla="*/ 0 w 4065058"/>
              <a:gd name="connsiteY0" fmla="*/ 155077 h 348733"/>
              <a:gd name="connsiteX1" fmla="*/ 2487623 w 4065058"/>
              <a:gd name="connsiteY1" fmla="*/ 176366 h 348733"/>
              <a:gd name="connsiteX2" fmla="*/ 2730428 w 4065058"/>
              <a:gd name="connsiteY2" fmla="*/ 345360 h 348733"/>
              <a:gd name="connsiteX3" fmla="*/ 2921325 w 4065058"/>
              <a:gd name="connsiteY3" fmla="*/ 2992 h 348733"/>
              <a:gd name="connsiteX4" fmla="*/ 3095044 w 4065058"/>
              <a:gd name="connsiteY4" fmla="*/ 178647 h 348733"/>
              <a:gd name="connsiteX5" fmla="*/ 3201731 w 4065058"/>
              <a:gd name="connsiteY5" fmla="*/ 178646 h 348733"/>
              <a:gd name="connsiteX6" fmla="*/ 4065058 w 4065058"/>
              <a:gd name="connsiteY6" fmla="*/ 182228 h 348733"/>
              <a:gd name="connsiteX0" fmla="*/ 0 w 3864740"/>
              <a:gd name="connsiteY0" fmla="*/ 155077 h 348733"/>
              <a:gd name="connsiteX1" fmla="*/ 2487623 w 3864740"/>
              <a:gd name="connsiteY1" fmla="*/ 176366 h 348733"/>
              <a:gd name="connsiteX2" fmla="*/ 2730428 w 3864740"/>
              <a:gd name="connsiteY2" fmla="*/ 345360 h 348733"/>
              <a:gd name="connsiteX3" fmla="*/ 2921325 w 3864740"/>
              <a:gd name="connsiteY3" fmla="*/ 2992 h 348733"/>
              <a:gd name="connsiteX4" fmla="*/ 3095044 w 3864740"/>
              <a:gd name="connsiteY4" fmla="*/ 178647 h 348733"/>
              <a:gd name="connsiteX5" fmla="*/ 3201731 w 3864740"/>
              <a:gd name="connsiteY5" fmla="*/ 178646 h 348733"/>
              <a:gd name="connsiteX6" fmla="*/ 3864740 w 3864740"/>
              <a:gd name="connsiteY6" fmla="*/ 182228 h 348733"/>
              <a:gd name="connsiteX0" fmla="*/ 20939 w 3885679"/>
              <a:gd name="connsiteY0" fmla="*/ 155077 h 348737"/>
              <a:gd name="connsiteX1" fmla="*/ 260387 w 3885679"/>
              <a:gd name="connsiteY1" fmla="*/ 148501 h 348737"/>
              <a:gd name="connsiteX2" fmla="*/ 2508562 w 3885679"/>
              <a:gd name="connsiteY2" fmla="*/ 176366 h 348737"/>
              <a:gd name="connsiteX3" fmla="*/ 2751367 w 3885679"/>
              <a:gd name="connsiteY3" fmla="*/ 345360 h 348737"/>
              <a:gd name="connsiteX4" fmla="*/ 2942264 w 3885679"/>
              <a:gd name="connsiteY4" fmla="*/ 2992 h 348737"/>
              <a:gd name="connsiteX5" fmla="*/ 3115983 w 3885679"/>
              <a:gd name="connsiteY5" fmla="*/ 178647 h 348737"/>
              <a:gd name="connsiteX6" fmla="*/ 3222670 w 3885679"/>
              <a:gd name="connsiteY6" fmla="*/ 178646 h 348737"/>
              <a:gd name="connsiteX7" fmla="*/ 3885679 w 3885679"/>
              <a:gd name="connsiteY7" fmla="*/ 182228 h 348737"/>
              <a:gd name="connsiteX0" fmla="*/ 0 w 4265376"/>
              <a:gd name="connsiteY0" fmla="*/ 137522 h 348737"/>
              <a:gd name="connsiteX1" fmla="*/ 640084 w 4265376"/>
              <a:gd name="connsiteY1" fmla="*/ 148501 h 348737"/>
              <a:gd name="connsiteX2" fmla="*/ 2888259 w 4265376"/>
              <a:gd name="connsiteY2" fmla="*/ 176366 h 348737"/>
              <a:gd name="connsiteX3" fmla="*/ 3131064 w 4265376"/>
              <a:gd name="connsiteY3" fmla="*/ 345360 h 348737"/>
              <a:gd name="connsiteX4" fmla="*/ 3321961 w 4265376"/>
              <a:gd name="connsiteY4" fmla="*/ 2992 h 348737"/>
              <a:gd name="connsiteX5" fmla="*/ 3495680 w 4265376"/>
              <a:gd name="connsiteY5" fmla="*/ 178647 h 348737"/>
              <a:gd name="connsiteX6" fmla="*/ 3602367 w 4265376"/>
              <a:gd name="connsiteY6" fmla="*/ 178646 h 348737"/>
              <a:gd name="connsiteX7" fmla="*/ 4265376 w 4265376"/>
              <a:gd name="connsiteY7" fmla="*/ 182228 h 348737"/>
              <a:gd name="connsiteX0" fmla="*/ 0 w 4265376"/>
              <a:gd name="connsiteY0" fmla="*/ 137522 h 348770"/>
              <a:gd name="connsiteX1" fmla="*/ 2888259 w 4265376"/>
              <a:gd name="connsiteY1" fmla="*/ 176366 h 348770"/>
              <a:gd name="connsiteX2" fmla="*/ 3131064 w 4265376"/>
              <a:gd name="connsiteY2" fmla="*/ 345360 h 348770"/>
              <a:gd name="connsiteX3" fmla="*/ 3321961 w 4265376"/>
              <a:gd name="connsiteY3" fmla="*/ 2992 h 348770"/>
              <a:gd name="connsiteX4" fmla="*/ 3495680 w 4265376"/>
              <a:gd name="connsiteY4" fmla="*/ 178647 h 348770"/>
              <a:gd name="connsiteX5" fmla="*/ 3602367 w 4265376"/>
              <a:gd name="connsiteY5" fmla="*/ 178646 h 348770"/>
              <a:gd name="connsiteX6" fmla="*/ 4265376 w 4265376"/>
              <a:gd name="connsiteY6" fmla="*/ 182228 h 348770"/>
              <a:gd name="connsiteX0" fmla="*/ 0 w 4265376"/>
              <a:gd name="connsiteY0" fmla="*/ 137522 h 350733"/>
              <a:gd name="connsiteX1" fmla="*/ 2888259 w 4265376"/>
              <a:gd name="connsiteY1" fmla="*/ 176366 h 350733"/>
              <a:gd name="connsiteX2" fmla="*/ 3073944 w 4265376"/>
              <a:gd name="connsiteY2" fmla="*/ 209942 h 350733"/>
              <a:gd name="connsiteX3" fmla="*/ 3131064 w 4265376"/>
              <a:gd name="connsiteY3" fmla="*/ 345360 h 350733"/>
              <a:gd name="connsiteX4" fmla="*/ 3321961 w 4265376"/>
              <a:gd name="connsiteY4" fmla="*/ 2992 h 350733"/>
              <a:gd name="connsiteX5" fmla="*/ 3495680 w 4265376"/>
              <a:gd name="connsiteY5" fmla="*/ 178647 h 350733"/>
              <a:gd name="connsiteX6" fmla="*/ 3602367 w 4265376"/>
              <a:gd name="connsiteY6" fmla="*/ 178646 h 350733"/>
              <a:gd name="connsiteX7" fmla="*/ 4265376 w 4265376"/>
              <a:gd name="connsiteY7" fmla="*/ 182228 h 350733"/>
              <a:gd name="connsiteX0" fmla="*/ 0 w 4265376"/>
              <a:gd name="connsiteY0" fmla="*/ 137522 h 350733"/>
              <a:gd name="connsiteX1" fmla="*/ 3073944 w 4265376"/>
              <a:gd name="connsiteY1" fmla="*/ 209942 h 350733"/>
              <a:gd name="connsiteX2" fmla="*/ 3131064 w 4265376"/>
              <a:gd name="connsiteY2" fmla="*/ 345360 h 350733"/>
              <a:gd name="connsiteX3" fmla="*/ 3321961 w 4265376"/>
              <a:gd name="connsiteY3" fmla="*/ 2992 h 350733"/>
              <a:gd name="connsiteX4" fmla="*/ 3495680 w 4265376"/>
              <a:gd name="connsiteY4" fmla="*/ 178647 h 350733"/>
              <a:gd name="connsiteX5" fmla="*/ 3602367 w 4265376"/>
              <a:gd name="connsiteY5" fmla="*/ 178646 h 350733"/>
              <a:gd name="connsiteX6" fmla="*/ 4265376 w 4265376"/>
              <a:gd name="connsiteY6" fmla="*/ 182228 h 350733"/>
              <a:gd name="connsiteX0" fmla="*/ 0 w 4265376"/>
              <a:gd name="connsiteY0" fmla="*/ 137522 h 347462"/>
              <a:gd name="connsiteX1" fmla="*/ 2953754 w 4265376"/>
              <a:gd name="connsiteY1" fmla="*/ 148500 h 347462"/>
              <a:gd name="connsiteX2" fmla="*/ 3131064 w 4265376"/>
              <a:gd name="connsiteY2" fmla="*/ 345360 h 347462"/>
              <a:gd name="connsiteX3" fmla="*/ 3321961 w 4265376"/>
              <a:gd name="connsiteY3" fmla="*/ 2992 h 347462"/>
              <a:gd name="connsiteX4" fmla="*/ 3495680 w 4265376"/>
              <a:gd name="connsiteY4" fmla="*/ 178647 h 347462"/>
              <a:gd name="connsiteX5" fmla="*/ 3602367 w 4265376"/>
              <a:gd name="connsiteY5" fmla="*/ 178646 h 347462"/>
              <a:gd name="connsiteX6" fmla="*/ 4265376 w 4265376"/>
              <a:gd name="connsiteY6" fmla="*/ 182228 h 347462"/>
              <a:gd name="connsiteX0" fmla="*/ 0 w 3964899"/>
              <a:gd name="connsiteY0" fmla="*/ 137522 h 347462"/>
              <a:gd name="connsiteX1" fmla="*/ 2953754 w 3964899"/>
              <a:gd name="connsiteY1" fmla="*/ 148500 h 347462"/>
              <a:gd name="connsiteX2" fmla="*/ 3131064 w 3964899"/>
              <a:gd name="connsiteY2" fmla="*/ 345360 h 347462"/>
              <a:gd name="connsiteX3" fmla="*/ 3321961 w 3964899"/>
              <a:gd name="connsiteY3" fmla="*/ 2992 h 347462"/>
              <a:gd name="connsiteX4" fmla="*/ 3495680 w 3964899"/>
              <a:gd name="connsiteY4" fmla="*/ 178647 h 347462"/>
              <a:gd name="connsiteX5" fmla="*/ 3602367 w 3964899"/>
              <a:gd name="connsiteY5" fmla="*/ 178646 h 347462"/>
              <a:gd name="connsiteX6" fmla="*/ 3964899 w 3964899"/>
              <a:gd name="connsiteY6" fmla="*/ 182228 h 347462"/>
              <a:gd name="connsiteX0" fmla="*/ 0 w 3664423"/>
              <a:gd name="connsiteY0" fmla="*/ 137522 h 347462"/>
              <a:gd name="connsiteX1" fmla="*/ 2953754 w 3664423"/>
              <a:gd name="connsiteY1" fmla="*/ 148500 h 347462"/>
              <a:gd name="connsiteX2" fmla="*/ 3131064 w 3664423"/>
              <a:gd name="connsiteY2" fmla="*/ 345360 h 347462"/>
              <a:gd name="connsiteX3" fmla="*/ 3321961 w 3664423"/>
              <a:gd name="connsiteY3" fmla="*/ 2992 h 347462"/>
              <a:gd name="connsiteX4" fmla="*/ 3495680 w 3664423"/>
              <a:gd name="connsiteY4" fmla="*/ 178647 h 347462"/>
              <a:gd name="connsiteX5" fmla="*/ 3602367 w 3664423"/>
              <a:gd name="connsiteY5" fmla="*/ 178646 h 347462"/>
              <a:gd name="connsiteX6" fmla="*/ 3664423 w 3664423"/>
              <a:gd name="connsiteY6" fmla="*/ 173450 h 347462"/>
              <a:gd name="connsiteX0" fmla="*/ 0 w 3602367"/>
              <a:gd name="connsiteY0" fmla="*/ 137522 h 347462"/>
              <a:gd name="connsiteX1" fmla="*/ 2953754 w 3602367"/>
              <a:gd name="connsiteY1" fmla="*/ 148500 h 347462"/>
              <a:gd name="connsiteX2" fmla="*/ 3131064 w 3602367"/>
              <a:gd name="connsiteY2" fmla="*/ 345360 h 347462"/>
              <a:gd name="connsiteX3" fmla="*/ 3321961 w 3602367"/>
              <a:gd name="connsiteY3" fmla="*/ 2992 h 347462"/>
              <a:gd name="connsiteX4" fmla="*/ 3495680 w 3602367"/>
              <a:gd name="connsiteY4" fmla="*/ 178647 h 347462"/>
              <a:gd name="connsiteX5" fmla="*/ 3602367 w 3602367"/>
              <a:gd name="connsiteY5" fmla="*/ 178646 h 347462"/>
              <a:gd name="connsiteX0" fmla="*/ 0 w 4103161"/>
              <a:gd name="connsiteY0" fmla="*/ 137522 h 347462"/>
              <a:gd name="connsiteX1" fmla="*/ 3454548 w 4103161"/>
              <a:gd name="connsiteY1" fmla="*/ 148500 h 347462"/>
              <a:gd name="connsiteX2" fmla="*/ 3631858 w 4103161"/>
              <a:gd name="connsiteY2" fmla="*/ 345360 h 347462"/>
              <a:gd name="connsiteX3" fmla="*/ 3822755 w 4103161"/>
              <a:gd name="connsiteY3" fmla="*/ 2992 h 347462"/>
              <a:gd name="connsiteX4" fmla="*/ 3996474 w 4103161"/>
              <a:gd name="connsiteY4" fmla="*/ 178647 h 347462"/>
              <a:gd name="connsiteX5" fmla="*/ 4103161 w 4103161"/>
              <a:gd name="connsiteY5" fmla="*/ 178646 h 347462"/>
              <a:gd name="connsiteX0" fmla="*/ 0 w 3996474"/>
              <a:gd name="connsiteY0" fmla="*/ 137522 h 347462"/>
              <a:gd name="connsiteX1" fmla="*/ 3454548 w 3996474"/>
              <a:gd name="connsiteY1" fmla="*/ 148500 h 347462"/>
              <a:gd name="connsiteX2" fmla="*/ 3631858 w 3996474"/>
              <a:gd name="connsiteY2" fmla="*/ 345360 h 347462"/>
              <a:gd name="connsiteX3" fmla="*/ 3822755 w 3996474"/>
              <a:gd name="connsiteY3" fmla="*/ 2992 h 347462"/>
              <a:gd name="connsiteX4" fmla="*/ 3996474 w 3996474"/>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026522"/>
              <a:gd name="connsiteY0" fmla="*/ 155077 h 347462"/>
              <a:gd name="connsiteX1" fmla="*/ 3484596 w 4026522"/>
              <a:gd name="connsiteY1" fmla="*/ 148500 h 347462"/>
              <a:gd name="connsiteX2" fmla="*/ 3661906 w 4026522"/>
              <a:gd name="connsiteY2" fmla="*/ 345360 h 347462"/>
              <a:gd name="connsiteX3" fmla="*/ 3852803 w 4026522"/>
              <a:gd name="connsiteY3" fmla="*/ 2992 h 347462"/>
              <a:gd name="connsiteX4" fmla="*/ 4026522 w 4026522"/>
              <a:gd name="connsiteY4" fmla="*/ 178647 h 347462"/>
              <a:gd name="connsiteX0" fmla="*/ 0 w 4246872"/>
              <a:gd name="connsiteY0" fmla="*/ 137523 h 347462"/>
              <a:gd name="connsiteX1" fmla="*/ 3704946 w 4246872"/>
              <a:gd name="connsiteY1" fmla="*/ 148500 h 347462"/>
              <a:gd name="connsiteX2" fmla="*/ 3882256 w 4246872"/>
              <a:gd name="connsiteY2" fmla="*/ 345360 h 347462"/>
              <a:gd name="connsiteX3" fmla="*/ 4073153 w 4246872"/>
              <a:gd name="connsiteY3" fmla="*/ 2992 h 347462"/>
              <a:gd name="connsiteX4" fmla="*/ 4246872 w 4246872"/>
              <a:gd name="connsiteY4" fmla="*/ 178647 h 347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6872" h="347462">
                <a:moveTo>
                  <a:pt x="0" y="137523"/>
                </a:moveTo>
                <a:lnTo>
                  <a:pt x="3704946" y="148500"/>
                </a:lnTo>
                <a:cubicBezTo>
                  <a:pt x="3745414" y="176666"/>
                  <a:pt x="3820888" y="369611"/>
                  <a:pt x="3882256" y="345360"/>
                </a:cubicBezTo>
                <a:cubicBezTo>
                  <a:pt x="3943624" y="321109"/>
                  <a:pt x="4012384" y="30777"/>
                  <a:pt x="4073153" y="2992"/>
                </a:cubicBezTo>
                <a:cubicBezTo>
                  <a:pt x="4133922" y="-24793"/>
                  <a:pt x="4200138" y="149371"/>
                  <a:pt x="4246872" y="178647"/>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3" name="عنوان 12">
            <a:extLst>
              <a:ext uri="{FF2B5EF4-FFF2-40B4-BE49-F238E27FC236}">
                <a16:creationId xmlns:a16="http://schemas.microsoft.com/office/drawing/2014/main" id="{F91759B3-5C65-4176-A56F-5970A9D8A299}"/>
              </a:ext>
            </a:extLst>
          </p:cNvPr>
          <p:cNvSpPr>
            <a:spLocks noGrp="1"/>
          </p:cNvSpPr>
          <p:nvPr>
            <p:ph type="title"/>
          </p:nvPr>
        </p:nvSpPr>
        <p:spPr/>
        <p:txBody>
          <a:bodyPr/>
          <a:lstStyle/>
          <a:p>
            <a:endParaRPr lang="ar-SY"/>
          </a:p>
        </p:txBody>
      </p:sp>
    </p:spTree>
    <p:extLst>
      <p:ext uri="{BB962C8B-B14F-4D97-AF65-F5344CB8AC3E}">
        <p14:creationId xmlns:p14="http://schemas.microsoft.com/office/powerpoint/2010/main" val="1298478983"/>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F9F399E3-2D1C-4863-89C6-29317598D77F}"/>
              </a:ext>
            </a:extLst>
          </p:cNvPr>
          <p:cNvSpPr>
            <a:spLocks noGrp="1"/>
          </p:cNvSpPr>
          <p:nvPr>
            <p:ph type="title"/>
          </p:nvPr>
        </p:nvSpPr>
        <p:spPr/>
        <p:txBody>
          <a:bodyPr>
            <a:normAutofit/>
          </a:bodyPr>
          <a:lstStyle/>
          <a:p>
            <a:r>
              <a:rPr lang="en-US" b="1" dirty="0">
                <a:solidFill>
                  <a:srgbClr val="C00000"/>
                </a:solidFill>
              </a:rPr>
              <a:t>In Same Context</a:t>
            </a:r>
            <a:br>
              <a:rPr lang="en-US" b="1" dirty="0">
                <a:solidFill>
                  <a:srgbClr val="C00000"/>
                </a:solidFill>
              </a:rPr>
            </a:br>
            <a:r>
              <a:rPr lang="en-US" sz="2400" b="1" dirty="0">
                <a:solidFill>
                  <a:srgbClr val="00B0F0"/>
                </a:solidFill>
              </a:rPr>
              <a:t>One could read</a:t>
            </a:r>
            <a:endParaRPr lang="ar-SY" b="1" dirty="0">
              <a:solidFill>
                <a:srgbClr val="00B0F0"/>
              </a:solidFill>
            </a:endParaRPr>
          </a:p>
        </p:txBody>
      </p:sp>
      <p:sp>
        <p:nvSpPr>
          <p:cNvPr id="3" name="عنصر نائب للمحتوى 2">
            <a:extLst>
              <a:ext uri="{FF2B5EF4-FFF2-40B4-BE49-F238E27FC236}">
                <a16:creationId xmlns:a16="http://schemas.microsoft.com/office/drawing/2014/main" id="{4F4C5299-0BFC-4143-AE2D-AAC9DFCD9D02}"/>
              </a:ext>
            </a:extLst>
          </p:cNvPr>
          <p:cNvSpPr>
            <a:spLocks noGrp="1"/>
          </p:cNvSpPr>
          <p:nvPr>
            <p:ph idx="1"/>
          </p:nvPr>
        </p:nvSpPr>
        <p:spPr>
          <a:xfrm>
            <a:off x="2589212" y="2133600"/>
            <a:ext cx="8915400" cy="4100290"/>
          </a:xfrm>
        </p:spPr>
        <p:txBody>
          <a:bodyPr>
            <a:normAutofit fontScale="85000" lnSpcReduction="20000"/>
          </a:bodyPr>
          <a:lstStyle/>
          <a:p>
            <a:pPr lvl="0" algn="l" rtl="0"/>
            <a:r>
              <a:rPr lang="en-US" b="1" u="sng" dirty="0">
                <a:solidFill>
                  <a:srgbClr val="0070C0"/>
                </a:solidFill>
                <a:hlinkClick r:id="rId2">
                  <a:extLst>
                    <a:ext uri="{A12FA001-AC4F-418D-AE19-62706E023703}">
                      <ahyp:hlinkClr xmlns:ahyp="http://schemas.microsoft.com/office/drawing/2018/hyperlinkcolor" val="tx"/>
                    </a:ext>
                  </a:extLst>
                </a:hlinkClick>
              </a:rPr>
              <a:t>The Neural Conduction (Innovated Conception)</a:t>
            </a:r>
            <a:endParaRPr lang="en-US" dirty="0">
              <a:solidFill>
                <a:srgbClr val="0070C0"/>
              </a:solidFill>
            </a:endParaRPr>
          </a:p>
          <a:p>
            <a:pPr lvl="0" algn="l" rtl="0"/>
            <a:r>
              <a:rPr lang="en-US" b="1" u="sng" dirty="0">
                <a:solidFill>
                  <a:srgbClr val="0070C0"/>
                </a:solidFill>
                <a:hlinkClick r:id="rId3">
                  <a:extLst>
                    <a:ext uri="{A12FA001-AC4F-418D-AE19-62706E023703}">
                      <ahyp:hlinkClr xmlns:ahyp="http://schemas.microsoft.com/office/drawing/2018/hyperlinkcolor" val="tx"/>
                    </a:ext>
                  </a:extLst>
                </a:hlinkClick>
              </a:rPr>
              <a:t> The Sensory  Receptors, The Genius  of Creation and the Beauty of Creature (Innovated Conception)</a:t>
            </a:r>
            <a:endParaRPr lang="en-US" dirty="0">
              <a:solidFill>
                <a:srgbClr val="0070C0"/>
              </a:solidFill>
            </a:endParaRPr>
          </a:p>
          <a:p>
            <a:pPr lvl="0" algn="l" rtl="0"/>
            <a:r>
              <a:rPr lang="en-US" b="1" u="sng" dirty="0">
                <a:solidFill>
                  <a:srgbClr val="0070C0"/>
                </a:solidFill>
                <a:hlinkClick r:id="rId4">
                  <a:extLst>
                    <a:ext uri="{A12FA001-AC4F-418D-AE19-62706E023703}">
                      <ahyp:hlinkClr xmlns:ahyp="http://schemas.microsoft.com/office/drawing/2018/hyperlinkcolor" val="tx"/>
                    </a:ext>
                  </a:extLst>
                </a:hlinkClick>
              </a:rPr>
              <a:t>The Neural Conduction in the Synapses (Innovated Conception)</a:t>
            </a:r>
            <a:endParaRPr lang="en-US" dirty="0">
              <a:solidFill>
                <a:srgbClr val="0070C0"/>
              </a:solidFill>
            </a:endParaRPr>
          </a:p>
          <a:p>
            <a:pPr lvl="0" algn="l" rtl="0"/>
            <a:r>
              <a:rPr lang="en-US" b="1" u="sng" dirty="0">
                <a:solidFill>
                  <a:srgbClr val="0070C0"/>
                </a:solidFill>
                <a:hlinkClick r:id="rId5">
                  <a:extLst>
                    <a:ext uri="{A12FA001-AC4F-418D-AE19-62706E023703}">
                      <ahyp:hlinkClr xmlns:ahyp="http://schemas.microsoft.com/office/drawing/2018/hyperlinkcolor" val="tx"/>
                    </a:ext>
                  </a:extLst>
                </a:hlinkClick>
              </a:rPr>
              <a:t>The Node of Ranvier, the Equalizer (Innovated Conception)</a:t>
            </a:r>
            <a:endParaRPr lang="en-US" dirty="0">
              <a:solidFill>
                <a:srgbClr val="0070C0"/>
              </a:solidFill>
            </a:endParaRPr>
          </a:p>
          <a:p>
            <a:pPr lvl="0" algn="l" rtl="0"/>
            <a:r>
              <a:rPr lang="en-US" b="1" u="sng" dirty="0">
                <a:solidFill>
                  <a:srgbClr val="0070C0"/>
                </a:solidFill>
                <a:hlinkClick r:id="rId6">
                  <a:extLst>
                    <a:ext uri="{A12FA001-AC4F-418D-AE19-62706E023703}">
                      <ahyp:hlinkClr xmlns:ahyp="http://schemas.microsoft.com/office/drawing/2018/hyperlinkcolor" val="tx"/>
                    </a:ext>
                  </a:extLst>
                </a:hlinkClick>
              </a:rPr>
              <a:t>The Node of Ranvier, the Equalizer (PowerPoint Presentation)</a:t>
            </a:r>
            <a:endParaRPr lang="en-US" dirty="0">
              <a:solidFill>
                <a:srgbClr val="0070C0"/>
              </a:solidFill>
            </a:endParaRPr>
          </a:p>
          <a:p>
            <a:pPr lvl="0" algn="l" rtl="0"/>
            <a:r>
              <a:rPr lang="en-US" b="1" u="sng" dirty="0">
                <a:solidFill>
                  <a:srgbClr val="0070C0"/>
                </a:solidFill>
                <a:hlinkClick r:id="rId7">
                  <a:extLst>
                    <a:ext uri="{A12FA001-AC4F-418D-AE19-62706E023703}">
                      <ahyp:hlinkClr xmlns:ahyp="http://schemas.microsoft.com/office/drawing/2018/hyperlinkcolor" val="tx"/>
                    </a:ext>
                  </a:extLst>
                </a:hlinkClick>
              </a:rPr>
              <a:t>The Philosophy of Pain, Pain Comes First (Innovated Conception)</a:t>
            </a:r>
            <a:endParaRPr lang="en-US" dirty="0">
              <a:solidFill>
                <a:srgbClr val="0070C0"/>
              </a:solidFill>
            </a:endParaRPr>
          </a:p>
          <a:p>
            <a:pPr lvl="0" algn="l" rtl="0"/>
            <a:r>
              <a:rPr lang="en-US" b="1" u="sng" dirty="0">
                <a:solidFill>
                  <a:srgbClr val="0070C0"/>
                </a:solidFill>
                <a:hlinkClick r:id="rId8">
                  <a:extLst>
                    <a:ext uri="{A12FA001-AC4F-418D-AE19-62706E023703}">
                      <ahyp:hlinkClr xmlns:ahyp="http://schemas.microsoft.com/office/drawing/2018/hyperlinkcolor" val="tx"/>
                    </a:ext>
                  </a:extLst>
                </a:hlinkClick>
              </a:rPr>
              <a:t>The Philosophy of Form, (Innovated Conception)</a:t>
            </a:r>
            <a:endParaRPr lang="en-US" dirty="0">
              <a:solidFill>
                <a:srgbClr val="0070C0"/>
              </a:solidFill>
            </a:endParaRPr>
          </a:p>
          <a:p>
            <a:pPr lvl="0" algn="l" rtl="0"/>
            <a:r>
              <a:rPr lang="en-US" b="1" u="sng" dirty="0">
                <a:solidFill>
                  <a:srgbClr val="0070C0"/>
                </a:solidFill>
                <a:hlinkClick r:id="rId9">
                  <a:extLst>
                    <a:ext uri="{A12FA001-AC4F-418D-AE19-62706E023703}">
                      <ahyp:hlinkClr xmlns:ahyp="http://schemas.microsoft.com/office/drawing/2018/hyperlinkcolor" val="tx"/>
                    </a:ext>
                  </a:extLst>
                </a:hlinkClick>
              </a:rPr>
              <a:t>The  Spinal  Injury, the  Pathology  of the Spinal Shock, the Pathology  of the Hyperreflexia (Innovated Conception)</a:t>
            </a:r>
            <a:endParaRPr lang="en-US" dirty="0">
              <a:solidFill>
                <a:srgbClr val="0070C0"/>
              </a:solidFill>
            </a:endParaRPr>
          </a:p>
          <a:p>
            <a:pPr lvl="0" algn="l" rtl="0"/>
            <a:r>
              <a:rPr lang="en-US" b="1" u="sng" dirty="0">
                <a:solidFill>
                  <a:srgbClr val="0070C0"/>
                </a:solidFill>
                <a:hlinkClick r:id="rId10">
                  <a:extLst>
                    <a:ext uri="{A12FA001-AC4F-418D-AE19-62706E023703}">
                      <ahyp:hlinkClr xmlns:ahyp="http://schemas.microsoft.com/office/drawing/2018/hyperlinkcolor" val="tx"/>
                    </a:ext>
                  </a:extLst>
                </a:hlinkClick>
              </a:rPr>
              <a:t>The  Nerve  Conduction  Study, The  Wrong  Hypothesis is  the  Origin  of  the Misinterpretations (Innovated Conception)</a:t>
            </a:r>
            <a:endParaRPr lang="en-US" dirty="0">
              <a:solidFill>
                <a:srgbClr val="0070C0"/>
              </a:solidFill>
            </a:endParaRPr>
          </a:p>
          <a:p>
            <a:pPr lvl="0" algn="l" rtl="0"/>
            <a:r>
              <a:rPr lang="en-US" b="1" u="sng" dirty="0">
                <a:solidFill>
                  <a:srgbClr val="0070C0"/>
                </a:solidFill>
                <a:hlinkClick r:id="rId11">
                  <a:extLst>
                    <a:ext uri="{A12FA001-AC4F-418D-AE19-62706E023703}">
                      <ahyp:hlinkClr xmlns:ahyp="http://schemas.microsoft.com/office/drawing/2018/hyperlinkcolor" val="tx"/>
                    </a:ext>
                  </a:extLst>
                </a:hlinkClick>
              </a:rPr>
              <a:t>The Wallerian Degeneration, Attacks the Motor Axons of Peripheral Nerve, while Conserves its Sensory Axons</a:t>
            </a:r>
            <a:r>
              <a:rPr lang="en-US" b="1" dirty="0">
                <a:solidFill>
                  <a:srgbClr val="0070C0"/>
                </a:solidFill>
              </a:rPr>
              <a:t>(Innovated Conception)</a:t>
            </a:r>
            <a:endParaRPr lang="en-US" dirty="0">
              <a:solidFill>
                <a:srgbClr val="0070C0"/>
              </a:solidFill>
            </a:endParaRPr>
          </a:p>
        </p:txBody>
      </p:sp>
    </p:spTree>
    <p:extLst>
      <p:ext uri="{BB962C8B-B14F-4D97-AF65-F5344CB8AC3E}">
        <p14:creationId xmlns:p14="http://schemas.microsoft.com/office/powerpoint/2010/main" val="364905172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F8910A0C-3AA0-4D40-86EA-3DBBA44F2767}"/>
              </a:ext>
            </a:extLst>
          </p:cNvPr>
          <p:cNvSpPr>
            <a:spLocks noGrp="1"/>
          </p:cNvSpPr>
          <p:nvPr>
            <p:ph type="title"/>
          </p:nvPr>
        </p:nvSpPr>
        <p:spPr>
          <a:xfrm>
            <a:off x="1640156" y="2788555"/>
            <a:ext cx="8911687" cy="1280890"/>
          </a:xfrm>
        </p:spPr>
        <p:txBody>
          <a:bodyPr>
            <a:noAutofit/>
          </a:bodyPr>
          <a:lstStyle/>
          <a:p>
            <a:pPr algn="ctr"/>
            <a:r>
              <a:rPr lang="en-US" sz="9600" b="1" dirty="0">
                <a:solidFill>
                  <a:srgbClr val="C00000"/>
                </a:solidFill>
              </a:rPr>
              <a:t>Thank You</a:t>
            </a:r>
            <a:endParaRPr lang="ar-SY" sz="9600" b="1" dirty="0">
              <a:solidFill>
                <a:srgbClr val="C00000"/>
              </a:solidFill>
            </a:endParaRPr>
          </a:p>
        </p:txBody>
      </p:sp>
    </p:spTree>
    <p:extLst>
      <p:ext uri="{BB962C8B-B14F-4D97-AF65-F5344CB8AC3E}">
        <p14:creationId xmlns:p14="http://schemas.microsoft.com/office/powerpoint/2010/main" val="106878286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lstStyle/>
          <a:p>
            <a:r>
              <a:rPr lang="en-US" b="1" dirty="0">
                <a:solidFill>
                  <a:srgbClr val="C00000"/>
                </a:solidFill>
              </a:rPr>
              <a:t>Naissance of Central Pressure Wave</a:t>
            </a:r>
            <a:br>
              <a:rPr lang="ar-SY" b="1" dirty="0">
                <a:solidFill>
                  <a:srgbClr val="C00000"/>
                </a:solidFill>
              </a:rPr>
            </a:br>
            <a:r>
              <a:rPr lang="en-US" b="1" dirty="0">
                <a:solidFill>
                  <a:srgbClr val="00B050"/>
                </a:solidFill>
              </a:rPr>
              <a:t>upon</a:t>
            </a:r>
            <a:r>
              <a:rPr lang="en-US" b="1" dirty="0">
                <a:solidFill>
                  <a:srgbClr val="C00000"/>
                </a:solidFill>
              </a:rPr>
              <a:t> </a:t>
            </a:r>
            <a:r>
              <a:rPr lang="en-US" sz="2400" b="1" dirty="0">
                <a:solidFill>
                  <a:srgbClr val="00B0F0"/>
                </a:solidFill>
              </a:rPr>
              <a:t>Reaching the Threshold</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3" name="Freeform 34">
              <a:extLst>
                <a:ext uri="{FF2B5EF4-FFF2-40B4-BE49-F238E27FC236}">
                  <a16:creationId xmlns:a16="http://schemas.microsoft.com/office/drawing/2014/main" id="{3E3E3EC6-C601-4289-AA30-A25426B79F37}"/>
                </a:ext>
              </a:extLst>
            </p:cNvPr>
            <p:cNvSpPr>
              <a:spLocks/>
            </p:cNvSpPr>
            <p:nvPr/>
          </p:nvSpPr>
          <p:spPr bwMode="auto">
            <a:xfrm>
              <a:off x="991915" y="1063048"/>
              <a:ext cx="254759" cy="434626"/>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20" name="شكل حر 812">
            <a:extLst>
              <a:ext uri="{FF2B5EF4-FFF2-40B4-BE49-F238E27FC236}">
                <a16:creationId xmlns:a16="http://schemas.microsoft.com/office/drawing/2014/main" id="{13E62144-EAE4-4268-8A96-5362C37318AA}"/>
              </a:ext>
            </a:extLst>
          </p:cNvPr>
          <p:cNvSpPr/>
          <p:nvPr/>
        </p:nvSpPr>
        <p:spPr>
          <a:xfrm>
            <a:off x="4237483" y="5210870"/>
            <a:ext cx="3129989" cy="6490"/>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19079"/>
              <a:gd name="connsiteX1" fmla="*/ 460827 w 2096966"/>
              <a:gd name="connsiteY1" fmla="*/ 15278 h 19079"/>
              <a:gd name="connsiteX2" fmla="*/ 854366 w 2096966"/>
              <a:gd name="connsiteY2" fmla="*/ 9509 h 19079"/>
              <a:gd name="connsiteX3" fmla="*/ 2096966 w 2096966"/>
              <a:gd name="connsiteY3" fmla="*/ 4897 h 19079"/>
              <a:gd name="connsiteX0" fmla="*/ 0 w 2096966"/>
              <a:gd name="connsiteY0" fmla="*/ 14182 h 14182"/>
              <a:gd name="connsiteX1" fmla="*/ 854366 w 2096966"/>
              <a:gd name="connsiteY1" fmla="*/ 4612 h 14182"/>
              <a:gd name="connsiteX2" fmla="*/ 2096966 w 2096966"/>
              <a:gd name="connsiteY2" fmla="*/ 0 h 14182"/>
              <a:gd name="connsiteX0" fmla="*/ 0 w 2096966"/>
              <a:gd name="connsiteY0" fmla="*/ 14182 h 14182"/>
              <a:gd name="connsiteX1" fmla="*/ 854366 w 2096966"/>
              <a:gd name="connsiteY1" fmla="*/ 4612 h 14182"/>
              <a:gd name="connsiteX2" fmla="*/ 2096966 w 2096966"/>
              <a:gd name="connsiteY2" fmla="*/ 0 h 14182"/>
              <a:gd name="connsiteX0" fmla="*/ 0 w 2105754"/>
              <a:gd name="connsiteY0" fmla="*/ 2822 h 4612"/>
              <a:gd name="connsiteX1" fmla="*/ 863154 w 2105754"/>
              <a:gd name="connsiteY1" fmla="*/ 4612 h 4612"/>
              <a:gd name="connsiteX2" fmla="*/ 2105754 w 2105754"/>
              <a:gd name="connsiteY2" fmla="*/ 0 h 4612"/>
              <a:gd name="connsiteX0" fmla="*/ 0 w 10000"/>
              <a:gd name="connsiteY0" fmla="*/ 6119 h 10000"/>
              <a:gd name="connsiteX1" fmla="*/ 3030 w 10000"/>
              <a:gd name="connsiteY1" fmla="*/ 1141 h 10000"/>
              <a:gd name="connsiteX2" fmla="*/ 4099 w 10000"/>
              <a:gd name="connsiteY2" fmla="*/ 10000 h 10000"/>
              <a:gd name="connsiteX3" fmla="*/ 10000 w 10000"/>
              <a:gd name="connsiteY3" fmla="*/ 0 h 10000"/>
              <a:gd name="connsiteX0" fmla="*/ 0 w 10000"/>
              <a:gd name="connsiteY0" fmla="*/ 6119 h 10000"/>
              <a:gd name="connsiteX1" fmla="*/ 3030 w 10000"/>
              <a:gd name="connsiteY1" fmla="*/ 1141 h 10000"/>
              <a:gd name="connsiteX2" fmla="*/ 3030 w 10000"/>
              <a:gd name="connsiteY2" fmla="*/ 1141 h 10000"/>
              <a:gd name="connsiteX3" fmla="*/ 4099 w 10000"/>
              <a:gd name="connsiteY3" fmla="*/ 10000 h 10000"/>
              <a:gd name="connsiteX4" fmla="*/ 10000 w 10000"/>
              <a:gd name="connsiteY4" fmla="*/ 0 h 10000"/>
              <a:gd name="connsiteX0" fmla="*/ 0 w 10000"/>
              <a:gd name="connsiteY0" fmla="*/ 6119 h 432222"/>
              <a:gd name="connsiteX1" fmla="*/ 1528 w 10000"/>
              <a:gd name="connsiteY1" fmla="*/ 432218 h 432222"/>
              <a:gd name="connsiteX2" fmla="*/ 3030 w 10000"/>
              <a:gd name="connsiteY2" fmla="*/ 1141 h 432222"/>
              <a:gd name="connsiteX3" fmla="*/ 3030 w 10000"/>
              <a:gd name="connsiteY3" fmla="*/ 1141 h 432222"/>
              <a:gd name="connsiteX4" fmla="*/ 4099 w 10000"/>
              <a:gd name="connsiteY4" fmla="*/ 10000 h 432222"/>
              <a:gd name="connsiteX5" fmla="*/ 10000 w 10000"/>
              <a:gd name="connsiteY5" fmla="*/ 0 h 432222"/>
              <a:gd name="connsiteX0" fmla="*/ 0 w 10000"/>
              <a:gd name="connsiteY0" fmla="*/ 6119 h 432222"/>
              <a:gd name="connsiteX1" fmla="*/ 1528 w 10000"/>
              <a:gd name="connsiteY1" fmla="*/ 432218 h 432222"/>
              <a:gd name="connsiteX2" fmla="*/ 3030 w 10000"/>
              <a:gd name="connsiteY2" fmla="*/ 1141 h 432222"/>
              <a:gd name="connsiteX3" fmla="*/ 3030 w 10000"/>
              <a:gd name="connsiteY3" fmla="*/ 1141 h 432222"/>
              <a:gd name="connsiteX4" fmla="*/ 10000 w 10000"/>
              <a:gd name="connsiteY4" fmla="*/ 0 h 432222"/>
              <a:gd name="connsiteX0" fmla="*/ 0 w 10000"/>
              <a:gd name="connsiteY0" fmla="*/ 6119 h 6119"/>
              <a:gd name="connsiteX1" fmla="*/ 3030 w 10000"/>
              <a:gd name="connsiteY1" fmla="*/ 1141 h 6119"/>
              <a:gd name="connsiteX2" fmla="*/ 3030 w 10000"/>
              <a:gd name="connsiteY2" fmla="*/ 1141 h 6119"/>
              <a:gd name="connsiteX3" fmla="*/ 10000 w 10000"/>
              <a:gd name="connsiteY3" fmla="*/ 0 h 6119"/>
            </a:gdLst>
            <a:ahLst/>
            <a:cxnLst>
              <a:cxn ang="0">
                <a:pos x="connsiteX0" y="connsiteY0"/>
              </a:cxn>
              <a:cxn ang="0">
                <a:pos x="connsiteX1" y="connsiteY1"/>
              </a:cxn>
              <a:cxn ang="0">
                <a:pos x="connsiteX2" y="connsiteY2"/>
              </a:cxn>
              <a:cxn ang="0">
                <a:pos x="connsiteX3" y="connsiteY3"/>
              </a:cxn>
            </a:cxnLst>
            <a:rect l="l" t="t" r="r" b="b"/>
            <a:pathLst>
              <a:path w="10000" h="6119">
                <a:moveTo>
                  <a:pt x="0" y="6119"/>
                </a:moveTo>
                <a:lnTo>
                  <a:pt x="3030" y="1141"/>
                </a:lnTo>
                <a:lnTo>
                  <a:pt x="3030" y="1141"/>
                </a:lnTo>
                <a:lnTo>
                  <a:pt x="10000" y="0"/>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323806" y="3670670"/>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388684" y="3773980"/>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1937" y="37632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816" y="3700023"/>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437857" y="370094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485684" y="352860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404176" y="35970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76810" y="39460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28772" y="383648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09391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465110" y="38552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498289" y="408395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1887" y="36666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398450" y="382896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354470" y="35102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41539" y="38414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393490" y="395468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081" y="392420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43470" y="3614469"/>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536985" y="354821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894" y="40025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93940" y="364117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624268" y="351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619749" y="403705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48" name="مستطيل 147">
            <a:extLst>
              <a:ext uri="{FF2B5EF4-FFF2-40B4-BE49-F238E27FC236}">
                <a16:creationId xmlns:a16="http://schemas.microsoft.com/office/drawing/2014/main" id="{579C49DA-BE74-4534-9941-CA5E6077E82A}"/>
              </a:ext>
            </a:extLst>
          </p:cNvPr>
          <p:cNvSpPr/>
          <p:nvPr/>
        </p:nvSpPr>
        <p:spPr>
          <a:xfrm>
            <a:off x="822619" y="5002874"/>
            <a:ext cx="2646280" cy="723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Thus, the pressure within the Axon Hillock comes back to initial value</a:t>
            </a:r>
          </a:p>
          <a:p>
            <a:pPr algn="ctr"/>
            <a:r>
              <a:rPr lang="en-US" sz="1400" b="1" dirty="0">
                <a:solidFill>
                  <a:srgbClr val="C00000"/>
                </a:solidFill>
              </a:rPr>
              <a:t>(Fourthly)</a:t>
            </a:r>
          </a:p>
        </p:txBody>
      </p:sp>
      <p:sp>
        <p:nvSpPr>
          <p:cNvPr id="21" name="سهم: لليمين 20">
            <a:extLst>
              <a:ext uri="{FF2B5EF4-FFF2-40B4-BE49-F238E27FC236}">
                <a16:creationId xmlns:a16="http://schemas.microsoft.com/office/drawing/2014/main" id="{026739CA-07D4-4EC6-9EC9-E539ADA522F4}"/>
              </a:ext>
            </a:extLst>
          </p:cNvPr>
          <p:cNvSpPr/>
          <p:nvPr/>
        </p:nvSpPr>
        <p:spPr>
          <a:xfrm>
            <a:off x="3712396" y="5026311"/>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2" name="سهم: لليسار 21">
            <a:extLst>
              <a:ext uri="{FF2B5EF4-FFF2-40B4-BE49-F238E27FC236}">
                <a16:creationId xmlns:a16="http://schemas.microsoft.com/office/drawing/2014/main" id="{F4709E3D-C145-48CF-A19D-BA3442608871}"/>
              </a:ext>
            </a:extLst>
          </p:cNvPr>
          <p:cNvSpPr/>
          <p:nvPr/>
        </p:nvSpPr>
        <p:spPr>
          <a:xfrm>
            <a:off x="3137446"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5" name="شكل بيضاوي 144">
            <a:extLst>
              <a:ext uri="{FF2B5EF4-FFF2-40B4-BE49-F238E27FC236}">
                <a16:creationId xmlns:a16="http://schemas.microsoft.com/office/drawing/2014/main" id="{AA50A46B-4C22-43C2-BF55-D34155BC8BB8}"/>
              </a:ext>
            </a:extLst>
          </p:cNvPr>
          <p:cNvSpPr/>
          <p:nvPr/>
        </p:nvSpPr>
        <p:spPr>
          <a:xfrm>
            <a:off x="6971230" y="33320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9" name="شكل بيضاوي 148">
            <a:extLst>
              <a:ext uri="{FF2B5EF4-FFF2-40B4-BE49-F238E27FC236}">
                <a16:creationId xmlns:a16="http://schemas.microsoft.com/office/drawing/2014/main" id="{76B02C23-78B6-4DA9-924E-F0E7AADE26A2}"/>
              </a:ext>
            </a:extLst>
          </p:cNvPr>
          <p:cNvSpPr/>
          <p:nvPr/>
        </p:nvSpPr>
        <p:spPr>
          <a:xfrm>
            <a:off x="4615880" y="326338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0" name="شكل بيضاوي 149">
            <a:extLst>
              <a:ext uri="{FF2B5EF4-FFF2-40B4-BE49-F238E27FC236}">
                <a16:creationId xmlns:a16="http://schemas.microsoft.com/office/drawing/2014/main" id="{3118DE1E-0C20-4556-8523-F75BEA8A35F7}"/>
              </a:ext>
            </a:extLst>
          </p:cNvPr>
          <p:cNvSpPr/>
          <p:nvPr/>
        </p:nvSpPr>
        <p:spPr>
          <a:xfrm>
            <a:off x="4428716" y="3167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1" name="شكل بيضاوي 150">
            <a:extLst>
              <a:ext uri="{FF2B5EF4-FFF2-40B4-BE49-F238E27FC236}">
                <a16:creationId xmlns:a16="http://schemas.microsoft.com/office/drawing/2014/main" id="{6F070FB5-C327-434F-B0D0-64D80A73DC3E}"/>
              </a:ext>
            </a:extLst>
          </p:cNvPr>
          <p:cNvSpPr/>
          <p:nvPr/>
        </p:nvSpPr>
        <p:spPr>
          <a:xfrm>
            <a:off x="4354470" y="43064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6" name="شكل بيضاوي 155">
            <a:extLst>
              <a:ext uri="{FF2B5EF4-FFF2-40B4-BE49-F238E27FC236}">
                <a16:creationId xmlns:a16="http://schemas.microsoft.com/office/drawing/2014/main" id="{B017375F-9109-4EC9-8318-9181797A2365}"/>
              </a:ext>
            </a:extLst>
          </p:cNvPr>
          <p:cNvSpPr/>
          <p:nvPr/>
        </p:nvSpPr>
        <p:spPr>
          <a:xfrm>
            <a:off x="4464603" y="402753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57" name="مستطيل 156">
            <a:extLst>
              <a:ext uri="{FF2B5EF4-FFF2-40B4-BE49-F238E27FC236}">
                <a16:creationId xmlns:a16="http://schemas.microsoft.com/office/drawing/2014/main" id="{1A6001A7-193F-4502-92E7-7D08A8E8E213}"/>
              </a:ext>
            </a:extLst>
          </p:cNvPr>
          <p:cNvSpPr/>
          <p:nvPr/>
        </p:nvSpPr>
        <p:spPr>
          <a:xfrm>
            <a:off x="5316252" y="2105160"/>
            <a:ext cx="2960671" cy="87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negative pressure forces the Na ions to come in and to fill the vacuum inside the Axon Hillock</a:t>
            </a:r>
            <a:endParaRPr lang="ar-SY" sz="1100" b="1" dirty="0">
              <a:solidFill>
                <a:srgbClr val="C00000"/>
              </a:solidFill>
            </a:endParaRPr>
          </a:p>
          <a:p>
            <a:pPr algn="ctr"/>
            <a:r>
              <a:rPr lang="en-US" sz="1400" b="1" dirty="0">
                <a:solidFill>
                  <a:srgbClr val="C00000"/>
                </a:solidFill>
              </a:rPr>
              <a:t>(Thirdly)</a:t>
            </a:r>
            <a:endParaRPr lang="ar-SY" sz="1400" b="1" dirty="0">
              <a:solidFill>
                <a:srgbClr val="C00000"/>
              </a:solidFill>
            </a:endParaRPr>
          </a:p>
          <a:p>
            <a:pPr algn="ctr"/>
            <a:endParaRPr lang="en-US" sz="1100" b="1" dirty="0">
              <a:solidFill>
                <a:srgbClr val="C00000"/>
              </a:solidFill>
            </a:endParaRPr>
          </a:p>
        </p:txBody>
      </p:sp>
      <p:cxnSp>
        <p:nvCxnSpPr>
          <p:cNvPr id="11" name="موصل: على شكل مرفق 10">
            <a:extLst>
              <a:ext uri="{FF2B5EF4-FFF2-40B4-BE49-F238E27FC236}">
                <a16:creationId xmlns:a16="http://schemas.microsoft.com/office/drawing/2014/main" id="{BC3DBF34-ED6F-4E58-B2DA-EB6E97EE3F47}"/>
              </a:ext>
            </a:extLst>
          </p:cNvPr>
          <p:cNvCxnSpPr>
            <a:cxnSpLocks/>
          </p:cNvCxnSpPr>
          <p:nvPr/>
        </p:nvCxnSpPr>
        <p:spPr>
          <a:xfrm rot="10800000" flipV="1">
            <a:off x="4507049" y="2939870"/>
            <a:ext cx="2409783" cy="483414"/>
          </a:xfrm>
          <a:prstGeom prst="bentConnector3">
            <a:avLst>
              <a:gd name="adj1" fmla="val 9987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52" name="رابط مستقيم 151">
            <a:extLst>
              <a:ext uri="{FF2B5EF4-FFF2-40B4-BE49-F238E27FC236}">
                <a16:creationId xmlns:a16="http://schemas.microsoft.com/office/drawing/2014/main" id="{ED4DEE05-4634-465F-A007-16A23841F6C6}"/>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3" name="رابط مستقيم 152">
            <a:extLst>
              <a:ext uri="{FF2B5EF4-FFF2-40B4-BE49-F238E27FC236}">
                <a16:creationId xmlns:a16="http://schemas.microsoft.com/office/drawing/2014/main" id="{32AF3B09-6758-4FCA-A7B4-921DECB00E0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9" name="موصل: على شكل مرفق 158">
            <a:extLst>
              <a:ext uri="{FF2B5EF4-FFF2-40B4-BE49-F238E27FC236}">
                <a16:creationId xmlns:a16="http://schemas.microsoft.com/office/drawing/2014/main" id="{F297F914-D267-4D40-BA4B-FEBF4386B968}"/>
              </a:ext>
            </a:extLst>
          </p:cNvPr>
          <p:cNvCxnSpPr/>
          <p:nvPr/>
        </p:nvCxnSpPr>
        <p:spPr>
          <a:xfrm>
            <a:off x="2468881" y="2303725"/>
            <a:ext cx="1226568" cy="1054421"/>
          </a:xfrm>
          <a:prstGeom prst="bentConnector3">
            <a:avLst>
              <a:gd name="adj1" fmla="val 100055"/>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61" name="موصل: على شكل مرفق 160">
            <a:extLst>
              <a:ext uri="{FF2B5EF4-FFF2-40B4-BE49-F238E27FC236}">
                <a16:creationId xmlns:a16="http://schemas.microsoft.com/office/drawing/2014/main" id="{A96A3886-0765-4C2D-9565-A9AFE7D21B09}"/>
              </a:ext>
            </a:extLst>
          </p:cNvPr>
          <p:cNvCxnSpPr>
            <a:cxnSpLocks/>
          </p:cNvCxnSpPr>
          <p:nvPr/>
        </p:nvCxnSpPr>
        <p:spPr>
          <a:xfrm>
            <a:off x="1261975" y="3649196"/>
            <a:ext cx="1767569" cy="272487"/>
          </a:xfrm>
          <a:prstGeom prst="bentConnector3">
            <a:avLst>
              <a:gd name="adj1" fmla="val 485"/>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62" name="رابط كسهم مستقيم 161">
            <a:extLst>
              <a:ext uri="{FF2B5EF4-FFF2-40B4-BE49-F238E27FC236}">
                <a16:creationId xmlns:a16="http://schemas.microsoft.com/office/drawing/2014/main" id="{E4C7569B-082A-4A19-9C95-6DA252462D14}"/>
              </a:ext>
            </a:extLst>
          </p:cNvPr>
          <p:cNvCxnSpPr/>
          <p:nvPr/>
        </p:nvCxnSpPr>
        <p:spPr>
          <a:xfrm flipV="1">
            <a:off x="3356119" y="5231358"/>
            <a:ext cx="735104" cy="19908"/>
          </a:xfrm>
          <a:prstGeom prst="straightConnector1">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63" name="مستطيل 162">
            <a:extLst>
              <a:ext uri="{FF2B5EF4-FFF2-40B4-BE49-F238E27FC236}">
                <a16:creationId xmlns:a16="http://schemas.microsoft.com/office/drawing/2014/main" id="{238DBC9E-68E8-42A5-B5D1-4FC9766E9F9A}"/>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
        <p:nvSpPr>
          <p:cNvPr id="164" name="مستطيل 163">
            <a:extLst>
              <a:ext uri="{FF2B5EF4-FFF2-40B4-BE49-F238E27FC236}">
                <a16:creationId xmlns:a16="http://schemas.microsoft.com/office/drawing/2014/main" id="{3A654EBD-21EB-4C04-A024-8E6AF4E06506}"/>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65" name="مستطيل 164">
            <a:extLst>
              <a:ext uri="{FF2B5EF4-FFF2-40B4-BE49-F238E27FC236}">
                <a16:creationId xmlns:a16="http://schemas.microsoft.com/office/drawing/2014/main" id="{AC28A317-DFDF-4125-9ADC-50051FF04F04}"/>
              </a:ext>
            </a:extLst>
          </p:cNvPr>
          <p:cNvSpPr/>
          <p:nvPr/>
        </p:nvSpPr>
        <p:spPr>
          <a:xfrm>
            <a:off x="720241" y="1701345"/>
            <a:ext cx="2524193" cy="9457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microtubules' montage contracts and then retracts backward into the cell body</a:t>
            </a:r>
            <a:endParaRPr lang="ar-SY" sz="1100" b="1" dirty="0">
              <a:solidFill>
                <a:srgbClr val="C00000"/>
              </a:solidFill>
            </a:endParaRPr>
          </a:p>
          <a:p>
            <a:pPr algn="ctr"/>
            <a:r>
              <a:rPr lang="en-US" sz="1400" b="1" dirty="0">
                <a:solidFill>
                  <a:srgbClr val="C00000"/>
                </a:solidFill>
              </a:rPr>
              <a:t>(Firstly)</a:t>
            </a:r>
            <a:endParaRPr lang="ar-SY" sz="1400" b="1" dirty="0">
              <a:solidFill>
                <a:srgbClr val="C00000"/>
              </a:solidFill>
            </a:endParaRPr>
          </a:p>
          <a:p>
            <a:pPr algn="ctr"/>
            <a:endParaRPr lang="en-US" sz="1100" b="1" dirty="0">
              <a:solidFill>
                <a:srgbClr val="C00000"/>
              </a:solidFill>
            </a:endParaRPr>
          </a:p>
        </p:txBody>
      </p:sp>
      <p:sp>
        <p:nvSpPr>
          <p:cNvPr id="166" name="مستطيل 165">
            <a:extLst>
              <a:ext uri="{FF2B5EF4-FFF2-40B4-BE49-F238E27FC236}">
                <a16:creationId xmlns:a16="http://schemas.microsoft.com/office/drawing/2014/main" id="{CC131F6C-4D86-47C5-A4CD-5F1214123CF1}"/>
              </a:ext>
            </a:extLst>
          </p:cNvPr>
          <p:cNvSpPr/>
          <p:nvPr/>
        </p:nvSpPr>
        <p:spPr>
          <a:xfrm>
            <a:off x="686415" y="2909481"/>
            <a:ext cx="2524193" cy="9332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A central pressure wave is built up that spreads toward the cell membrane of cell body</a:t>
            </a:r>
            <a:endParaRPr lang="ar-SY" sz="1100" b="1" dirty="0">
              <a:solidFill>
                <a:srgbClr val="C00000"/>
              </a:solidFill>
            </a:endParaRPr>
          </a:p>
          <a:p>
            <a:pPr algn="ctr"/>
            <a:r>
              <a:rPr lang="en-US" sz="1400" b="1" dirty="0">
                <a:solidFill>
                  <a:srgbClr val="C00000"/>
                </a:solidFill>
              </a:rPr>
              <a:t>(Secondly)</a:t>
            </a:r>
            <a:endParaRPr lang="ar-SY" sz="1400" b="1" dirty="0">
              <a:solidFill>
                <a:srgbClr val="C00000"/>
              </a:solidFill>
            </a:endParaRPr>
          </a:p>
          <a:p>
            <a:pPr algn="ctr"/>
            <a:endParaRPr lang="en-US" sz="1100" b="1" dirty="0">
              <a:solidFill>
                <a:srgbClr val="C00000"/>
              </a:solidFill>
            </a:endParaRPr>
          </a:p>
        </p:txBody>
      </p:sp>
      <p:sp>
        <p:nvSpPr>
          <p:cNvPr id="167" name="مستطيل 166">
            <a:extLst>
              <a:ext uri="{FF2B5EF4-FFF2-40B4-BE49-F238E27FC236}">
                <a16:creationId xmlns:a16="http://schemas.microsoft.com/office/drawing/2014/main" id="{7C6F21F0-1207-4328-8E58-F45FA865B8D2}"/>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400" b="1" dirty="0">
                <a:solidFill>
                  <a:srgbClr val="0070C0"/>
                </a:solidFill>
              </a:rPr>
              <a:t>Intraluminal Pressure Schema</a:t>
            </a:r>
          </a:p>
        </p:txBody>
      </p:sp>
      <p:sp>
        <p:nvSpPr>
          <p:cNvPr id="168" name="مستطيل 167">
            <a:extLst>
              <a:ext uri="{FF2B5EF4-FFF2-40B4-BE49-F238E27FC236}">
                <a16:creationId xmlns:a16="http://schemas.microsoft.com/office/drawing/2014/main" id="{E87DB0C8-7436-447E-B3F1-83010827304B}"/>
              </a:ext>
            </a:extLst>
          </p:cNvPr>
          <p:cNvSpPr/>
          <p:nvPr/>
        </p:nvSpPr>
        <p:spPr>
          <a:xfrm>
            <a:off x="5169989" y="4792414"/>
            <a:ext cx="1954997" cy="4466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70C0"/>
                </a:solidFill>
              </a:rPr>
              <a:t>Resting Pressure</a:t>
            </a:r>
          </a:p>
        </p:txBody>
      </p:sp>
    </p:spTree>
    <p:extLst>
      <p:ext uri="{BB962C8B-B14F-4D97-AF65-F5344CB8AC3E}">
        <p14:creationId xmlns:p14="http://schemas.microsoft.com/office/powerpoint/2010/main" val="179167019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fontScale="90000"/>
          </a:bodyPr>
          <a:lstStyle/>
          <a:p>
            <a:r>
              <a:rPr lang="en-US" b="1" dirty="0">
                <a:solidFill>
                  <a:srgbClr val="C00000"/>
                </a:solidFill>
              </a:rPr>
              <a:t>Naissance of Central Pressure Wave</a:t>
            </a:r>
            <a:br>
              <a:rPr lang="ar-SY" b="1" dirty="0">
                <a:solidFill>
                  <a:srgbClr val="C00000"/>
                </a:solidFill>
              </a:rPr>
            </a:br>
            <a:r>
              <a:rPr lang="en-US" sz="2700" b="1" dirty="0">
                <a:solidFill>
                  <a:srgbClr val="00B0F0"/>
                </a:solidFill>
              </a:rPr>
              <a:t>The rebound of Central Pressure Wave</a:t>
            </a:r>
            <a:br>
              <a:rPr lang="en-US" b="1" dirty="0">
                <a:solidFill>
                  <a:srgbClr val="C00000"/>
                </a:solidFill>
              </a:rPr>
            </a:br>
            <a:r>
              <a:rPr lang="en-US" sz="2400" b="1" dirty="0">
                <a:solidFill>
                  <a:srgbClr val="00B0F0"/>
                </a:solidFill>
              </a:rPr>
              <a:t>The Naissance of Preliminary Action Pressure Wave</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sp>
        <p:nvSpPr>
          <p:cNvPr id="14" name="مستطيل 13">
            <a:extLst>
              <a:ext uri="{FF2B5EF4-FFF2-40B4-BE49-F238E27FC236}">
                <a16:creationId xmlns:a16="http://schemas.microsoft.com/office/drawing/2014/main" id="{74411F99-7FAC-49B1-8E12-523AFB526A26}"/>
              </a:ext>
            </a:extLst>
          </p:cNvPr>
          <p:cNvSpPr/>
          <p:nvPr/>
        </p:nvSpPr>
        <p:spPr>
          <a:xfrm>
            <a:off x="442140" y="3474728"/>
            <a:ext cx="2524193" cy="876535"/>
          </a:xfrm>
          <a:prstGeom prst="rect">
            <a:avLst/>
          </a:prstGeom>
          <a:solidFill>
            <a:srgbClr val="ECF1DC"/>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microtubules’ montage relaxes and then is pushed forward to its initial position</a:t>
            </a:r>
          </a:p>
          <a:p>
            <a:pPr algn="ctr"/>
            <a:r>
              <a:rPr lang="en-US" sz="1100" b="1" dirty="0">
                <a:solidFill>
                  <a:srgbClr val="C00000"/>
                </a:solidFill>
              </a:rPr>
              <a:t>(</a:t>
            </a:r>
            <a:r>
              <a:rPr lang="en-US" sz="1400" b="1" dirty="0">
                <a:solidFill>
                  <a:srgbClr val="C00000"/>
                </a:solidFill>
              </a:rPr>
              <a:t>Secondly</a:t>
            </a:r>
            <a:r>
              <a:rPr lang="en-US" sz="1100" b="1" dirty="0">
                <a:solidFill>
                  <a:srgbClr val="C00000"/>
                </a:solidFill>
              </a:rPr>
              <a:t>)</a:t>
            </a:r>
            <a:endParaRPr lang="ar-SY" sz="1100" b="1" dirty="0">
              <a:solidFill>
                <a:srgbClr val="C00000"/>
              </a:solidFill>
            </a:endParaRPr>
          </a:p>
        </p:txBody>
      </p:sp>
      <p:sp>
        <p:nvSpPr>
          <p:cNvPr id="27" name="مستطيل 26">
            <a:extLst>
              <a:ext uri="{FF2B5EF4-FFF2-40B4-BE49-F238E27FC236}">
                <a16:creationId xmlns:a16="http://schemas.microsoft.com/office/drawing/2014/main" id="{37EBF00D-E12E-4F86-9C33-4598E3B3780D}"/>
              </a:ext>
            </a:extLst>
          </p:cNvPr>
          <p:cNvSpPr/>
          <p:nvPr/>
        </p:nvSpPr>
        <p:spPr>
          <a:xfrm>
            <a:off x="4713320" y="3595011"/>
            <a:ext cx="176330" cy="492943"/>
          </a:xfrm>
          <a:prstGeom prst="rect">
            <a:avLst/>
          </a:prstGeom>
          <a:solidFill>
            <a:srgbClr val="E5E3DB"/>
          </a:solidFill>
          <a:ln>
            <a:solidFill>
              <a:srgbClr val="E5E3DB"/>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25" name="Rectangle 45">
            <a:extLst>
              <a:ext uri="{FF2B5EF4-FFF2-40B4-BE49-F238E27FC236}">
                <a16:creationId xmlns:a16="http://schemas.microsoft.com/office/drawing/2014/main" id="{7B859843-D2E6-439E-AD6C-056B78994DA7}"/>
              </a:ext>
            </a:extLst>
          </p:cNvPr>
          <p:cNvSpPr>
            <a:spLocks noChangeArrowheads="1"/>
          </p:cNvSpPr>
          <p:nvPr/>
        </p:nvSpPr>
        <p:spPr bwMode="auto">
          <a:xfrm>
            <a:off x="2663356" y="6340764"/>
            <a:ext cx="1274984" cy="43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Soma</a:t>
            </a:r>
          </a:p>
        </p:txBody>
      </p:sp>
      <p:sp>
        <p:nvSpPr>
          <p:cNvPr id="29" name="Rectangle 44">
            <a:extLst>
              <a:ext uri="{FF2B5EF4-FFF2-40B4-BE49-F238E27FC236}">
                <a16:creationId xmlns:a16="http://schemas.microsoft.com/office/drawing/2014/main" id="{402CE331-FE2B-4EFF-98A0-5337D5FD0792}"/>
              </a:ext>
            </a:extLst>
          </p:cNvPr>
          <p:cNvSpPr>
            <a:spLocks noChangeArrowheads="1"/>
          </p:cNvSpPr>
          <p:nvPr/>
        </p:nvSpPr>
        <p:spPr bwMode="auto">
          <a:xfrm>
            <a:off x="5741974" y="6355082"/>
            <a:ext cx="2172622"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7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Myelinated Motor Axon</a:t>
            </a:r>
          </a:p>
        </p:txBody>
      </p:sp>
      <p:sp>
        <p:nvSpPr>
          <p:cNvPr id="31" name="Rectangle 44">
            <a:extLst>
              <a:ext uri="{FF2B5EF4-FFF2-40B4-BE49-F238E27FC236}">
                <a16:creationId xmlns:a16="http://schemas.microsoft.com/office/drawing/2014/main" id="{B69EC36E-59C2-4CEC-8D83-60E6D6395377}"/>
              </a:ext>
            </a:extLst>
          </p:cNvPr>
          <p:cNvSpPr>
            <a:spLocks noChangeArrowheads="1"/>
          </p:cNvSpPr>
          <p:nvPr/>
        </p:nvSpPr>
        <p:spPr bwMode="auto">
          <a:xfrm>
            <a:off x="9318321" y="6330569"/>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Synapses</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33" name="AutoShape 43">
            <a:extLst>
              <a:ext uri="{FF2B5EF4-FFF2-40B4-BE49-F238E27FC236}">
                <a16:creationId xmlns:a16="http://schemas.microsoft.com/office/drawing/2014/main" id="{63BBA373-024D-4A1D-A46A-7D75A9A95A36}"/>
              </a:ext>
            </a:extLst>
          </p:cNvPr>
          <p:cNvSpPr>
            <a:spLocks/>
          </p:cNvSpPr>
          <p:nvPr/>
        </p:nvSpPr>
        <p:spPr bwMode="auto">
          <a:xfrm rot="5400000">
            <a:off x="6560940" y="3705790"/>
            <a:ext cx="492027" cy="48478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4" name="AutoShape 43">
            <a:extLst>
              <a:ext uri="{FF2B5EF4-FFF2-40B4-BE49-F238E27FC236}">
                <a16:creationId xmlns:a16="http://schemas.microsoft.com/office/drawing/2014/main" id="{32CFBDB8-405E-43A3-A7D7-A9F613575467}"/>
              </a:ext>
            </a:extLst>
          </p:cNvPr>
          <p:cNvSpPr>
            <a:spLocks/>
          </p:cNvSpPr>
          <p:nvPr/>
        </p:nvSpPr>
        <p:spPr bwMode="auto">
          <a:xfrm rot="5400000">
            <a:off x="3054122" y="5123916"/>
            <a:ext cx="492027" cy="2043043"/>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5" name="AutoShape 43">
            <a:extLst>
              <a:ext uri="{FF2B5EF4-FFF2-40B4-BE49-F238E27FC236}">
                <a16:creationId xmlns:a16="http://schemas.microsoft.com/office/drawing/2014/main" id="{C3D672DD-12BB-4DF8-BF36-E903A117418A}"/>
              </a:ext>
            </a:extLst>
          </p:cNvPr>
          <p:cNvSpPr>
            <a:spLocks/>
          </p:cNvSpPr>
          <p:nvPr/>
        </p:nvSpPr>
        <p:spPr bwMode="auto">
          <a:xfrm rot="5400000">
            <a:off x="9791225" y="5351721"/>
            <a:ext cx="492027" cy="154113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62569" y="3670612"/>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68571" y="3538747"/>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522364"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65360" y="4014062"/>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738842" y="372581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551887" y="35802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768077" y="357150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737765" y="38271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94765" y="38221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36079" y="393291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798482" y="396805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735293" y="363874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711535" y="393399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64169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03199" y="352602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720225" y="401985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585762" y="401641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784331" y="3875964"/>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719862" y="36802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055454"/>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668076" y="35627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596998" y="35590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69418" y="405156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45" name="سهم: لليسار 144">
            <a:extLst>
              <a:ext uri="{FF2B5EF4-FFF2-40B4-BE49-F238E27FC236}">
                <a16:creationId xmlns:a16="http://schemas.microsoft.com/office/drawing/2014/main" id="{85576D6B-CCE7-4697-A9BA-8657937AEE85}"/>
              </a:ext>
            </a:extLst>
          </p:cNvPr>
          <p:cNvSpPr/>
          <p:nvPr/>
        </p:nvSpPr>
        <p:spPr>
          <a:xfrm rot="10800000">
            <a:off x="3699155" y="3527837"/>
            <a:ext cx="518901" cy="748748"/>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148" name="مستطيل 147">
            <a:extLst>
              <a:ext uri="{FF2B5EF4-FFF2-40B4-BE49-F238E27FC236}">
                <a16:creationId xmlns:a16="http://schemas.microsoft.com/office/drawing/2014/main" id="{7005506C-6418-41FF-B497-DA89E235F51D}"/>
              </a:ext>
            </a:extLst>
          </p:cNvPr>
          <p:cNvSpPr/>
          <p:nvPr/>
        </p:nvSpPr>
        <p:spPr>
          <a:xfrm>
            <a:off x="362257" y="2151670"/>
            <a:ext cx="2524193" cy="976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central pressure wave rebounds off the cell membrane and comes back to the point of starting</a:t>
            </a:r>
            <a:endParaRPr lang="ar-SY" sz="1100" b="1" dirty="0">
              <a:solidFill>
                <a:srgbClr val="C00000"/>
              </a:solidFill>
            </a:endParaRPr>
          </a:p>
          <a:p>
            <a:pPr algn="ctr"/>
            <a:r>
              <a:rPr lang="en-US" sz="1400" b="1" dirty="0">
                <a:solidFill>
                  <a:srgbClr val="C00000"/>
                </a:solidFill>
              </a:rPr>
              <a:t>(Firstly)</a:t>
            </a:r>
          </a:p>
          <a:p>
            <a:pPr algn="ctr"/>
            <a:endParaRPr lang="ar-SY" sz="1100" b="1" dirty="0">
              <a:solidFill>
                <a:srgbClr val="C00000"/>
              </a:solidFill>
            </a:endParaRPr>
          </a:p>
        </p:txBody>
      </p:sp>
      <p:cxnSp>
        <p:nvCxnSpPr>
          <p:cNvPr id="23" name="موصل: على شكل مرفق 22">
            <a:extLst>
              <a:ext uri="{FF2B5EF4-FFF2-40B4-BE49-F238E27FC236}">
                <a16:creationId xmlns:a16="http://schemas.microsoft.com/office/drawing/2014/main" id="{AECA88EF-D9A5-4116-8C8C-D9FB9606977D}"/>
              </a:ext>
            </a:extLst>
          </p:cNvPr>
          <p:cNvCxnSpPr>
            <a:cxnSpLocks/>
          </p:cNvCxnSpPr>
          <p:nvPr/>
        </p:nvCxnSpPr>
        <p:spPr>
          <a:xfrm>
            <a:off x="1933763" y="2895929"/>
            <a:ext cx="1826511" cy="749599"/>
          </a:xfrm>
          <a:prstGeom prst="bentConnector3">
            <a:avLst>
              <a:gd name="adj1" fmla="val 100063"/>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67" name="مستطيل 166">
            <a:extLst>
              <a:ext uri="{FF2B5EF4-FFF2-40B4-BE49-F238E27FC236}">
                <a16:creationId xmlns:a16="http://schemas.microsoft.com/office/drawing/2014/main" id="{1EBFB8D0-67E5-4EAC-9BED-88670A3F8B16}"/>
              </a:ext>
            </a:extLst>
          </p:cNvPr>
          <p:cNvSpPr/>
          <p:nvPr/>
        </p:nvSpPr>
        <p:spPr>
          <a:xfrm>
            <a:off x="474478" y="4661779"/>
            <a:ext cx="2542164" cy="99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pressure inside the Axon Hillock augments declaring the naissance of the preliminary pressure action</a:t>
            </a:r>
            <a:endParaRPr lang="ar-SY" sz="1100" b="1" dirty="0">
              <a:solidFill>
                <a:srgbClr val="C00000"/>
              </a:solidFill>
            </a:endParaRPr>
          </a:p>
          <a:p>
            <a:pPr algn="ctr"/>
            <a:r>
              <a:rPr lang="en-US" sz="1400" b="1" dirty="0">
                <a:solidFill>
                  <a:srgbClr val="C00000"/>
                </a:solidFill>
              </a:rPr>
              <a:t>(Thirdly)</a:t>
            </a:r>
          </a:p>
          <a:p>
            <a:pPr algn="ctr"/>
            <a:endParaRPr lang="ar-SY" sz="1100" b="1" dirty="0">
              <a:solidFill>
                <a:srgbClr val="C00000"/>
              </a:solidFill>
            </a:endParaRPr>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3910179" y="4685927"/>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cxnSp>
        <p:nvCxnSpPr>
          <p:cNvPr id="184" name="موصل: على شكل مرفق 183">
            <a:extLst>
              <a:ext uri="{FF2B5EF4-FFF2-40B4-BE49-F238E27FC236}">
                <a16:creationId xmlns:a16="http://schemas.microsoft.com/office/drawing/2014/main" id="{6029F3B1-DE63-4654-AB7B-821B8ACB913A}"/>
              </a:ext>
            </a:extLst>
          </p:cNvPr>
          <p:cNvCxnSpPr>
            <a:cxnSpLocks/>
            <a:endCxn id="144" idx="2"/>
          </p:cNvCxnSpPr>
          <p:nvPr/>
        </p:nvCxnSpPr>
        <p:spPr>
          <a:xfrm flipV="1">
            <a:off x="1755814" y="4317759"/>
            <a:ext cx="2383311" cy="149738"/>
          </a:xfrm>
          <a:prstGeom prst="bentConnector3">
            <a:avLst>
              <a:gd name="adj1" fmla="val 100356"/>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88" name="رابط كسهم مستقيم 187">
            <a:extLst>
              <a:ext uri="{FF2B5EF4-FFF2-40B4-BE49-F238E27FC236}">
                <a16:creationId xmlns:a16="http://schemas.microsoft.com/office/drawing/2014/main" id="{0BA3320E-32F5-4891-936B-09A31CC89E98}"/>
              </a:ext>
            </a:extLst>
          </p:cNvPr>
          <p:cNvCxnSpPr>
            <a:cxnSpLocks/>
            <a:endCxn id="181" idx="1"/>
          </p:cNvCxnSpPr>
          <p:nvPr/>
        </p:nvCxnSpPr>
        <p:spPr>
          <a:xfrm>
            <a:off x="2847018" y="4890974"/>
            <a:ext cx="1063161" cy="0"/>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49" name="شكل حر 812">
            <a:extLst>
              <a:ext uri="{FF2B5EF4-FFF2-40B4-BE49-F238E27FC236}">
                <a16:creationId xmlns:a16="http://schemas.microsoft.com/office/drawing/2014/main" id="{88B8AF98-FF84-47CF-BCF3-C07AA8C618A7}"/>
              </a:ext>
            </a:extLst>
          </p:cNvPr>
          <p:cNvSpPr/>
          <p:nvPr/>
        </p:nvSpPr>
        <p:spPr>
          <a:xfrm rot="10800000">
            <a:off x="4180534" y="4756406"/>
            <a:ext cx="3284525" cy="472312"/>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433078"/>
              <a:gd name="connsiteY0" fmla="*/ 139328 h 258894"/>
              <a:gd name="connsiteX1" fmla="*/ 328971 w 1433078"/>
              <a:gd name="connsiteY1" fmla="*/ 144445 h 258894"/>
              <a:gd name="connsiteX2" fmla="*/ 530502 w 1433078"/>
              <a:gd name="connsiteY2" fmla="*/ 234950 h 258894"/>
              <a:gd name="connsiteX3" fmla="*/ 756792 w 1433078"/>
              <a:gd name="connsiteY3" fmla="*/ 0 h 258894"/>
              <a:gd name="connsiteX4" fmla="*/ 967741 w 1433078"/>
              <a:gd name="connsiteY4" fmla="*/ 234950 h 258894"/>
              <a:gd name="connsiteX5" fmla="*/ 1433078 w 1433078"/>
              <a:gd name="connsiteY5" fmla="*/ 253720 h 258894"/>
              <a:gd name="connsiteX0" fmla="*/ 0 w 1872142"/>
              <a:gd name="connsiteY0" fmla="*/ 139328 h 271428"/>
              <a:gd name="connsiteX1" fmla="*/ 328971 w 1872142"/>
              <a:gd name="connsiteY1" fmla="*/ 144445 h 271428"/>
              <a:gd name="connsiteX2" fmla="*/ 530502 w 1872142"/>
              <a:gd name="connsiteY2" fmla="*/ 234950 h 271428"/>
              <a:gd name="connsiteX3" fmla="*/ 756792 w 1872142"/>
              <a:gd name="connsiteY3" fmla="*/ 0 h 271428"/>
              <a:gd name="connsiteX4" fmla="*/ 967741 w 1872142"/>
              <a:gd name="connsiteY4" fmla="*/ 234950 h 271428"/>
              <a:gd name="connsiteX5" fmla="*/ 1872142 w 1872142"/>
              <a:gd name="connsiteY5" fmla="*/ 271428 h 271428"/>
              <a:gd name="connsiteX0" fmla="*/ 0 w 1872142"/>
              <a:gd name="connsiteY0" fmla="*/ 140630 h 272730"/>
              <a:gd name="connsiteX1" fmla="*/ 328971 w 1872142"/>
              <a:gd name="connsiteY1" fmla="*/ 145747 h 272730"/>
              <a:gd name="connsiteX2" fmla="*/ 530502 w 1872142"/>
              <a:gd name="connsiteY2" fmla="*/ 236252 h 272730"/>
              <a:gd name="connsiteX3" fmla="*/ 756792 w 1872142"/>
              <a:gd name="connsiteY3" fmla="*/ 1302 h 272730"/>
              <a:gd name="connsiteX4" fmla="*/ 945820 w 1872142"/>
              <a:gd name="connsiteY4" fmla="*/ 146524 h 272730"/>
              <a:gd name="connsiteX5" fmla="*/ 1872142 w 1872142"/>
              <a:gd name="connsiteY5" fmla="*/ 272730 h 272730"/>
              <a:gd name="connsiteX0" fmla="*/ 0 w 1903898"/>
              <a:gd name="connsiteY0" fmla="*/ 140630 h 240016"/>
              <a:gd name="connsiteX1" fmla="*/ 328971 w 1903898"/>
              <a:gd name="connsiteY1" fmla="*/ 145747 h 240016"/>
              <a:gd name="connsiteX2" fmla="*/ 530502 w 1903898"/>
              <a:gd name="connsiteY2" fmla="*/ 236252 h 240016"/>
              <a:gd name="connsiteX3" fmla="*/ 756792 w 1903898"/>
              <a:gd name="connsiteY3" fmla="*/ 1302 h 240016"/>
              <a:gd name="connsiteX4" fmla="*/ 945820 w 1903898"/>
              <a:gd name="connsiteY4" fmla="*/ 146524 h 240016"/>
              <a:gd name="connsiteX5" fmla="*/ 1903898 w 1903898"/>
              <a:gd name="connsiteY5" fmla="*/ 146524 h 240016"/>
              <a:gd name="connsiteX0" fmla="*/ 0 w 1903898"/>
              <a:gd name="connsiteY0" fmla="*/ 140512 h 239898"/>
              <a:gd name="connsiteX1" fmla="*/ 328971 w 1903898"/>
              <a:gd name="connsiteY1" fmla="*/ 145629 h 239898"/>
              <a:gd name="connsiteX2" fmla="*/ 530502 w 1903898"/>
              <a:gd name="connsiteY2" fmla="*/ 236134 h 239898"/>
              <a:gd name="connsiteX3" fmla="*/ 756792 w 1903898"/>
              <a:gd name="connsiteY3" fmla="*/ 1184 h 239898"/>
              <a:gd name="connsiteX4" fmla="*/ 945820 w 1903898"/>
              <a:gd name="connsiteY4" fmla="*/ 146406 h 239898"/>
              <a:gd name="connsiteX5" fmla="*/ 1157185 w 1903898"/>
              <a:gd name="connsiteY5" fmla="*/ 146406 h 239898"/>
              <a:gd name="connsiteX6" fmla="*/ 1903898 w 1903898"/>
              <a:gd name="connsiteY6" fmla="*/ 146406 h 239898"/>
              <a:gd name="connsiteX0" fmla="*/ 0 w 1903898"/>
              <a:gd name="connsiteY0" fmla="*/ 140512 h 237187"/>
              <a:gd name="connsiteX1" fmla="*/ 332363 w 1903898"/>
              <a:gd name="connsiteY1" fmla="*/ 89806 h 237187"/>
              <a:gd name="connsiteX2" fmla="*/ 530502 w 1903898"/>
              <a:gd name="connsiteY2" fmla="*/ 236134 h 237187"/>
              <a:gd name="connsiteX3" fmla="*/ 756792 w 1903898"/>
              <a:gd name="connsiteY3" fmla="*/ 1184 h 237187"/>
              <a:gd name="connsiteX4" fmla="*/ 945820 w 1903898"/>
              <a:gd name="connsiteY4" fmla="*/ 146406 h 237187"/>
              <a:gd name="connsiteX5" fmla="*/ 1157185 w 1903898"/>
              <a:gd name="connsiteY5" fmla="*/ 146406 h 237187"/>
              <a:gd name="connsiteX6" fmla="*/ 1903898 w 1903898"/>
              <a:gd name="connsiteY6" fmla="*/ 146406 h 237187"/>
              <a:gd name="connsiteX0" fmla="*/ 0 w 1903898"/>
              <a:gd name="connsiteY0" fmla="*/ 106507 h 237226"/>
              <a:gd name="connsiteX1" fmla="*/ 332363 w 1903898"/>
              <a:gd name="connsiteY1" fmla="*/ 89806 h 237226"/>
              <a:gd name="connsiteX2" fmla="*/ 530502 w 1903898"/>
              <a:gd name="connsiteY2" fmla="*/ 236134 h 237226"/>
              <a:gd name="connsiteX3" fmla="*/ 756792 w 1903898"/>
              <a:gd name="connsiteY3" fmla="*/ 1184 h 237226"/>
              <a:gd name="connsiteX4" fmla="*/ 945820 w 1903898"/>
              <a:gd name="connsiteY4" fmla="*/ 146406 h 237226"/>
              <a:gd name="connsiteX5" fmla="*/ 1157185 w 1903898"/>
              <a:gd name="connsiteY5" fmla="*/ 146406 h 237226"/>
              <a:gd name="connsiteX6" fmla="*/ 1903898 w 1903898"/>
              <a:gd name="connsiteY6" fmla="*/ 146406 h 237226"/>
              <a:gd name="connsiteX0" fmla="*/ 0 w 1903898"/>
              <a:gd name="connsiteY0" fmla="*/ 107505 h 274518"/>
              <a:gd name="connsiteX1" fmla="*/ 332363 w 1903898"/>
              <a:gd name="connsiteY1" fmla="*/ 90804 h 274518"/>
              <a:gd name="connsiteX2" fmla="*/ 559780 w 1903898"/>
              <a:gd name="connsiteY2" fmla="*/ 273610 h 274518"/>
              <a:gd name="connsiteX3" fmla="*/ 756792 w 1903898"/>
              <a:gd name="connsiteY3" fmla="*/ 2182 h 274518"/>
              <a:gd name="connsiteX4" fmla="*/ 945820 w 1903898"/>
              <a:gd name="connsiteY4" fmla="*/ 147404 h 274518"/>
              <a:gd name="connsiteX5" fmla="*/ 1157185 w 1903898"/>
              <a:gd name="connsiteY5" fmla="*/ 147404 h 274518"/>
              <a:gd name="connsiteX6" fmla="*/ 1903898 w 1903898"/>
              <a:gd name="connsiteY6" fmla="*/ 147404 h 274518"/>
              <a:gd name="connsiteX0" fmla="*/ 0 w 1903898"/>
              <a:gd name="connsiteY0" fmla="*/ 107477 h 273525"/>
              <a:gd name="connsiteX1" fmla="*/ 332363 w 1903898"/>
              <a:gd name="connsiteY1" fmla="*/ 90776 h 273525"/>
              <a:gd name="connsiteX2" fmla="*/ 509177 w 1903898"/>
              <a:gd name="connsiteY2" fmla="*/ 272613 h 273525"/>
              <a:gd name="connsiteX3" fmla="*/ 756792 w 1903898"/>
              <a:gd name="connsiteY3" fmla="*/ 2154 h 273525"/>
              <a:gd name="connsiteX4" fmla="*/ 945820 w 1903898"/>
              <a:gd name="connsiteY4" fmla="*/ 147376 h 273525"/>
              <a:gd name="connsiteX5" fmla="*/ 1157185 w 1903898"/>
              <a:gd name="connsiteY5" fmla="*/ 147376 h 273525"/>
              <a:gd name="connsiteX6" fmla="*/ 1903898 w 1903898"/>
              <a:gd name="connsiteY6" fmla="*/ 147376 h 273525"/>
              <a:gd name="connsiteX0" fmla="*/ 0 w 1903898"/>
              <a:gd name="connsiteY0" fmla="*/ 109806 h 342001"/>
              <a:gd name="connsiteX1" fmla="*/ 332363 w 1903898"/>
              <a:gd name="connsiteY1" fmla="*/ 93105 h 342001"/>
              <a:gd name="connsiteX2" fmla="*/ 506070 w 1903898"/>
              <a:gd name="connsiteY2" fmla="*/ 341304 h 342001"/>
              <a:gd name="connsiteX3" fmla="*/ 756792 w 1903898"/>
              <a:gd name="connsiteY3" fmla="*/ 4483 h 342001"/>
              <a:gd name="connsiteX4" fmla="*/ 945820 w 1903898"/>
              <a:gd name="connsiteY4" fmla="*/ 149705 h 342001"/>
              <a:gd name="connsiteX5" fmla="*/ 1157185 w 1903898"/>
              <a:gd name="connsiteY5" fmla="*/ 149705 h 342001"/>
              <a:gd name="connsiteX6" fmla="*/ 1903898 w 1903898"/>
              <a:gd name="connsiteY6" fmla="*/ 149705 h 342001"/>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945820 w 1903898"/>
              <a:gd name="connsiteY4" fmla="*/ 70885 h 263097"/>
              <a:gd name="connsiteX5" fmla="*/ 1157185 w 1903898"/>
              <a:gd name="connsiteY5" fmla="*/ 70885 h 263097"/>
              <a:gd name="connsiteX6" fmla="*/ 1903898 w 1903898"/>
              <a:gd name="connsiteY6" fmla="*/ 70885 h 263097"/>
              <a:gd name="connsiteX0" fmla="*/ 0 w 1903898"/>
              <a:gd name="connsiteY0" fmla="*/ 30986 h 263097"/>
              <a:gd name="connsiteX1" fmla="*/ 332363 w 1903898"/>
              <a:gd name="connsiteY1" fmla="*/ 14285 h 263097"/>
              <a:gd name="connsiteX2" fmla="*/ 506070 w 1903898"/>
              <a:gd name="connsiteY2" fmla="*/ 262484 h 263097"/>
              <a:gd name="connsiteX3" fmla="*/ 637029 w 1903898"/>
              <a:gd name="connsiteY3" fmla="*/ 84257 h 263097"/>
              <a:gd name="connsiteX4" fmla="*/ 1157185 w 1903898"/>
              <a:gd name="connsiteY4" fmla="*/ 70885 h 263097"/>
              <a:gd name="connsiteX5" fmla="*/ 1903898 w 1903898"/>
              <a:gd name="connsiteY5" fmla="*/ 70885 h 263097"/>
              <a:gd name="connsiteX0" fmla="*/ 0 w 1903898"/>
              <a:gd name="connsiteY0" fmla="*/ 512 h 232010"/>
              <a:gd name="connsiteX1" fmla="*/ 350300 w 1903898"/>
              <a:gd name="connsiteY1" fmla="*/ 53783 h 232010"/>
              <a:gd name="connsiteX2" fmla="*/ 506070 w 1903898"/>
              <a:gd name="connsiteY2" fmla="*/ 232010 h 232010"/>
              <a:gd name="connsiteX3" fmla="*/ 637029 w 1903898"/>
              <a:gd name="connsiteY3" fmla="*/ 53783 h 232010"/>
              <a:gd name="connsiteX4" fmla="*/ 1157185 w 1903898"/>
              <a:gd name="connsiteY4" fmla="*/ 40411 h 232010"/>
              <a:gd name="connsiteX5" fmla="*/ 1903898 w 1903898"/>
              <a:gd name="connsiteY5" fmla="*/ 40411 h 232010"/>
              <a:gd name="connsiteX0" fmla="*/ 0 w 1903898"/>
              <a:gd name="connsiteY0" fmla="*/ 17984 h 196211"/>
              <a:gd name="connsiteX1" fmla="*/ 350300 w 1903898"/>
              <a:gd name="connsiteY1" fmla="*/ 17984 h 196211"/>
              <a:gd name="connsiteX2" fmla="*/ 506070 w 1903898"/>
              <a:gd name="connsiteY2" fmla="*/ 196211 h 196211"/>
              <a:gd name="connsiteX3" fmla="*/ 637029 w 1903898"/>
              <a:gd name="connsiteY3" fmla="*/ 17984 h 196211"/>
              <a:gd name="connsiteX4" fmla="*/ 1157185 w 1903898"/>
              <a:gd name="connsiteY4" fmla="*/ 4612 h 196211"/>
              <a:gd name="connsiteX5" fmla="*/ 1903898 w 1903898"/>
              <a:gd name="connsiteY5" fmla="*/ 4612 h 196211"/>
              <a:gd name="connsiteX0" fmla="*/ 0 w 2053373"/>
              <a:gd name="connsiteY0" fmla="*/ 17984 h 196211"/>
              <a:gd name="connsiteX1" fmla="*/ 350300 w 2053373"/>
              <a:gd name="connsiteY1" fmla="*/ 17984 h 196211"/>
              <a:gd name="connsiteX2" fmla="*/ 506070 w 2053373"/>
              <a:gd name="connsiteY2" fmla="*/ 196211 h 196211"/>
              <a:gd name="connsiteX3" fmla="*/ 637029 w 2053373"/>
              <a:gd name="connsiteY3" fmla="*/ 17984 h 196211"/>
              <a:gd name="connsiteX4" fmla="*/ 1157185 w 2053373"/>
              <a:gd name="connsiteY4" fmla="*/ 4612 h 196211"/>
              <a:gd name="connsiteX5" fmla="*/ 2053373 w 2053373"/>
              <a:gd name="connsiteY5" fmla="*/ 1 h 196211"/>
              <a:gd name="connsiteX0" fmla="*/ 0 w 2399785"/>
              <a:gd name="connsiteY0" fmla="*/ 17984 h 196211"/>
              <a:gd name="connsiteX1" fmla="*/ 350300 w 2399785"/>
              <a:gd name="connsiteY1" fmla="*/ 17984 h 196211"/>
              <a:gd name="connsiteX2" fmla="*/ 506070 w 2399785"/>
              <a:gd name="connsiteY2" fmla="*/ 196211 h 196211"/>
              <a:gd name="connsiteX3" fmla="*/ 637029 w 2399785"/>
              <a:gd name="connsiteY3" fmla="*/ 17984 h 196211"/>
              <a:gd name="connsiteX4" fmla="*/ 1157185 w 2399785"/>
              <a:gd name="connsiteY4" fmla="*/ 4612 h 196211"/>
              <a:gd name="connsiteX5" fmla="*/ 2399785 w 2399785"/>
              <a:gd name="connsiteY5" fmla="*/ 0 h 196211"/>
              <a:gd name="connsiteX0" fmla="*/ 0 w 2399785"/>
              <a:gd name="connsiteY0" fmla="*/ 4878 h 201088"/>
              <a:gd name="connsiteX1" fmla="*/ 350300 w 2399785"/>
              <a:gd name="connsiteY1" fmla="*/ 22861 h 201088"/>
              <a:gd name="connsiteX2" fmla="*/ 506070 w 2399785"/>
              <a:gd name="connsiteY2" fmla="*/ 201088 h 201088"/>
              <a:gd name="connsiteX3" fmla="*/ 637029 w 2399785"/>
              <a:gd name="connsiteY3" fmla="*/ 22861 h 201088"/>
              <a:gd name="connsiteX4" fmla="*/ 1157185 w 2399785"/>
              <a:gd name="connsiteY4" fmla="*/ 9489 h 201088"/>
              <a:gd name="connsiteX5" fmla="*/ 2399785 w 2399785"/>
              <a:gd name="connsiteY5" fmla="*/ 4877 h 201088"/>
              <a:gd name="connsiteX0" fmla="*/ 0 w 2049485"/>
              <a:gd name="connsiteY0" fmla="*/ 17984 h 196211"/>
              <a:gd name="connsiteX1" fmla="*/ 155770 w 2049485"/>
              <a:gd name="connsiteY1" fmla="*/ 196211 h 196211"/>
              <a:gd name="connsiteX2" fmla="*/ 286729 w 2049485"/>
              <a:gd name="connsiteY2" fmla="*/ 17984 h 196211"/>
              <a:gd name="connsiteX3" fmla="*/ 806885 w 2049485"/>
              <a:gd name="connsiteY3" fmla="*/ 4612 h 196211"/>
              <a:gd name="connsiteX4" fmla="*/ 2049485 w 2049485"/>
              <a:gd name="connsiteY4" fmla="*/ 0 h 196211"/>
              <a:gd name="connsiteX0" fmla="*/ 0 w 2049485"/>
              <a:gd name="connsiteY0" fmla="*/ 22881 h 201116"/>
              <a:gd name="connsiteX1" fmla="*/ 155770 w 2049485"/>
              <a:gd name="connsiteY1" fmla="*/ 201108 h 201116"/>
              <a:gd name="connsiteX2" fmla="*/ 413346 w 2049485"/>
              <a:gd name="connsiteY2" fmla="*/ 15278 h 201116"/>
              <a:gd name="connsiteX3" fmla="*/ 806885 w 2049485"/>
              <a:gd name="connsiteY3" fmla="*/ 9509 h 201116"/>
              <a:gd name="connsiteX4" fmla="*/ 2049485 w 2049485"/>
              <a:gd name="connsiteY4" fmla="*/ 4897 h 201116"/>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96966"/>
              <a:gd name="connsiteY0" fmla="*/ 19079 h 201109"/>
              <a:gd name="connsiteX1" fmla="*/ 203251 w 2096966"/>
              <a:gd name="connsiteY1" fmla="*/ 201108 h 201109"/>
              <a:gd name="connsiteX2" fmla="*/ 460827 w 2096966"/>
              <a:gd name="connsiteY2" fmla="*/ 15278 h 201109"/>
              <a:gd name="connsiteX3" fmla="*/ 854366 w 2096966"/>
              <a:gd name="connsiteY3" fmla="*/ 9509 h 201109"/>
              <a:gd name="connsiteX4" fmla="*/ 2096966 w 2096966"/>
              <a:gd name="connsiteY4" fmla="*/ 4897 h 201109"/>
              <a:gd name="connsiteX0" fmla="*/ 0 w 2088178"/>
              <a:gd name="connsiteY0" fmla="*/ 24759 h 201120"/>
              <a:gd name="connsiteX1" fmla="*/ 194463 w 2088178"/>
              <a:gd name="connsiteY1" fmla="*/ 201108 h 201120"/>
              <a:gd name="connsiteX2" fmla="*/ 452039 w 2088178"/>
              <a:gd name="connsiteY2" fmla="*/ 15278 h 201120"/>
              <a:gd name="connsiteX3" fmla="*/ 845578 w 2088178"/>
              <a:gd name="connsiteY3" fmla="*/ 9509 h 201120"/>
              <a:gd name="connsiteX4" fmla="*/ 2088178 w 2088178"/>
              <a:gd name="connsiteY4" fmla="*/ 4897 h 201120"/>
              <a:gd name="connsiteX0" fmla="*/ 50328 w 2138506"/>
              <a:gd name="connsiteY0" fmla="*/ 24759 h 201111"/>
              <a:gd name="connsiteX1" fmla="*/ 8801 w 2138506"/>
              <a:gd name="connsiteY1" fmla="*/ 20023 h 201111"/>
              <a:gd name="connsiteX2" fmla="*/ 244791 w 2138506"/>
              <a:gd name="connsiteY2" fmla="*/ 201108 h 201111"/>
              <a:gd name="connsiteX3" fmla="*/ 502367 w 2138506"/>
              <a:gd name="connsiteY3" fmla="*/ 15278 h 201111"/>
              <a:gd name="connsiteX4" fmla="*/ 895906 w 2138506"/>
              <a:gd name="connsiteY4" fmla="*/ 9509 h 201111"/>
              <a:gd name="connsiteX5" fmla="*/ 2138506 w 2138506"/>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3714029"/>
              <a:gd name="connsiteY0" fmla="*/ 19079 h 201111"/>
              <a:gd name="connsiteX1" fmla="*/ 1584324 w 3714029"/>
              <a:gd name="connsiteY1" fmla="*/ 20023 h 201111"/>
              <a:gd name="connsiteX2" fmla="*/ 1820314 w 3714029"/>
              <a:gd name="connsiteY2" fmla="*/ 201108 h 201111"/>
              <a:gd name="connsiteX3" fmla="*/ 2077890 w 3714029"/>
              <a:gd name="connsiteY3" fmla="*/ 15278 h 201111"/>
              <a:gd name="connsiteX4" fmla="*/ 2471429 w 3714029"/>
              <a:gd name="connsiteY4" fmla="*/ 9509 h 201111"/>
              <a:gd name="connsiteX5" fmla="*/ 3714029 w 3714029"/>
              <a:gd name="connsiteY5" fmla="*/ 4897 h 201111"/>
              <a:gd name="connsiteX0" fmla="*/ 22 w 2471429"/>
              <a:gd name="connsiteY0" fmla="*/ 19079 h 201111"/>
              <a:gd name="connsiteX1" fmla="*/ 1584324 w 2471429"/>
              <a:gd name="connsiteY1" fmla="*/ 20023 h 201111"/>
              <a:gd name="connsiteX2" fmla="*/ 1820314 w 2471429"/>
              <a:gd name="connsiteY2" fmla="*/ 201108 h 201111"/>
              <a:gd name="connsiteX3" fmla="*/ 2077890 w 2471429"/>
              <a:gd name="connsiteY3" fmla="*/ 15278 h 201111"/>
              <a:gd name="connsiteX4" fmla="*/ 2471429 w 2471429"/>
              <a:gd name="connsiteY4" fmla="*/ 9509 h 201111"/>
              <a:gd name="connsiteX0" fmla="*/ 22 w 2077890"/>
              <a:gd name="connsiteY0" fmla="*/ 12551 h 194583"/>
              <a:gd name="connsiteX1" fmla="*/ 1584324 w 2077890"/>
              <a:gd name="connsiteY1" fmla="*/ 13495 h 194583"/>
              <a:gd name="connsiteX2" fmla="*/ 1820314 w 2077890"/>
              <a:gd name="connsiteY2" fmla="*/ 194580 h 194583"/>
              <a:gd name="connsiteX3" fmla="*/ 2077890 w 2077890"/>
              <a:gd name="connsiteY3" fmla="*/ 8750 h 194583"/>
              <a:gd name="connsiteX0" fmla="*/ 25 w 2209717"/>
              <a:gd name="connsiteY0" fmla="*/ 12971 h 195003"/>
              <a:gd name="connsiteX1" fmla="*/ 1716151 w 2209717"/>
              <a:gd name="connsiteY1" fmla="*/ 13915 h 195003"/>
              <a:gd name="connsiteX2" fmla="*/ 1952141 w 2209717"/>
              <a:gd name="connsiteY2" fmla="*/ 195000 h 195003"/>
              <a:gd name="connsiteX3" fmla="*/ 2209717 w 2209717"/>
              <a:gd name="connsiteY3" fmla="*/ 9170 h 195003"/>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5 w 2209717"/>
              <a:gd name="connsiteY0" fmla="*/ 4209 h 198530"/>
              <a:gd name="connsiteX1" fmla="*/ 1716151 w 2209717"/>
              <a:gd name="connsiteY1" fmla="*/ 5153 h 198530"/>
              <a:gd name="connsiteX2" fmla="*/ 1788163 w 2209717"/>
              <a:gd name="connsiteY2" fmla="*/ 67621 h 198530"/>
              <a:gd name="connsiteX3" fmla="*/ 1925776 w 2209717"/>
              <a:gd name="connsiteY3" fmla="*/ 197598 h 198530"/>
              <a:gd name="connsiteX4" fmla="*/ 2209717 w 2209717"/>
              <a:gd name="connsiteY4" fmla="*/ 408 h 198530"/>
              <a:gd name="connsiteX0" fmla="*/ 25 w 2209717"/>
              <a:gd name="connsiteY0" fmla="*/ 13812 h 207203"/>
              <a:gd name="connsiteX1" fmla="*/ 1716151 w 2209717"/>
              <a:gd name="connsiteY1" fmla="*/ 14756 h 207203"/>
              <a:gd name="connsiteX2" fmla="*/ 1925776 w 2209717"/>
              <a:gd name="connsiteY2" fmla="*/ 207201 h 207203"/>
              <a:gd name="connsiteX3" fmla="*/ 2209717 w 2209717"/>
              <a:gd name="connsiteY3" fmla="*/ 10011 h 207203"/>
              <a:gd name="connsiteX0" fmla="*/ 29 w 2209721"/>
              <a:gd name="connsiteY0" fmla="*/ 18081 h 211472"/>
              <a:gd name="connsiteX1" fmla="*/ 1531602 w 2209721"/>
              <a:gd name="connsiteY1" fmla="*/ 13345 h 211472"/>
              <a:gd name="connsiteX2" fmla="*/ 1925780 w 2209721"/>
              <a:gd name="connsiteY2" fmla="*/ 211470 h 211472"/>
              <a:gd name="connsiteX3" fmla="*/ 2209721 w 2209721"/>
              <a:gd name="connsiteY3" fmla="*/ 14280 h 211472"/>
              <a:gd name="connsiteX0" fmla="*/ 29 w 2209721"/>
              <a:gd name="connsiteY0" fmla="*/ 17664 h 205375"/>
              <a:gd name="connsiteX1" fmla="*/ 1531602 w 2209721"/>
              <a:gd name="connsiteY1" fmla="*/ 12928 h 205375"/>
              <a:gd name="connsiteX2" fmla="*/ 1943357 w 2209721"/>
              <a:gd name="connsiteY2" fmla="*/ 205373 h 205375"/>
              <a:gd name="connsiteX3" fmla="*/ 2209721 w 2209721"/>
              <a:gd name="connsiteY3" fmla="*/ 13863 h 205375"/>
            </a:gdLst>
            <a:ahLst/>
            <a:cxnLst>
              <a:cxn ang="0">
                <a:pos x="connsiteX0" y="connsiteY0"/>
              </a:cxn>
              <a:cxn ang="0">
                <a:pos x="connsiteX1" y="connsiteY1"/>
              </a:cxn>
              <a:cxn ang="0">
                <a:pos x="connsiteX2" y="connsiteY2"/>
              </a:cxn>
              <a:cxn ang="0">
                <a:pos x="connsiteX3" y="connsiteY3"/>
              </a:cxn>
            </a:cxnLst>
            <a:rect l="l" t="t" r="r" b="b"/>
            <a:pathLst>
              <a:path w="2209721" h="205375">
                <a:moveTo>
                  <a:pt x="29" y="17664"/>
                </a:moveTo>
                <a:cubicBezTo>
                  <a:pt x="-6892" y="16875"/>
                  <a:pt x="1207714" y="-18357"/>
                  <a:pt x="1531602" y="12928"/>
                </a:cubicBezTo>
                <a:cubicBezTo>
                  <a:pt x="1855490" y="44213"/>
                  <a:pt x="1861096" y="206164"/>
                  <a:pt x="1943357" y="205373"/>
                </a:cubicBezTo>
                <a:cubicBezTo>
                  <a:pt x="2025618" y="204582"/>
                  <a:pt x="2101202" y="45796"/>
                  <a:pt x="2209721" y="13863"/>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cxnSp>
        <p:nvCxnSpPr>
          <p:cNvPr id="150" name="رابط مستقيم 149">
            <a:extLst>
              <a:ext uri="{FF2B5EF4-FFF2-40B4-BE49-F238E27FC236}">
                <a16:creationId xmlns:a16="http://schemas.microsoft.com/office/drawing/2014/main" id="{1B02005F-D2B7-415C-9F59-C3B895C54B21}"/>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51" name="رابط مستقيم 150">
            <a:extLst>
              <a:ext uri="{FF2B5EF4-FFF2-40B4-BE49-F238E27FC236}">
                <a16:creationId xmlns:a16="http://schemas.microsoft.com/office/drawing/2014/main" id="{2297672D-9675-43D5-9E52-43471488B038}"/>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52" name="مستطيل 151">
            <a:extLst>
              <a:ext uri="{FF2B5EF4-FFF2-40B4-BE49-F238E27FC236}">
                <a16:creationId xmlns:a16="http://schemas.microsoft.com/office/drawing/2014/main" id="{424A40D2-4FFD-4E54-96FC-59F83FDFF7E4}"/>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53" name="مستطيل 152">
            <a:extLst>
              <a:ext uri="{FF2B5EF4-FFF2-40B4-BE49-F238E27FC236}">
                <a16:creationId xmlns:a16="http://schemas.microsoft.com/office/drawing/2014/main" id="{F1974BE8-A6C1-4D1B-A23F-0E140925B4A4}"/>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
        <p:nvSpPr>
          <p:cNvPr id="156" name="مستطيل 155">
            <a:extLst>
              <a:ext uri="{FF2B5EF4-FFF2-40B4-BE49-F238E27FC236}">
                <a16:creationId xmlns:a16="http://schemas.microsoft.com/office/drawing/2014/main" id="{FD7EB970-91C0-4FFE-AE33-7D263C7D586C}"/>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400" b="1" dirty="0">
                <a:solidFill>
                  <a:srgbClr val="0070C0"/>
                </a:solidFill>
              </a:rPr>
              <a:t>Intraluminal Pressure Schema</a:t>
            </a:r>
          </a:p>
        </p:txBody>
      </p:sp>
    </p:spTree>
    <p:extLst>
      <p:ext uri="{BB962C8B-B14F-4D97-AF65-F5344CB8AC3E}">
        <p14:creationId xmlns:p14="http://schemas.microsoft.com/office/powerpoint/2010/main" val="26063219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Autofit/>
          </a:bodyPr>
          <a:lstStyle/>
          <a:p>
            <a:r>
              <a:rPr lang="en-US" b="1" dirty="0">
                <a:solidFill>
                  <a:srgbClr val="C00000"/>
                </a:solidFill>
              </a:rPr>
              <a:t>The Preliminary Action Pressure Wave</a:t>
            </a:r>
            <a:br>
              <a:rPr lang="en-US" b="1" dirty="0">
                <a:solidFill>
                  <a:srgbClr val="C00000"/>
                </a:solidFill>
              </a:rPr>
            </a:br>
            <a:r>
              <a:rPr lang="en-US" b="1" dirty="0">
                <a:solidFill>
                  <a:srgbClr val="00B050"/>
                </a:solidFill>
              </a:rPr>
              <a:t>Is</a:t>
            </a:r>
            <a:r>
              <a:rPr lang="en-US" sz="2400" b="1" dirty="0">
                <a:solidFill>
                  <a:srgbClr val="00B0F0"/>
                </a:solidFill>
              </a:rPr>
              <a:t> of Nonstandard Parameters</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4864409" y="3637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4884989" y="385951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4" name="AutoShape 43">
            <a:extLst>
              <a:ext uri="{FF2B5EF4-FFF2-40B4-BE49-F238E27FC236}">
                <a16:creationId xmlns:a16="http://schemas.microsoft.com/office/drawing/2014/main" id="{7D0D4854-406E-42DF-AA65-B35CCA402EB8}"/>
              </a:ext>
            </a:extLst>
          </p:cNvPr>
          <p:cNvSpPr>
            <a:spLocks/>
          </p:cNvSpPr>
          <p:nvPr/>
        </p:nvSpPr>
        <p:spPr bwMode="auto">
          <a:xfrm rot="16200000">
            <a:off x="4438799" y="2280760"/>
            <a:ext cx="154986" cy="923382"/>
          </a:xfrm>
          <a:prstGeom prst="rightBrace">
            <a:avLst>
              <a:gd name="adj1" fmla="val 67930"/>
              <a:gd name="adj2" fmla="val 50000"/>
            </a:avLst>
          </a:prstGeom>
          <a:noFill/>
          <a:ln w="3175" cmpd="sng">
            <a:solidFill>
              <a:srgbClr val="0070C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155" name="Rectangle 44">
            <a:extLst>
              <a:ext uri="{FF2B5EF4-FFF2-40B4-BE49-F238E27FC236}">
                <a16:creationId xmlns:a16="http://schemas.microsoft.com/office/drawing/2014/main" id="{6B046609-8A8C-4694-9873-8E85E1D2C559}"/>
              </a:ext>
            </a:extLst>
          </p:cNvPr>
          <p:cNvSpPr>
            <a:spLocks noChangeArrowheads="1"/>
          </p:cNvSpPr>
          <p:nvPr/>
        </p:nvSpPr>
        <p:spPr bwMode="auto">
          <a:xfrm>
            <a:off x="3800847" y="2264536"/>
            <a:ext cx="1431638" cy="398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0070C0"/>
                </a:solidFill>
                <a:effectLst/>
                <a:latin typeface="Calibri" panose="020F0502020204030204" pitchFamily="34" charset="0"/>
                <a:ea typeface="Calibri" panose="020F0502020204030204" pitchFamily="34" charset="0"/>
                <a:cs typeface="Arial" panose="020B0604020202020204" pitchFamily="34" charset="0"/>
              </a:rPr>
              <a:t>Axon Hillock</a:t>
            </a:r>
            <a:endParaRPr lang="en-US" sz="1400" b="1" dirty="0">
              <a:solidFill>
                <a:srgbClr val="0070C0"/>
              </a:solidFill>
              <a:effectLst/>
              <a:latin typeface="Times New Roman" panose="02020603050405020304" pitchFamily="18" charset="0"/>
              <a:ea typeface="Times New Roman" panose="02020603050405020304" pitchFamily="18" charset="0"/>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5660729" y="5023826"/>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048053" y="39684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4912005" y="39504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4909000" y="37880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009950"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4982683" y="364105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4873310" y="3519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4825774" y="38892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809444" y="371598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4792036" y="361924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4773683" y="37981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4913318" y="37029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4917777" y="35237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4887942" y="38073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4844861" y="3999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4969614" y="39935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4970886" y="369397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4948591" y="37102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4964092" y="3823425"/>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4808303" y="397676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4918056" y="38492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4862282" y="36113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4996179"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4843719" y="36984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008360" y="38228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4970815" y="39151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351048" y="4795163"/>
            <a:ext cx="3106213" cy="87085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1835" h="346395">
                <a:moveTo>
                  <a:pt x="0" y="108370"/>
                </a:moveTo>
                <a:cubicBezTo>
                  <a:pt x="152833" y="139222"/>
                  <a:pt x="140604" y="362970"/>
                  <a:pt x="212737" y="345416"/>
                </a:cubicBezTo>
                <a:cubicBezTo>
                  <a:pt x="284870" y="327862"/>
                  <a:pt x="372031" y="30833"/>
                  <a:pt x="432800" y="3048"/>
                </a:cubicBezTo>
                <a:cubicBezTo>
                  <a:pt x="493569" y="-24737"/>
                  <a:pt x="536128" y="145664"/>
                  <a:pt x="577353" y="178703"/>
                </a:cubicBezTo>
                <a:cubicBezTo>
                  <a:pt x="618578" y="211742"/>
                  <a:pt x="592644" y="178702"/>
                  <a:pt x="684040" y="178702"/>
                </a:cubicBezTo>
                <a:lnTo>
                  <a:pt x="2311835" y="17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sp>
        <p:nvSpPr>
          <p:cNvPr id="193" name="Rectangle 44">
            <a:extLst>
              <a:ext uri="{FF2B5EF4-FFF2-40B4-BE49-F238E27FC236}">
                <a16:creationId xmlns:a16="http://schemas.microsoft.com/office/drawing/2014/main" id="{44D9942A-A2B6-4CFB-A8AA-CEC59885F54E}"/>
              </a:ext>
            </a:extLst>
          </p:cNvPr>
          <p:cNvSpPr>
            <a:spLocks noChangeArrowheads="1"/>
          </p:cNvSpPr>
          <p:nvPr/>
        </p:nvSpPr>
        <p:spPr bwMode="auto">
          <a:xfrm>
            <a:off x="2680643" y="5998590"/>
            <a:ext cx="2148467" cy="439137"/>
          </a:xfrm>
          <a:prstGeom prst="rect">
            <a:avLst/>
          </a:prstGeom>
          <a:solidFill>
            <a:srgbClr val="F4F7EA"/>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Times New Roman" panose="02020603050405020304" pitchFamily="18" charset="0"/>
                <a:cs typeface="Arial" panose="020B0604020202020204" pitchFamily="34" charset="0"/>
              </a:rPr>
              <a:t>Rarefaction (Trough)</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sp>
        <p:nvSpPr>
          <p:cNvPr id="194" name="Rectangle 44">
            <a:extLst>
              <a:ext uri="{FF2B5EF4-FFF2-40B4-BE49-F238E27FC236}">
                <a16:creationId xmlns:a16="http://schemas.microsoft.com/office/drawing/2014/main" id="{DAF2992F-0CAD-4ADA-A768-05B7DEBAC1CC}"/>
              </a:ext>
            </a:extLst>
          </p:cNvPr>
          <p:cNvSpPr>
            <a:spLocks noChangeArrowheads="1"/>
          </p:cNvSpPr>
          <p:nvPr/>
        </p:nvSpPr>
        <p:spPr bwMode="auto">
          <a:xfrm>
            <a:off x="4881228" y="5998101"/>
            <a:ext cx="2030283" cy="507295"/>
          </a:xfrm>
          <a:prstGeom prst="rect">
            <a:avLst/>
          </a:prstGeom>
          <a:solidFill>
            <a:srgbClr val="F4F7EA"/>
          </a:solidFill>
          <a:ln>
            <a:noFill/>
          </a:ln>
          <a:extLst/>
        </p:spPr>
        <p:txBody>
          <a:bodyPr rot="0" vert="horz" wrap="square" lIns="91440" tIns="45720" rIns="91440" bIns="45720" anchor="t" anchorCtr="0" upright="1">
            <a:noAutofit/>
          </a:bodyPr>
          <a:lstStyle/>
          <a:p>
            <a:pPr algn="ctr" rtl="1">
              <a:lnSpc>
                <a:spcPct val="106000"/>
              </a:lnSpc>
              <a:spcAft>
                <a:spcPts val="800"/>
              </a:spcAft>
            </a:pPr>
            <a:r>
              <a:rPr lang="en-US" sz="1400" b="1" dirty="0">
                <a:solidFill>
                  <a:srgbClr val="C00000"/>
                </a:solidFill>
                <a:effectLst/>
                <a:latin typeface="Calibri" panose="020F0502020204030204" pitchFamily="34" charset="0"/>
                <a:ea typeface="Calibri" panose="020F0502020204030204" pitchFamily="34" charset="0"/>
                <a:cs typeface="Arial" panose="020B0604020202020204" pitchFamily="34" charset="0"/>
              </a:rPr>
              <a:t>Compression (Crest)</a:t>
            </a:r>
            <a:endParaRPr lang="en-US" sz="1400" b="1" dirty="0">
              <a:solidFill>
                <a:srgbClr val="C00000"/>
              </a:solidFill>
              <a:effectLst/>
              <a:latin typeface="Times New Roman" panose="02020603050405020304" pitchFamily="18" charset="0"/>
              <a:ea typeface="Times New Roman" panose="02020603050405020304" pitchFamily="18" charset="0"/>
            </a:endParaRPr>
          </a:p>
        </p:txBody>
      </p:sp>
      <p:cxnSp>
        <p:nvCxnSpPr>
          <p:cNvPr id="11" name="موصل: على شكل مرفق 10">
            <a:extLst>
              <a:ext uri="{FF2B5EF4-FFF2-40B4-BE49-F238E27FC236}">
                <a16:creationId xmlns:a16="http://schemas.microsoft.com/office/drawing/2014/main" id="{5B6E254B-AD35-42F3-97C8-3C7B0BD6ED54}"/>
              </a:ext>
            </a:extLst>
          </p:cNvPr>
          <p:cNvCxnSpPr/>
          <p:nvPr/>
        </p:nvCxnSpPr>
        <p:spPr>
          <a:xfrm rot="5400000" flipH="1" flipV="1">
            <a:off x="4161971" y="5897420"/>
            <a:ext cx="618394" cy="312415"/>
          </a:xfrm>
          <a:prstGeom prst="bentConnector3">
            <a:avLst>
              <a:gd name="adj1" fmla="val -698"/>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95" name="موصل: على شكل مرفق 194">
            <a:extLst>
              <a:ext uri="{FF2B5EF4-FFF2-40B4-BE49-F238E27FC236}">
                <a16:creationId xmlns:a16="http://schemas.microsoft.com/office/drawing/2014/main" id="{9B14D594-9DE3-45CC-85A7-CA9E165BA0C2}"/>
              </a:ext>
            </a:extLst>
          </p:cNvPr>
          <p:cNvCxnSpPr>
            <a:cxnSpLocks/>
          </p:cNvCxnSpPr>
          <p:nvPr/>
        </p:nvCxnSpPr>
        <p:spPr>
          <a:xfrm rot="10800000">
            <a:off x="4934699" y="4989138"/>
            <a:ext cx="220852" cy="1402416"/>
          </a:xfrm>
          <a:prstGeom prst="bentConnector2">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96" name="رابط مستقيم 195">
            <a:extLst>
              <a:ext uri="{FF2B5EF4-FFF2-40B4-BE49-F238E27FC236}">
                <a16:creationId xmlns:a16="http://schemas.microsoft.com/office/drawing/2014/main" id="{0868B5FF-1CB1-47FE-BB5F-C1FD4D40413E}"/>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97" name="رابط مستقيم 196">
            <a:extLst>
              <a:ext uri="{FF2B5EF4-FFF2-40B4-BE49-F238E27FC236}">
                <a16:creationId xmlns:a16="http://schemas.microsoft.com/office/drawing/2014/main" id="{B143DE97-93FB-474E-89BA-644BC7EC81B5}"/>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84" name="مستطيل 183">
            <a:extLst>
              <a:ext uri="{FF2B5EF4-FFF2-40B4-BE49-F238E27FC236}">
                <a16:creationId xmlns:a16="http://schemas.microsoft.com/office/drawing/2014/main" id="{63739A6C-768C-42A5-9992-5A89BC2F3C9B}"/>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88" name="مستطيل 187">
            <a:extLst>
              <a:ext uri="{FF2B5EF4-FFF2-40B4-BE49-F238E27FC236}">
                <a16:creationId xmlns:a16="http://schemas.microsoft.com/office/drawing/2014/main" id="{2ED300A0-2CBB-4CDC-A265-43917C40F3D9}"/>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
        <p:nvSpPr>
          <p:cNvPr id="190" name="مستطيل 189">
            <a:extLst>
              <a:ext uri="{FF2B5EF4-FFF2-40B4-BE49-F238E27FC236}">
                <a16:creationId xmlns:a16="http://schemas.microsoft.com/office/drawing/2014/main" id="{CFE49BD8-E081-4D36-85F5-CFE48A669B3E}"/>
              </a:ext>
            </a:extLst>
          </p:cNvPr>
          <p:cNvSpPr/>
          <p:nvPr/>
        </p:nvSpPr>
        <p:spPr>
          <a:xfrm>
            <a:off x="7458114" y="4806924"/>
            <a:ext cx="2847703" cy="811468"/>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400" b="1" dirty="0">
                <a:solidFill>
                  <a:srgbClr val="0070C0"/>
                </a:solidFill>
              </a:rPr>
              <a:t>Intraluminal Pressure Schema</a:t>
            </a:r>
          </a:p>
        </p:txBody>
      </p:sp>
      <p:sp>
        <p:nvSpPr>
          <p:cNvPr id="192" name="مستطيل 191">
            <a:extLst>
              <a:ext uri="{FF2B5EF4-FFF2-40B4-BE49-F238E27FC236}">
                <a16:creationId xmlns:a16="http://schemas.microsoft.com/office/drawing/2014/main" id="{3487A416-2A7C-4108-81F9-08D179962CC8}"/>
              </a:ext>
            </a:extLst>
          </p:cNvPr>
          <p:cNvSpPr/>
          <p:nvPr/>
        </p:nvSpPr>
        <p:spPr>
          <a:xfrm>
            <a:off x="5754853" y="4883986"/>
            <a:ext cx="1954997" cy="4466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70C0"/>
                </a:solidFill>
              </a:rPr>
              <a:t>Resting Pressure</a:t>
            </a:r>
          </a:p>
        </p:txBody>
      </p:sp>
    </p:spTree>
    <p:extLst>
      <p:ext uri="{BB962C8B-B14F-4D97-AF65-F5344CB8AC3E}">
        <p14:creationId xmlns:p14="http://schemas.microsoft.com/office/powerpoint/2010/main" val="14420586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6CD8712-0520-4A7D-BD83-2BE3A12A6799}"/>
              </a:ext>
            </a:extLst>
          </p:cNvPr>
          <p:cNvSpPr>
            <a:spLocks noGrp="1"/>
          </p:cNvSpPr>
          <p:nvPr>
            <p:ph type="title"/>
          </p:nvPr>
        </p:nvSpPr>
        <p:spPr/>
        <p:txBody>
          <a:bodyPr>
            <a:normAutofit/>
          </a:bodyPr>
          <a:lstStyle/>
          <a:p>
            <a:r>
              <a:rPr lang="en-US" b="1" dirty="0">
                <a:solidFill>
                  <a:srgbClr val="C00000"/>
                </a:solidFill>
              </a:rPr>
              <a:t>The Preliminary Action Pressure Wave</a:t>
            </a:r>
            <a:br>
              <a:rPr lang="en-US" b="1" dirty="0">
                <a:solidFill>
                  <a:srgbClr val="C00000"/>
                </a:solidFill>
              </a:rPr>
            </a:br>
            <a:r>
              <a:rPr lang="en-US" b="1" dirty="0">
                <a:solidFill>
                  <a:srgbClr val="00B050"/>
                </a:solidFill>
              </a:rPr>
              <a:t>Is</a:t>
            </a:r>
            <a:r>
              <a:rPr lang="en-US" sz="2400" b="1" dirty="0">
                <a:solidFill>
                  <a:srgbClr val="00B0F0"/>
                </a:solidFill>
              </a:rPr>
              <a:t> of Nonstandard Parameters</a:t>
            </a:r>
            <a:endParaRPr lang="ar-SY" b="1" dirty="0">
              <a:solidFill>
                <a:srgbClr val="00B0F0"/>
              </a:solidFill>
            </a:endParaRPr>
          </a:p>
        </p:txBody>
      </p:sp>
      <p:grpSp>
        <p:nvGrpSpPr>
          <p:cNvPr id="3" name="لوحة قماشية 305">
            <a:extLst>
              <a:ext uri="{FF2B5EF4-FFF2-40B4-BE49-F238E27FC236}">
                <a16:creationId xmlns:a16="http://schemas.microsoft.com/office/drawing/2014/main" id="{3A77E018-2661-4E2B-9B23-22CC8AF58422}"/>
              </a:ext>
            </a:extLst>
          </p:cNvPr>
          <p:cNvGrpSpPr/>
          <p:nvPr/>
        </p:nvGrpSpPr>
        <p:grpSpPr>
          <a:xfrm>
            <a:off x="1678527" y="618836"/>
            <a:ext cx="8911687" cy="5763627"/>
            <a:chOff x="0" y="0"/>
            <a:chExt cx="4559935" cy="2219960"/>
          </a:xfrm>
        </p:grpSpPr>
        <p:sp>
          <p:nvSpPr>
            <p:cNvPr id="4" name="مستطيل 3">
              <a:extLst>
                <a:ext uri="{FF2B5EF4-FFF2-40B4-BE49-F238E27FC236}">
                  <a16:creationId xmlns:a16="http://schemas.microsoft.com/office/drawing/2014/main" id="{7F4DF4BB-7F37-4461-BE50-D63063E7ACC2}"/>
                </a:ext>
              </a:extLst>
            </p:cNvPr>
            <p:cNvSpPr/>
            <p:nvPr/>
          </p:nvSpPr>
          <p:spPr>
            <a:xfrm>
              <a:off x="0" y="0"/>
              <a:ext cx="4559935" cy="2219960"/>
            </a:xfrm>
            <a:prstGeom prst="rect">
              <a:avLst/>
            </a:prstGeom>
            <a:noFill/>
            <a:ln w="3175" cap="flat" cmpd="sng" algn="ctr">
              <a:noFill/>
              <a:prstDash val="solid"/>
              <a:miter lim="800000"/>
              <a:headEnd type="none" w="med" len="med"/>
              <a:tailEnd type="none" w="med" len="med"/>
            </a:ln>
          </p:spPr>
        </p:sp>
        <p:sp>
          <p:nvSpPr>
            <p:cNvPr id="6" name="AutoShape 24">
              <a:extLst>
                <a:ext uri="{FF2B5EF4-FFF2-40B4-BE49-F238E27FC236}">
                  <a16:creationId xmlns:a16="http://schemas.microsoft.com/office/drawing/2014/main" id="{C5DB56F1-2489-47E8-A5C3-A42DE6E2A6C5}"/>
                </a:ext>
              </a:extLst>
            </p:cNvPr>
            <p:cNvSpPr>
              <a:spLocks noChangeArrowheads="1"/>
            </p:cNvSpPr>
            <p:nvPr/>
          </p:nvSpPr>
          <p:spPr bwMode="auto">
            <a:xfrm>
              <a:off x="2824032" y="1060251"/>
              <a:ext cx="934894"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7" name="AutoShape 25">
              <a:extLst>
                <a:ext uri="{FF2B5EF4-FFF2-40B4-BE49-F238E27FC236}">
                  <a16:creationId xmlns:a16="http://schemas.microsoft.com/office/drawing/2014/main" id="{193956CA-505E-4255-AE7D-D0AB256960CA}"/>
                </a:ext>
              </a:extLst>
            </p:cNvPr>
            <p:cNvSpPr>
              <a:spLocks noChangeArrowheads="1"/>
            </p:cNvSpPr>
            <p:nvPr/>
          </p:nvSpPr>
          <p:spPr bwMode="auto">
            <a:xfrm>
              <a:off x="1550589" y="1062205"/>
              <a:ext cx="943088" cy="342900"/>
            </a:xfrm>
            <a:prstGeom prst="roundRect">
              <a:avLst>
                <a:gd name="adj" fmla="val 16667"/>
              </a:avLst>
            </a:prstGeom>
            <a:solidFill>
              <a:srgbClr val="FFC000"/>
            </a:solidFill>
            <a:ln>
              <a:noFill/>
            </a:ln>
            <a:extLst>
              <a:ext uri="{91240B29-F687-4F45-9708-019B960494DF}">
                <a14:hiddenLine xmlns:a14="http://schemas.microsoft.com/office/drawing/2010/main" w="317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8" name="Freeform 26">
              <a:extLst>
                <a:ext uri="{FF2B5EF4-FFF2-40B4-BE49-F238E27FC236}">
                  <a16:creationId xmlns:a16="http://schemas.microsoft.com/office/drawing/2014/main" id="{FE08C730-9735-4014-B51D-2DC176E56794}"/>
                </a:ext>
              </a:extLst>
            </p:cNvPr>
            <p:cNvSpPr>
              <a:spLocks/>
            </p:cNvSpPr>
            <p:nvPr/>
          </p:nvSpPr>
          <p:spPr bwMode="auto">
            <a:xfrm>
              <a:off x="739030" y="889690"/>
              <a:ext cx="821055" cy="772795"/>
            </a:xfrm>
            <a:custGeom>
              <a:avLst/>
              <a:gdLst>
                <a:gd name="T0" fmla="*/ 835 w 1293"/>
                <a:gd name="T1" fmla="*/ 342 h 1217"/>
                <a:gd name="T2" fmla="*/ 1273 w 1293"/>
                <a:gd name="T3" fmla="*/ 550 h 1217"/>
                <a:gd name="T4" fmla="*/ 955 w 1293"/>
                <a:gd name="T5" fmla="*/ 724 h 1217"/>
                <a:gd name="T6" fmla="*/ 752 w 1293"/>
                <a:gd name="T7" fmla="*/ 927 h 1217"/>
                <a:gd name="T8" fmla="*/ 647 w 1293"/>
                <a:gd name="T9" fmla="*/ 1063 h 1217"/>
                <a:gd name="T10" fmla="*/ 384 w 1293"/>
                <a:gd name="T11" fmla="*/ 1213 h 1217"/>
                <a:gd name="T12" fmla="*/ 137 w 1293"/>
                <a:gd name="T13" fmla="*/ 1086 h 1217"/>
                <a:gd name="T14" fmla="*/ 155 w 1293"/>
                <a:gd name="T15" fmla="*/ 889 h 1217"/>
                <a:gd name="T16" fmla="*/ 2 w 1293"/>
                <a:gd name="T17" fmla="*/ 636 h 1217"/>
                <a:gd name="T18" fmla="*/ 141 w 1293"/>
                <a:gd name="T19" fmla="*/ 430 h 1217"/>
                <a:gd name="T20" fmla="*/ 159 w 1293"/>
                <a:gd name="T21" fmla="*/ 198 h 1217"/>
                <a:gd name="T22" fmla="*/ 321 w 1293"/>
                <a:gd name="T23" fmla="*/ 136 h 1217"/>
                <a:gd name="T24" fmla="*/ 474 w 1293"/>
                <a:gd name="T25" fmla="*/ 6 h 1217"/>
                <a:gd name="T26" fmla="*/ 609 w 1293"/>
                <a:gd name="T27" fmla="*/ 171 h 1217"/>
                <a:gd name="T28" fmla="*/ 835 w 1293"/>
                <a:gd name="T29" fmla="*/ 34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3" h="1217">
                  <a:moveTo>
                    <a:pt x="835" y="342"/>
                  </a:moveTo>
                  <a:cubicBezTo>
                    <a:pt x="946" y="405"/>
                    <a:pt x="1253" y="486"/>
                    <a:pt x="1273" y="550"/>
                  </a:cubicBezTo>
                  <a:cubicBezTo>
                    <a:pt x="1293" y="614"/>
                    <a:pt x="1042" y="661"/>
                    <a:pt x="955" y="724"/>
                  </a:cubicBezTo>
                  <a:cubicBezTo>
                    <a:pt x="868" y="787"/>
                    <a:pt x="803" y="871"/>
                    <a:pt x="752" y="927"/>
                  </a:cubicBezTo>
                  <a:cubicBezTo>
                    <a:pt x="701" y="983"/>
                    <a:pt x="708" y="1015"/>
                    <a:pt x="647" y="1063"/>
                  </a:cubicBezTo>
                  <a:cubicBezTo>
                    <a:pt x="586" y="1111"/>
                    <a:pt x="469" y="1209"/>
                    <a:pt x="384" y="1213"/>
                  </a:cubicBezTo>
                  <a:cubicBezTo>
                    <a:pt x="299" y="1217"/>
                    <a:pt x="175" y="1140"/>
                    <a:pt x="137" y="1086"/>
                  </a:cubicBezTo>
                  <a:cubicBezTo>
                    <a:pt x="99" y="1032"/>
                    <a:pt x="177" y="964"/>
                    <a:pt x="155" y="889"/>
                  </a:cubicBezTo>
                  <a:cubicBezTo>
                    <a:pt x="133" y="814"/>
                    <a:pt x="4" y="712"/>
                    <a:pt x="2" y="636"/>
                  </a:cubicBezTo>
                  <a:cubicBezTo>
                    <a:pt x="0" y="560"/>
                    <a:pt x="115" y="503"/>
                    <a:pt x="141" y="430"/>
                  </a:cubicBezTo>
                  <a:cubicBezTo>
                    <a:pt x="167" y="357"/>
                    <a:pt x="129" y="247"/>
                    <a:pt x="159" y="198"/>
                  </a:cubicBezTo>
                  <a:cubicBezTo>
                    <a:pt x="189" y="149"/>
                    <a:pt x="269" y="168"/>
                    <a:pt x="321" y="136"/>
                  </a:cubicBezTo>
                  <a:cubicBezTo>
                    <a:pt x="373" y="104"/>
                    <a:pt x="426" y="0"/>
                    <a:pt x="474" y="6"/>
                  </a:cubicBezTo>
                  <a:cubicBezTo>
                    <a:pt x="522" y="12"/>
                    <a:pt x="549" y="115"/>
                    <a:pt x="609" y="171"/>
                  </a:cubicBezTo>
                  <a:cubicBezTo>
                    <a:pt x="669" y="227"/>
                    <a:pt x="724" y="279"/>
                    <a:pt x="835" y="342"/>
                  </a:cubicBezTo>
                  <a:close/>
                </a:path>
              </a:pathLst>
            </a:custGeom>
            <a:noFill/>
            <a:ln w="6350" cap="rnd">
              <a:solidFill>
                <a:srgbClr val="000000"/>
              </a:solidFill>
              <a:prstDash val="sysDot"/>
              <a:round/>
              <a:headEnd/>
              <a:tailEnd/>
            </a:ln>
            <a:extLst>
              <a:ext uri="{909E8E84-426E-40DD-AFC4-6F175D3DCCD1}">
                <a14:hiddenFill xmlns:a14="http://schemas.microsoft.com/office/drawing/2010/main">
                  <a:solidFill>
                    <a:srgbClr val="FFFFCC"/>
                  </a:solidFill>
                </a14:hiddenFill>
              </a:ext>
            </a:extLst>
          </p:spPr>
          <p:txBody>
            <a:bodyPr rot="0" vert="horz" wrap="square" lIns="91440" tIns="45720" rIns="91440" bIns="45720" anchor="t" anchorCtr="0" upright="1">
              <a:noAutofit/>
            </a:bodyPr>
            <a:lstStyle/>
            <a:p>
              <a:endParaRPr lang="ar-SA"/>
            </a:p>
          </p:txBody>
        </p:sp>
        <p:sp>
          <p:nvSpPr>
            <p:cNvPr id="9" name="Freeform 27">
              <a:extLst>
                <a:ext uri="{FF2B5EF4-FFF2-40B4-BE49-F238E27FC236}">
                  <a16:creationId xmlns:a16="http://schemas.microsoft.com/office/drawing/2014/main" id="{6B55C407-81FF-444D-8AC4-AC15ACA4BA12}"/>
                </a:ext>
              </a:extLst>
            </p:cNvPr>
            <p:cNvSpPr>
              <a:spLocks/>
            </p:cNvSpPr>
            <p:nvPr/>
          </p:nvSpPr>
          <p:spPr bwMode="auto">
            <a:xfrm>
              <a:off x="1273700" y="1346255"/>
              <a:ext cx="322580" cy="189865"/>
            </a:xfrm>
            <a:custGeom>
              <a:avLst/>
              <a:gdLst>
                <a:gd name="T0" fmla="*/ 508 w 508"/>
                <a:gd name="T1" fmla="*/ 0 h 299"/>
                <a:gd name="T2" fmla="*/ 173 w 508"/>
                <a:gd name="T3" fmla="*/ 84 h 299"/>
                <a:gd name="T4" fmla="*/ 0 w 508"/>
                <a:gd name="T5" fmla="*/ 299 h 299"/>
              </a:gdLst>
              <a:ahLst/>
              <a:cxnLst>
                <a:cxn ang="0">
                  <a:pos x="T0" y="T1"/>
                </a:cxn>
                <a:cxn ang="0">
                  <a:pos x="T2" y="T3"/>
                </a:cxn>
                <a:cxn ang="0">
                  <a:pos x="T4" y="T5"/>
                </a:cxn>
              </a:cxnLst>
              <a:rect l="0" t="0" r="r" b="b"/>
              <a:pathLst>
                <a:path w="508" h="299">
                  <a:moveTo>
                    <a:pt x="508" y="0"/>
                  </a:moveTo>
                  <a:cubicBezTo>
                    <a:pt x="452" y="14"/>
                    <a:pt x="258" y="34"/>
                    <a:pt x="173" y="84"/>
                  </a:cubicBezTo>
                  <a:cubicBezTo>
                    <a:pt x="88" y="134"/>
                    <a:pt x="36" y="254"/>
                    <a:pt x="0" y="299"/>
                  </a:cubicBezTo>
                </a:path>
              </a:pathLst>
            </a:custGeom>
            <a:noFill/>
            <a:ln w="3175">
              <a:solidFill>
                <a:srgbClr val="000000"/>
              </a:solidFill>
              <a:prstDash val="dash"/>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0" name="Freeform 28">
              <a:extLst>
                <a:ext uri="{FF2B5EF4-FFF2-40B4-BE49-F238E27FC236}">
                  <a16:creationId xmlns:a16="http://schemas.microsoft.com/office/drawing/2014/main" id="{B756496D-1572-4B59-9540-C665720B9414}"/>
                </a:ext>
              </a:extLst>
            </p:cNvPr>
            <p:cNvSpPr>
              <a:spLocks/>
            </p:cNvSpPr>
            <p:nvPr/>
          </p:nvSpPr>
          <p:spPr bwMode="auto">
            <a:xfrm>
              <a:off x="182959" y="381690"/>
              <a:ext cx="1260475" cy="1727200"/>
            </a:xfrm>
            <a:custGeom>
              <a:avLst/>
              <a:gdLst>
                <a:gd name="T0" fmla="*/ 1543 w 1985"/>
                <a:gd name="T1" fmla="*/ 838 h 2720"/>
                <a:gd name="T2" fmla="*/ 1300 w 1985"/>
                <a:gd name="T3" fmla="*/ 498 h 2720"/>
                <a:gd name="T4" fmla="*/ 1228 w 1985"/>
                <a:gd name="T5" fmla="*/ 15 h 2720"/>
                <a:gd name="T6" fmla="*/ 1211 w 1985"/>
                <a:gd name="T7" fmla="*/ 593 h 2720"/>
                <a:gd name="T8" fmla="*/ 953 w 1985"/>
                <a:gd name="T9" fmla="*/ 697 h 2720"/>
                <a:gd name="T10" fmla="*/ 467 w 1985"/>
                <a:gd name="T11" fmla="*/ 488 h 2720"/>
                <a:gd name="T12" fmla="*/ 855 w 1985"/>
                <a:gd name="T13" fmla="*/ 839 h 2720"/>
                <a:gd name="T14" fmla="*/ 791 w 1985"/>
                <a:gd name="T15" fmla="*/ 1296 h 2720"/>
                <a:gd name="T16" fmla="*/ 2 w 1985"/>
                <a:gd name="T17" fmla="*/ 1463 h 2720"/>
                <a:gd name="T18" fmla="*/ 779 w 1985"/>
                <a:gd name="T19" fmla="*/ 1558 h 2720"/>
                <a:gd name="T20" fmla="*/ 851 w 1985"/>
                <a:gd name="T21" fmla="*/ 1883 h 2720"/>
                <a:gd name="T22" fmla="*/ 279 w 1985"/>
                <a:gd name="T23" fmla="*/ 2659 h 2720"/>
                <a:gd name="T24" fmla="*/ 945 w 1985"/>
                <a:gd name="T25" fmla="*/ 2067 h 2720"/>
                <a:gd name="T26" fmla="*/ 1159 w 1985"/>
                <a:gd name="T27" fmla="*/ 2192 h 2720"/>
                <a:gd name="T28" fmla="*/ 1138 w 1985"/>
                <a:gd name="T29" fmla="*/ 2717 h 2720"/>
                <a:gd name="T30" fmla="*/ 1279 w 1985"/>
                <a:gd name="T31" fmla="*/ 2171 h 2720"/>
                <a:gd name="T32" fmla="*/ 1356 w 1985"/>
                <a:gd name="T33" fmla="*/ 2055 h 2720"/>
                <a:gd name="T34" fmla="*/ 1594 w 1985"/>
                <a:gd name="T35" fmla="*/ 1977 h 2720"/>
                <a:gd name="T36" fmla="*/ 1968 w 1985"/>
                <a:gd name="T37" fmla="*/ 2444 h 2720"/>
                <a:gd name="T38" fmla="*/ 1699 w 1985"/>
                <a:gd name="T39" fmla="*/ 1826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5" h="2720">
                  <a:moveTo>
                    <a:pt x="1543" y="838"/>
                  </a:moveTo>
                  <a:cubicBezTo>
                    <a:pt x="1500" y="781"/>
                    <a:pt x="1353" y="635"/>
                    <a:pt x="1300" y="498"/>
                  </a:cubicBezTo>
                  <a:cubicBezTo>
                    <a:pt x="1248" y="361"/>
                    <a:pt x="1242" y="0"/>
                    <a:pt x="1228" y="15"/>
                  </a:cubicBezTo>
                  <a:cubicBezTo>
                    <a:pt x="1213" y="31"/>
                    <a:pt x="1256" y="479"/>
                    <a:pt x="1211" y="593"/>
                  </a:cubicBezTo>
                  <a:cubicBezTo>
                    <a:pt x="1165" y="707"/>
                    <a:pt x="1078" y="715"/>
                    <a:pt x="953" y="697"/>
                  </a:cubicBezTo>
                  <a:cubicBezTo>
                    <a:pt x="829" y="680"/>
                    <a:pt x="483" y="464"/>
                    <a:pt x="467" y="488"/>
                  </a:cubicBezTo>
                  <a:cubicBezTo>
                    <a:pt x="450" y="511"/>
                    <a:pt x="801" y="704"/>
                    <a:pt x="855" y="839"/>
                  </a:cubicBezTo>
                  <a:cubicBezTo>
                    <a:pt x="909" y="973"/>
                    <a:pt x="933" y="1191"/>
                    <a:pt x="791" y="1296"/>
                  </a:cubicBezTo>
                  <a:cubicBezTo>
                    <a:pt x="649" y="1399"/>
                    <a:pt x="5" y="1419"/>
                    <a:pt x="2" y="1463"/>
                  </a:cubicBezTo>
                  <a:cubicBezTo>
                    <a:pt x="0" y="1507"/>
                    <a:pt x="637" y="1488"/>
                    <a:pt x="779" y="1558"/>
                  </a:cubicBezTo>
                  <a:cubicBezTo>
                    <a:pt x="920" y="1628"/>
                    <a:pt x="934" y="1700"/>
                    <a:pt x="851" y="1883"/>
                  </a:cubicBezTo>
                  <a:cubicBezTo>
                    <a:pt x="768" y="2067"/>
                    <a:pt x="263" y="2628"/>
                    <a:pt x="279" y="2659"/>
                  </a:cubicBezTo>
                  <a:cubicBezTo>
                    <a:pt x="295" y="2690"/>
                    <a:pt x="798" y="2144"/>
                    <a:pt x="945" y="2067"/>
                  </a:cubicBezTo>
                  <a:cubicBezTo>
                    <a:pt x="1092" y="1989"/>
                    <a:pt x="1127" y="2083"/>
                    <a:pt x="1159" y="2192"/>
                  </a:cubicBezTo>
                  <a:cubicBezTo>
                    <a:pt x="1192" y="2300"/>
                    <a:pt x="1118" y="2720"/>
                    <a:pt x="1138" y="2717"/>
                  </a:cubicBezTo>
                  <a:cubicBezTo>
                    <a:pt x="1158" y="2713"/>
                    <a:pt x="1242" y="2281"/>
                    <a:pt x="1279" y="2171"/>
                  </a:cubicBezTo>
                  <a:cubicBezTo>
                    <a:pt x="1315" y="2061"/>
                    <a:pt x="1303" y="2088"/>
                    <a:pt x="1356" y="2055"/>
                  </a:cubicBezTo>
                  <a:cubicBezTo>
                    <a:pt x="1408" y="2023"/>
                    <a:pt x="1492" y="1913"/>
                    <a:pt x="1594" y="1977"/>
                  </a:cubicBezTo>
                  <a:cubicBezTo>
                    <a:pt x="1696" y="2041"/>
                    <a:pt x="1951" y="2469"/>
                    <a:pt x="1968" y="2444"/>
                  </a:cubicBezTo>
                  <a:cubicBezTo>
                    <a:pt x="1985" y="2419"/>
                    <a:pt x="1755" y="1955"/>
                    <a:pt x="1699" y="1826"/>
                  </a:cubicBez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a:p>
          </p:txBody>
        </p:sp>
        <p:sp>
          <p:nvSpPr>
            <p:cNvPr id="12" name="Freeform 32">
              <a:extLst>
                <a:ext uri="{FF2B5EF4-FFF2-40B4-BE49-F238E27FC236}">
                  <a16:creationId xmlns:a16="http://schemas.microsoft.com/office/drawing/2014/main" id="{71D5CD78-6C92-4FE7-98FD-D0F3D4980470}"/>
                </a:ext>
              </a:extLst>
            </p:cNvPr>
            <p:cNvSpPr>
              <a:spLocks/>
            </p:cNvSpPr>
            <p:nvPr/>
          </p:nvSpPr>
          <p:spPr bwMode="auto">
            <a:xfrm>
              <a:off x="1164446" y="920805"/>
              <a:ext cx="381635" cy="195580"/>
            </a:xfrm>
            <a:custGeom>
              <a:avLst/>
              <a:gdLst>
                <a:gd name="T0" fmla="*/ 0 w 601"/>
                <a:gd name="T1" fmla="*/ 0 h 308"/>
                <a:gd name="T2" fmla="*/ 280 w 601"/>
                <a:gd name="T3" fmla="*/ 215 h 308"/>
                <a:gd name="T4" fmla="*/ 601 w 601"/>
                <a:gd name="T5" fmla="*/ 308 h 308"/>
              </a:gdLst>
              <a:ahLst/>
              <a:cxnLst>
                <a:cxn ang="0">
                  <a:pos x="T0" y="T1"/>
                </a:cxn>
                <a:cxn ang="0">
                  <a:pos x="T2" y="T3"/>
                </a:cxn>
                <a:cxn ang="0">
                  <a:pos x="T4" y="T5"/>
                </a:cxn>
              </a:cxnLst>
              <a:rect l="0" t="0" r="r" b="b"/>
              <a:pathLst>
                <a:path w="601" h="308">
                  <a:moveTo>
                    <a:pt x="0" y="0"/>
                  </a:moveTo>
                  <a:lnTo>
                    <a:pt x="280" y="215"/>
                  </a:lnTo>
                  <a:lnTo>
                    <a:pt x="601" y="308"/>
                  </a:lnTo>
                </a:path>
              </a:pathLst>
            </a:custGeom>
            <a:noFill/>
            <a:ln w="3175" cmpd="sng">
              <a:solidFill>
                <a:srgbClr val="000000"/>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ar-SA" dirty="0"/>
            </a:p>
          </p:txBody>
        </p:sp>
        <p:sp>
          <p:nvSpPr>
            <p:cNvPr id="24" name="مستطيل 1">
              <a:extLst>
                <a:ext uri="{FF2B5EF4-FFF2-40B4-BE49-F238E27FC236}">
                  <a16:creationId xmlns:a16="http://schemas.microsoft.com/office/drawing/2014/main" id="{6F05727E-5406-4AD7-96D2-03946D6D33C3}"/>
                </a:ext>
              </a:extLst>
            </p:cNvPr>
            <p:cNvSpPr/>
            <p:nvPr/>
          </p:nvSpPr>
          <p:spPr>
            <a:xfrm>
              <a:off x="1559838" y="972455"/>
              <a:ext cx="2574249" cy="466574"/>
            </a:xfrm>
            <a:custGeom>
              <a:avLst/>
              <a:gdLst>
                <a:gd name="connsiteX0" fmla="*/ 0 w 2905288"/>
                <a:gd name="connsiteY0" fmla="*/ 0 h 229870"/>
                <a:gd name="connsiteX1" fmla="*/ 2905288 w 2905288"/>
                <a:gd name="connsiteY1" fmla="*/ 0 h 229870"/>
                <a:gd name="connsiteX2" fmla="*/ 2905288 w 2905288"/>
                <a:gd name="connsiteY2" fmla="*/ 229870 h 229870"/>
                <a:gd name="connsiteX3" fmla="*/ 0 w 2905288"/>
                <a:gd name="connsiteY3" fmla="*/ 229870 h 229870"/>
                <a:gd name="connsiteX4" fmla="*/ 0 w 2905288"/>
                <a:gd name="connsiteY4" fmla="*/ 0 h 229870"/>
                <a:gd name="connsiteX0" fmla="*/ 0 w 2905288"/>
                <a:gd name="connsiteY0" fmla="*/ 2499 h 232369"/>
                <a:gd name="connsiteX1" fmla="*/ 2507712 w 2905288"/>
                <a:gd name="connsiteY1" fmla="*/ 0 h 232369"/>
                <a:gd name="connsiteX2" fmla="*/ 2905288 w 2905288"/>
                <a:gd name="connsiteY2" fmla="*/ 2499 h 232369"/>
                <a:gd name="connsiteX3" fmla="*/ 2905288 w 2905288"/>
                <a:gd name="connsiteY3" fmla="*/ 232369 h 232369"/>
                <a:gd name="connsiteX4" fmla="*/ 0 w 2905288"/>
                <a:gd name="connsiteY4" fmla="*/ 232369 h 232369"/>
                <a:gd name="connsiteX5" fmla="*/ 0 w 2905288"/>
                <a:gd name="connsiteY5" fmla="*/ 2499 h 232369"/>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0 w 2905288"/>
                <a:gd name="connsiteY5" fmla="*/ 238305 h 238305"/>
                <a:gd name="connsiteX6" fmla="*/ 0 w 2905288"/>
                <a:gd name="connsiteY6"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0 w 2905288"/>
                <a:gd name="connsiteY6" fmla="*/ 238305 h 238305"/>
                <a:gd name="connsiteX7" fmla="*/ 0 w 2905288"/>
                <a:gd name="connsiteY7"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199089 w 2905288"/>
                <a:gd name="connsiteY5" fmla="*/ 238305 h 238305"/>
                <a:gd name="connsiteX6" fmla="*/ 2210829 w 2905288"/>
                <a:gd name="connsiteY6" fmla="*/ 237506 h 238305"/>
                <a:gd name="connsiteX7" fmla="*/ 0 w 2905288"/>
                <a:gd name="connsiteY7" fmla="*/ 238305 h 238305"/>
                <a:gd name="connsiteX8" fmla="*/ 0 w 2905288"/>
                <a:gd name="connsiteY8"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199089 w 2905288"/>
                <a:gd name="connsiteY6" fmla="*/ 238305 h 238305"/>
                <a:gd name="connsiteX7" fmla="*/ 2210829 w 2905288"/>
                <a:gd name="connsiteY7" fmla="*/ 237506 h 238305"/>
                <a:gd name="connsiteX8" fmla="*/ 0 w 2905288"/>
                <a:gd name="connsiteY8" fmla="*/ 238305 h 238305"/>
                <a:gd name="connsiteX9" fmla="*/ 0 w 2905288"/>
                <a:gd name="connsiteY9" fmla="*/ 8435 h 238305"/>
                <a:gd name="connsiteX0" fmla="*/ 0 w 2905288"/>
                <a:gd name="connsiteY0" fmla="*/ 8435 h 238305"/>
                <a:gd name="connsiteX1" fmla="*/ 2204891 w 2905288"/>
                <a:gd name="connsiteY1" fmla="*/ 0 h 238305"/>
                <a:gd name="connsiteX2" fmla="*/ 2507712 w 2905288"/>
                <a:gd name="connsiteY2" fmla="*/ 5936 h 238305"/>
                <a:gd name="connsiteX3" fmla="*/ 2905288 w 2905288"/>
                <a:gd name="connsiteY3" fmla="*/ 8435 h 238305"/>
                <a:gd name="connsiteX4" fmla="*/ 2905288 w 2905288"/>
                <a:gd name="connsiteY4" fmla="*/ 238305 h 238305"/>
                <a:gd name="connsiteX5" fmla="*/ 2529288 w 2905288"/>
                <a:gd name="connsiteY5" fmla="*/ 238305 h 238305"/>
                <a:gd name="connsiteX6" fmla="*/ 2519587 w 2905288"/>
                <a:gd name="connsiteY6" fmla="*/ 237506 h 238305"/>
                <a:gd name="connsiteX7" fmla="*/ 2199089 w 2905288"/>
                <a:gd name="connsiteY7" fmla="*/ 238305 h 238305"/>
                <a:gd name="connsiteX8" fmla="*/ 2210829 w 2905288"/>
                <a:gd name="connsiteY8" fmla="*/ 237506 h 238305"/>
                <a:gd name="connsiteX9" fmla="*/ 0 w 2905288"/>
                <a:gd name="connsiteY9" fmla="*/ 238305 h 238305"/>
                <a:gd name="connsiteX10" fmla="*/ 0 w 2905288"/>
                <a:gd name="connsiteY10" fmla="*/ 8435 h 238305"/>
                <a:gd name="connsiteX0" fmla="*/ 0 w 2905288"/>
                <a:gd name="connsiteY0" fmla="*/ 8435 h 238305"/>
                <a:gd name="connsiteX1" fmla="*/ 2204891 w 2905288"/>
                <a:gd name="connsiteY1" fmla="*/ 0 h 238305"/>
                <a:gd name="connsiteX2" fmla="*/ 2240775 w 2905288"/>
                <a:gd name="connsiteY2" fmla="*/ 33706 h 238305"/>
                <a:gd name="connsiteX3" fmla="*/ 2507712 w 2905288"/>
                <a:gd name="connsiteY3" fmla="*/ 5936 h 238305"/>
                <a:gd name="connsiteX4" fmla="*/ 2905288 w 2905288"/>
                <a:gd name="connsiteY4" fmla="*/ 8435 h 238305"/>
                <a:gd name="connsiteX5" fmla="*/ 2905288 w 2905288"/>
                <a:gd name="connsiteY5" fmla="*/ 238305 h 238305"/>
                <a:gd name="connsiteX6" fmla="*/ 2529288 w 2905288"/>
                <a:gd name="connsiteY6" fmla="*/ 238305 h 238305"/>
                <a:gd name="connsiteX7" fmla="*/ 2519587 w 2905288"/>
                <a:gd name="connsiteY7" fmla="*/ 237506 h 238305"/>
                <a:gd name="connsiteX8" fmla="*/ 2199089 w 2905288"/>
                <a:gd name="connsiteY8" fmla="*/ 238305 h 238305"/>
                <a:gd name="connsiteX9" fmla="*/ 2210829 w 2905288"/>
                <a:gd name="connsiteY9" fmla="*/ 237506 h 238305"/>
                <a:gd name="connsiteX10" fmla="*/ 0 w 2905288"/>
                <a:gd name="connsiteY10" fmla="*/ 238305 h 238305"/>
                <a:gd name="connsiteX11" fmla="*/ 0 w 2905288"/>
                <a:gd name="connsiteY11" fmla="*/ 8435 h 238305"/>
                <a:gd name="connsiteX0" fmla="*/ 0 w 2905288"/>
                <a:gd name="connsiteY0" fmla="*/ 8435 h 238305"/>
                <a:gd name="connsiteX1" fmla="*/ 2204891 w 2905288"/>
                <a:gd name="connsiteY1" fmla="*/ 0 h 238305"/>
                <a:gd name="connsiteX2" fmla="*/ 2240775 w 2905288"/>
                <a:gd name="connsiteY2" fmla="*/ 3370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199089 w 2905288"/>
                <a:gd name="connsiteY9" fmla="*/ 238305 h 238305"/>
                <a:gd name="connsiteX10" fmla="*/ 2210829 w 2905288"/>
                <a:gd name="connsiteY10" fmla="*/ 237506 h 238305"/>
                <a:gd name="connsiteX11" fmla="*/ 0 w 2905288"/>
                <a:gd name="connsiteY11" fmla="*/ 238305 h 238305"/>
                <a:gd name="connsiteX12" fmla="*/ 0 w 2905288"/>
                <a:gd name="connsiteY12"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199089 w 2905288"/>
                <a:gd name="connsiteY10" fmla="*/ 238305 h 238305"/>
                <a:gd name="connsiteX11" fmla="*/ 2210829 w 2905288"/>
                <a:gd name="connsiteY11" fmla="*/ 237506 h 238305"/>
                <a:gd name="connsiteX12" fmla="*/ 0 w 2905288"/>
                <a:gd name="connsiteY12" fmla="*/ 238305 h 238305"/>
                <a:gd name="connsiteX13" fmla="*/ 0 w 2905288"/>
                <a:gd name="connsiteY13" fmla="*/ 8435 h 238305"/>
                <a:gd name="connsiteX0" fmla="*/ 0 w 2905288"/>
                <a:gd name="connsiteY0" fmla="*/ 8435 h 238305"/>
                <a:gd name="connsiteX1" fmla="*/ 2204891 w 2905288"/>
                <a:gd name="connsiteY1" fmla="*/ 0 h 238305"/>
                <a:gd name="connsiteX2" fmla="*/ 2241033 w 2905288"/>
                <a:gd name="connsiteY2" fmla="*/ 57241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2204891 w 2905288"/>
                <a:gd name="connsiteY1" fmla="*/ 0 h 238305"/>
                <a:gd name="connsiteX2" fmla="*/ 2247230 w 2905288"/>
                <a:gd name="connsiteY2" fmla="*/ 39796 h 238305"/>
                <a:gd name="connsiteX3" fmla="*/ 2430273 w 2905288"/>
                <a:gd name="connsiteY3" fmla="*/ 42227 h 238305"/>
                <a:gd name="connsiteX4" fmla="*/ 2507712 w 2905288"/>
                <a:gd name="connsiteY4" fmla="*/ 5936 h 238305"/>
                <a:gd name="connsiteX5" fmla="*/ 2905288 w 2905288"/>
                <a:gd name="connsiteY5" fmla="*/ 8435 h 238305"/>
                <a:gd name="connsiteX6" fmla="*/ 2905288 w 2905288"/>
                <a:gd name="connsiteY6" fmla="*/ 238305 h 238305"/>
                <a:gd name="connsiteX7" fmla="*/ 2529288 w 2905288"/>
                <a:gd name="connsiteY7" fmla="*/ 238305 h 238305"/>
                <a:gd name="connsiteX8" fmla="*/ 2519587 w 2905288"/>
                <a:gd name="connsiteY8" fmla="*/ 237506 h 238305"/>
                <a:gd name="connsiteX9" fmla="*/ 2430273 w 2905288"/>
                <a:gd name="connsiteY9" fmla="*/ 201771 h 238305"/>
                <a:gd name="connsiteX10" fmla="*/ 2264529 w 2905288"/>
                <a:gd name="connsiteY10" fmla="*/ 201771 h 238305"/>
                <a:gd name="connsiteX11" fmla="*/ 2199089 w 2905288"/>
                <a:gd name="connsiteY11" fmla="*/ 238305 h 238305"/>
                <a:gd name="connsiteX12" fmla="*/ 2210829 w 2905288"/>
                <a:gd name="connsiteY12" fmla="*/ 237506 h 238305"/>
                <a:gd name="connsiteX13" fmla="*/ 0 w 2905288"/>
                <a:gd name="connsiteY13" fmla="*/ 238305 h 238305"/>
                <a:gd name="connsiteX14" fmla="*/ 0 w 2905288"/>
                <a:gd name="connsiteY14" fmla="*/ 8435 h 238305"/>
                <a:gd name="connsiteX0" fmla="*/ 0 w 2905288"/>
                <a:gd name="connsiteY0" fmla="*/ 8435 h 238305"/>
                <a:gd name="connsiteX1" fmla="*/ 1250690 w 2905288"/>
                <a:gd name="connsiteY1" fmla="*/ 0 h 238305"/>
                <a:gd name="connsiteX2" fmla="*/ 2204891 w 2905288"/>
                <a:gd name="connsiteY2" fmla="*/ 0 h 238305"/>
                <a:gd name="connsiteX3" fmla="*/ 2247230 w 2905288"/>
                <a:gd name="connsiteY3" fmla="*/ 39796 h 238305"/>
                <a:gd name="connsiteX4" fmla="*/ 2430273 w 2905288"/>
                <a:gd name="connsiteY4" fmla="*/ 42227 h 238305"/>
                <a:gd name="connsiteX5" fmla="*/ 2507712 w 2905288"/>
                <a:gd name="connsiteY5" fmla="*/ 5936 h 238305"/>
                <a:gd name="connsiteX6" fmla="*/ 2905288 w 2905288"/>
                <a:gd name="connsiteY6" fmla="*/ 8435 h 238305"/>
                <a:gd name="connsiteX7" fmla="*/ 2905288 w 2905288"/>
                <a:gd name="connsiteY7" fmla="*/ 238305 h 238305"/>
                <a:gd name="connsiteX8" fmla="*/ 2529288 w 2905288"/>
                <a:gd name="connsiteY8" fmla="*/ 238305 h 238305"/>
                <a:gd name="connsiteX9" fmla="*/ 2519587 w 2905288"/>
                <a:gd name="connsiteY9" fmla="*/ 237506 h 238305"/>
                <a:gd name="connsiteX10" fmla="*/ 2430273 w 2905288"/>
                <a:gd name="connsiteY10" fmla="*/ 201771 h 238305"/>
                <a:gd name="connsiteX11" fmla="*/ 2264529 w 2905288"/>
                <a:gd name="connsiteY11" fmla="*/ 201771 h 238305"/>
                <a:gd name="connsiteX12" fmla="*/ 2199089 w 2905288"/>
                <a:gd name="connsiteY12" fmla="*/ 238305 h 238305"/>
                <a:gd name="connsiteX13" fmla="*/ 2210829 w 2905288"/>
                <a:gd name="connsiteY13" fmla="*/ 237506 h 238305"/>
                <a:gd name="connsiteX14" fmla="*/ 0 w 2905288"/>
                <a:gd name="connsiteY14" fmla="*/ 238305 h 238305"/>
                <a:gd name="connsiteX15" fmla="*/ 0 w 2905288"/>
                <a:gd name="connsiteY15" fmla="*/ 8435 h 238305"/>
                <a:gd name="connsiteX0" fmla="*/ 0 w 2905288"/>
                <a:gd name="connsiteY0" fmla="*/ 8435 h 238305"/>
                <a:gd name="connsiteX1" fmla="*/ 1250690 w 2905288"/>
                <a:gd name="connsiteY1" fmla="*/ 0 h 238305"/>
                <a:gd name="connsiteX2" fmla="*/ 1254865 w 2905288"/>
                <a:gd name="connsiteY2" fmla="*/ 0 h 238305"/>
                <a:gd name="connsiteX3" fmla="*/ 2204891 w 2905288"/>
                <a:gd name="connsiteY3" fmla="*/ 0 h 238305"/>
                <a:gd name="connsiteX4" fmla="*/ 2247230 w 2905288"/>
                <a:gd name="connsiteY4" fmla="*/ 39796 h 238305"/>
                <a:gd name="connsiteX5" fmla="*/ 2430273 w 2905288"/>
                <a:gd name="connsiteY5" fmla="*/ 42227 h 238305"/>
                <a:gd name="connsiteX6" fmla="*/ 2507712 w 2905288"/>
                <a:gd name="connsiteY6" fmla="*/ 5936 h 238305"/>
                <a:gd name="connsiteX7" fmla="*/ 2905288 w 2905288"/>
                <a:gd name="connsiteY7" fmla="*/ 8435 h 238305"/>
                <a:gd name="connsiteX8" fmla="*/ 2905288 w 2905288"/>
                <a:gd name="connsiteY8" fmla="*/ 238305 h 238305"/>
                <a:gd name="connsiteX9" fmla="*/ 2529288 w 2905288"/>
                <a:gd name="connsiteY9" fmla="*/ 238305 h 238305"/>
                <a:gd name="connsiteX10" fmla="*/ 2519587 w 2905288"/>
                <a:gd name="connsiteY10" fmla="*/ 237506 h 238305"/>
                <a:gd name="connsiteX11" fmla="*/ 2430273 w 2905288"/>
                <a:gd name="connsiteY11" fmla="*/ 201771 h 238305"/>
                <a:gd name="connsiteX12" fmla="*/ 2264529 w 2905288"/>
                <a:gd name="connsiteY12" fmla="*/ 201771 h 238305"/>
                <a:gd name="connsiteX13" fmla="*/ 2199089 w 2905288"/>
                <a:gd name="connsiteY13" fmla="*/ 238305 h 238305"/>
                <a:gd name="connsiteX14" fmla="*/ 2210829 w 2905288"/>
                <a:gd name="connsiteY14" fmla="*/ 237506 h 238305"/>
                <a:gd name="connsiteX15" fmla="*/ 0 w 2905288"/>
                <a:gd name="connsiteY15" fmla="*/ 238305 h 238305"/>
                <a:gd name="connsiteX16" fmla="*/ 0 w 2905288"/>
                <a:gd name="connsiteY16" fmla="*/ 8435 h 238305"/>
                <a:gd name="connsiteX0" fmla="*/ 0 w 2905288"/>
                <a:gd name="connsiteY0" fmla="*/ 8435 h 238305"/>
                <a:gd name="connsiteX1" fmla="*/ 937851 w 2905288"/>
                <a:gd name="connsiteY1" fmla="*/ 0 h 238305"/>
                <a:gd name="connsiteX2" fmla="*/ 1250690 w 2905288"/>
                <a:gd name="connsiteY2" fmla="*/ 0 h 238305"/>
                <a:gd name="connsiteX3" fmla="*/ 1254865 w 2905288"/>
                <a:gd name="connsiteY3" fmla="*/ 0 h 238305"/>
                <a:gd name="connsiteX4" fmla="*/ 2204891 w 2905288"/>
                <a:gd name="connsiteY4" fmla="*/ 0 h 238305"/>
                <a:gd name="connsiteX5" fmla="*/ 2247230 w 2905288"/>
                <a:gd name="connsiteY5" fmla="*/ 39796 h 238305"/>
                <a:gd name="connsiteX6" fmla="*/ 2430273 w 2905288"/>
                <a:gd name="connsiteY6" fmla="*/ 42227 h 238305"/>
                <a:gd name="connsiteX7" fmla="*/ 2507712 w 2905288"/>
                <a:gd name="connsiteY7" fmla="*/ 5936 h 238305"/>
                <a:gd name="connsiteX8" fmla="*/ 2905288 w 2905288"/>
                <a:gd name="connsiteY8" fmla="*/ 8435 h 238305"/>
                <a:gd name="connsiteX9" fmla="*/ 2905288 w 2905288"/>
                <a:gd name="connsiteY9" fmla="*/ 238305 h 238305"/>
                <a:gd name="connsiteX10" fmla="*/ 2529288 w 2905288"/>
                <a:gd name="connsiteY10" fmla="*/ 238305 h 238305"/>
                <a:gd name="connsiteX11" fmla="*/ 2519587 w 2905288"/>
                <a:gd name="connsiteY11" fmla="*/ 237506 h 238305"/>
                <a:gd name="connsiteX12" fmla="*/ 2430273 w 2905288"/>
                <a:gd name="connsiteY12" fmla="*/ 201771 h 238305"/>
                <a:gd name="connsiteX13" fmla="*/ 2264529 w 2905288"/>
                <a:gd name="connsiteY13" fmla="*/ 201771 h 238305"/>
                <a:gd name="connsiteX14" fmla="*/ 2199089 w 2905288"/>
                <a:gd name="connsiteY14" fmla="*/ 238305 h 238305"/>
                <a:gd name="connsiteX15" fmla="*/ 2210829 w 2905288"/>
                <a:gd name="connsiteY15" fmla="*/ 237506 h 238305"/>
                <a:gd name="connsiteX16" fmla="*/ 0 w 2905288"/>
                <a:gd name="connsiteY16" fmla="*/ 238305 h 238305"/>
                <a:gd name="connsiteX17" fmla="*/ 0 w 2905288"/>
                <a:gd name="connsiteY17"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0 w 2905288"/>
                <a:gd name="connsiteY17" fmla="*/ 238305 h 238305"/>
                <a:gd name="connsiteX18" fmla="*/ 0 w 2905288"/>
                <a:gd name="connsiteY18"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0 w 2905288"/>
                <a:gd name="connsiteY18" fmla="*/ 238305 h 238305"/>
                <a:gd name="connsiteX19" fmla="*/ 0 w 2905288"/>
                <a:gd name="connsiteY19"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0 w 2905288"/>
                <a:gd name="connsiteY19" fmla="*/ 238305 h 238305"/>
                <a:gd name="connsiteX20" fmla="*/ 0 w 2905288"/>
                <a:gd name="connsiteY20"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0 w 2905288"/>
                <a:gd name="connsiteY20" fmla="*/ 238305 h 238305"/>
                <a:gd name="connsiteX21" fmla="*/ 0 w 2905288"/>
                <a:gd name="connsiteY21" fmla="*/ 8435 h 238305"/>
                <a:gd name="connsiteX0" fmla="*/ 0 w 2905288"/>
                <a:gd name="connsiteY0" fmla="*/ 8435 h 238305"/>
                <a:gd name="connsiteX1" fmla="*/ 937851 w 2905288"/>
                <a:gd name="connsiteY1" fmla="*/ 0 h 238305"/>
                <a:gd name="connsiteX2" fmla="*/ 940169 w 2905288"/>
                <a:gd name="connsiteY2" fmla="*/ 0 h 238305"/>
                <a:gd name="connsiteX3" fmla="*/ 1250690 w 2905288"/>
                <a:gd name="connsiteY3" fmla="*/ 0 h 238305"/>
                <a:gd name="connsiteX4" fmla="*/ 1254865 w 2905288"/>
                <a:gd name="connsiteY4" fmla="*/ 0 h 238305"/>
                <a:gd name="connsiteX5" fmla="*/ 2204891 w 2905288"/>
                <a:gd name="connsiteY5" fmla="*/ 0 h 238305"/>
                <a:gd name="connsiteX6" fmla="*/ 2247230 w 2905288"/>
                <a:gd name="connsiteY6" fmla="*/ 39796 h 238305"/>
                <a:gd name="connsiteX7" fmla="*/ 2430273 w 2905288"/>
                <a:gd name="connsiteY7" fmla="*/ 42227 h 238305"/>
                <a:gd name="connsiteX8" fmla="*/ 2507712 w 2905288"/>
                <a:gd name="connsiteY8" fmla="*/ 5936 h 238305"/>
                <a:gd name="connsiteX9" fmla="*/ 2905288 w 2905288"/>
                <a:gd name="connsiteY9" fmla="*/ 8435 h 238305"/>
                <a:gd name="connsiteX10" fmla="*/ 2905288 w 2905288"/>
                <a:gd name="connsiteY10" fmla="*/ 238305 h 238305"/>
                <a:gd name="connsiteX11" fmla="*/ 2529288 w 2905288"/>
                <a:gd name="connsiteY11" fmla="*/ 238305 h 238305"/>
                <a:gd name="connsiteX12" fmla="*/ 2519587 w 2905288"/>
                <a:gd name="connsiteY12" fmla="*/ 237506 h 238305"/>
                <a:gd name="connsiteX13" fmla="*/ 2430273 w 2905288"/>
                <a:gd name="connsiteY13" fmla="*/ 201771 h 238305"/>
                <a:gd name="connsiteX14" fmla="*/ 2264529 w 2905288"/>
                <a:gd name="connsiteY14" fmla="*/ 201771 h 238305"/>
                <a:gd name="connsiteX15" fmla="*/ 2199089 w 2905288"/>
                <a:gd name="connsiteY15" fmla="*/ 238305 h 238305"/>
                <a:gd name="connsiteX16" fmla="*/ 2210829 w 2905288"/>
                <a:gd name="connsiteY16" fmla="*/ 237506 h 238305"/>
                <a:gd name="connsiteX17" fmla="*/ 1250690 w 2905288"/>
                <a:gd name="connsiteY17" fmla="*/ 238305 h 238305"/>
                <a:gd name="connsiteX18" fmla="*/ 1254865 w 2905288"/>
                <a:gd name="connsiteY18" fmla="*/ 237506 h 238305"/>
                <a:gd name="connsiteX19" fmla="*/ 937851 w 2905288"/>
                <a:gd name="connsiteY19" fmla="*/ 231420 h 238305"/>
                <a:gd name="connsiteX20" fmla="*/ 940169 w 2905288"/>
                <a:gd name="connsiteY20" fmla="*/ 231568 h 238305"/>
                <a:gd name="connsiteX21" fmla="*/ 0 w 2905288"/>
                <a:gd name="connsiteY21" fmla="*/ 238305 h 238305"/>
                <a:gd name="connsiteX22" fmla="*/ 0 w 2905288"/>
                <a:gd name="connsiteY22" fmla="*/ 8435 h 238305"/>
                <a:gd name="connsiteX0" fmla="*/ 0 w 2905288"/>
                <a:gd name="connsiteY0" fmla="*/ 8435 h 238305"/>
                <a:gd name="connsiteX1" fmla="*/ 937851 w 2905288"/>
                <a:gd name="connsiteY1" fmla="*/ 0 h 238305"/>
                <a:gd name="connsiteX2" fmla="*/ 940169 w 2905288"/>
                <a:gd name="connsiteY2" fmla="*/ 0 h 238305"/>
                <a:gd name="connsiteX3" fmla="*/ 1195751 w 2905288"/>
                <a:gd name="connsiteY3" fmla="*/ 42227 h 238305"/>
                <a:gd name="connsiteX4" fmla="*/ 1250690 w 2905288"/>
                <a:gd name="connsiteY4" fmla="*/ 0 h 238305"/>
                <a:gd name="connsiteX5" fmla="*/ 1254865 w 2905288"/>
                <a:gd name="connsiteY5" fmla="*/ 0 h 238305"/>
                <a:gd name="connsiteX6" fmla="*/ 2204891 w 2905288"/>
                <a:gd name="connsiteY6" fmla="*/ 0 h 238305"/>
                <a:gd name="connsiteX7" fmla="*/ 2247230 w 2905288"/>
                <a:gd name="connsiteY7" fmla="*/ 39796 h 238305"/>
                <a:gd name="connsiteX8" fmla="*/ 2430273 w 2905288"/>
                <a:gd name="connsiteY8" fmla="*/ 42227 h 238305"/>
                <a:gd name="connsiteX9" fmla="*/ 2507712 w 2905288"/>
                <a:gd name="connsiteY9" fmla="*/ 5936 h 238305"/>
                <a:gd name="connsiteX10" fmla="*/ 2905288 w 2905288"/>
                <a:gd name="connsiteY10" fmla="*/ 8435 h 238305"/>
                <a:gd name="connsiteX11" fmla="*/ 2905288 w 2905288"/>
                <a:gd name="connsiteY11" fmla="*/ 238305 h 238305"/>
                <a:gd name="connsiteX12" fmla="*/ 2529288 w 2905288"/>
                <a:gd name="connsiteY12" fmla="*/ 238305 h 238305"/>
                <a:gd name="connsiteX13" fmla="*/ 2519587 w 2905288"/>
                <a:gd name="connsiteY13" fmla="*/ 237506 h 238305"/>
                <a:gd name="connsiteX14" fmla="*/ 2430273 w 2905288"/>
                <a:gd name="connsiteY14" fmla="*/ 201771 h 238305"/>
                <a:gd name="connsiteX15" fmla="*/ 2264529 w 2905288"/>
                <a:gd name="connsiteY15" fmla="*/ 201771 h 238305"/>
                <a:gd name="connsiteX16" fmla="*/ 2199089 w 2905288"/>
                <a:gd name="connsiteY16" fmla="*/ 238305 h 238305"/>
                <a:gd name="connsiteX17" fmla="*/ 2210829 w 2905288"/>
                <a:gd name="connsiteY17" fmla="*/ 237506 h 238305"/>
                <a:gd name="connsiteX18" fmla="*/ 1250690 w 2905288"/>
                <a:gd name="connsiteY18" fmla="*/ 238305 h 238305"/>
                <a:gd name="connsiteX19" fmla="*/ 1254865 w 2905288"/>
                <a:gd name="connsiteY19" fmla="*/ 237506 h 238305"/>
                <a:gd name="connsiteX20" fmla="*/ 937851 w 2905288"/>
                <a:gd name="connsiteY20" fmla="*/ 231420 h 238305"/>
                <a:gd name="connsiteX21" fmla="*/ 940169 w 2905288"/>
                <a:gd name="connsiteY21" fmla="*/ 231568 h 238305"/>
                <a:gd name="connsiteX22" fmla="*/ 0 w 2905288"/>
                <a:gd name="connsiteY22" fmla="*/ 238305 h 238305"/>
                <a:gd name="connsiteX23" fmla="*/ 0 w 2905288"/>
                <a:gd name="connsiteY23"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37851 w 2905288"/>
                <a:gd name="connsiteY21" fmla="*/ 231420 h 238305"/>
                <a:gd name="connsiteX22" fmla="*/ 940169 w 2905288"/>
                <a:gd name="connsiteY22" fmla="*/ 231568 h 238305"/>
                <a:gd name="connsiteX23" fmla="*/ 0 w 2905288"/>
                <a:gd name="connsiteY23" fmla="*/ 238305 h 238305"/>
                <a:gd name="connsiteX24" fmla="*/ 0 w 2905288"/>
                <a:gd name="connsiteY24"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992537 w 2905288"/>
                <a:gd name="connsiteY21" fmla="*/ 188062 h 238305"/>
                <a:gd name="connsiteX22" fmla="*/ 937851 w 2905288"/>
                <a:gd name="connsiteY22" fmla="*/ 231420 h 238305"/>
                <a:gd name="connsiteX23" fmla="*/ 940169 w 2905288"/>
                <a:gd name="connsiteY23" fmla="*/ 231568 h 238305"/>
                <a:gd name="connsiteX24" fmla="*/ 0 w 2905288"/>
                <a:gd name="connsiteY24" fmla="*/ 238305 h 238305"/>
                <a:gd name="connsiteX25" fmla="*/ 0 w 2905288"/>
                <a:gd name="connsiteY25"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47230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304 w 2905288"/>
                <a:gd name="connsiteY8" fmla="*/ 39796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42227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0 w 2905288"/>
                <a:gd name="connsiteY0" fmla="*/ 8435 h 238305"/>
                <a:gd name="connsiteX1" fmla="*/ 937851 w 2905288"/>
                <a:gd name="connsiteY1" fmla="*/ 0 h 238305"/>
                <a:gd name="connsiteX2" fmla="*/ 940169 w 2905288"/>
                <a:gd name="connsiteY2" fmla="*/ 0 h 238305"/>
                <a:gd name="connsiteX3" fmla="*/ 997528 w 2905288"/>
                <a:gd name="connsiteY3" fmla="*/ 42227 h 238305"/>
                <a:gd name="connsiteX4" fmla="*/ 1195751 w 2905288"/>
                <a:gd name="connsiteY4" fmla="*/ 42227 h 238305"/>
                <a:gd name="connsiteX5" fmla="*/ 1250690 w 2905288"/>
                <a:gd name="connsiteY5" fmla="*/ 0 h 238305"/>
                <a:gd name="connsiteX6" fmla="*/ 1254865 w 2905288"/>
                <a:gd name="connsiteY6" fmla="*/ 0 h 238305"/>
                <a:gd name="connsiteX7" fmla="*/ 2204891 w 2905288"/>
                <a:gd name="connsiteY7" fmla="*/ 0 h 238305"/>
                <a:gd name="connsiteX8" fmla="*/ 2265565 w 2905288"/>
                <a:gd name="connsiteY8" fmla="*/ 57241 h 238305"/>
                <a:gd name="connsiteX9" fmla="*/ 2430273 w 2905288"/>
                <a:gd name="connsiteY9" fmla="*/ 57241 h 238305"/>
                <a:gd name="connsiteX10" fmla="*/ 2507712 w 2905288"/>
                <a:gd name="connsiteY10" fmla="*/ 5936 h 238305"/>
                <a:gd name="connsiteX11" fmla="*/ 2905288 w 2905288"/>
                <a:gd name="connsiteY11" fmla="*/ 8435 h 238305"/>
                <a:gd name="connsiteX12" fmla="*/ 2905288 w 2905288"/>
                <a:gd name="connsiteY12" fmla="*/ 238305 h 238305"/>
                <a:gd name="connsiteX13" fmla="*/ 2529288 w 2905288"/>
                <a:gd name="connsiteY13" fmla="*/ 238305 h 238305"/>
                <a:gd name="connsiteX14" fmla="*/ 2519587 w 2905288"/>
                <a:gd name="connsiteY14" fmla="*/ 237506 h 238305"/>
                <a:gd name="connsiteX15" fmla="*/ 2430273 w 2905288"/>
                <a:gd name="connsiteY15" fmla="*/ 201771 h 238305"/>
                <a:gd name="connsiteX16" fmla="*/ 2264529 w 2905288"/>
                <a:gd name="connsiteY16" fmla="*/ 201771 h 238305"/>
                <a:gd name="connsiteX17" fmla="*/ 2199089 w 2905288"/>
                <a:gd name="connsiteY17" fmla="*/ 238305 h 238305"/>
                <a:gd name="connsiteX18" fmla="*/ 2210829 w 2905288"/>
                <a:gd name="connsiteY18" fmla="*/ 237506 h 238305"/>
                <a:gd name="connsiteX19" fmla="*/ 1250690 w 2905288"/>
                <a:gd name="connsiteY19" fmla="*/ 238305 h 238305"/>
                <a:gd name="connsiteX20" fmla="*/ 1254865 w 2905288"/>
                <a:gd name="connsiteY20" fmla="*/ 237506 h 238305"/>
                <a:gd name="connsiteX21" fmla="*/ 1195370 w 2905288"/>
                <a:gd name="connsiteY21" fmla="*/ 196031 h 238305"/>
                <a:gd name="connsiteX22" fmla="*/ 992537 w 2905288"/>
                <a:gd name="connsiteY22" fmla="*/ 188062 h 238305"/>
                <a:gd name="connsiteX23" fmla="*/ 937851 w 2905288"/>
                <a:gd name="connsiteY23" fmla="*/ 231420 h 238305"/>
                <a:gd name="connsiteX24" fmla="*/ 940169 w 2905288"/>
                <a:gd name="connsiteY24" fmla="*/ 231568 h 238305"/>
                <a:gd name="connsiteX25" fmla="*/ 0 w 2905288"/>
                <a:gd name="connsiteY25" fmla="*/ 238305 h 238305"/>
                <a:gd name="connsiteX26" fmla="*/ 0 w 2905288"/>
                <a:gd name="connsiteY26" fmla="*/ 8435 h 238305"/>
                <a:gd name="connsiteX0" fmla="*/ 2905288 w 2996728"/>
                <a:gd name="connsiteY0" fmla="*/ 238305 h 329745"/>
                <a:gd name="connsiteX1" fmla="*/ 2529288 w 2996728"/>
                <a:gd name="connsiteY1" fmla="*/ 238305 h 329745"/>
                <a:gd name="connsiteX2" fmla="*/ 2519587 w 2996728"/>
                <a:gd name="connsiteY2" fmla="*/ 237506 h 329745"/>
                <a:gd name="connsiteX3" fmla="*/ 2430273 w 2996728"/>
                <a:gd name="connsiteY3" fmla="*/ 201771 h 329745"/>
                <a:gd name="connsiteX4" fmla="*/ 2264529 w 2996728"/>
                <a:gd name="connsiteY4" fmla="*/ 201771 h 329745"/>
                <a:gd name="connsiteX5" fmla="*/ 2199089 w 2996728"/>
                <a:gd name="connsiteY5" fmla="*/ 238305 h 329745"/>
                <a:gd name="connsiteX6" fmla="*/ 2210829 w 2996728"/>
                <a:gd name="connsiteY6" fmla="*/ 237506 h 329745"/>
                <a:gd name="connsiteX7" fmla="*/ 1250690 w 2996728"/>
                <a:gd name="connsiteY7" fmla="*/ 238305 h 329745"/>
                <a:gd name="connsiteX8" fmla="*/ 1254865 w 2996728"/>
                <a:gd name="connsiteY8" fmla="*/ 237506 h 329745"/>
                <a:gd name="connsiteX9" fmla="*/ 1195370 w 2996728"/>
                <a:gd name="connsiteY9" fmla="*/ 196031 h 329745"/>
                <a:gd name="connsiteX10" fmla="*/ 992537 w 2996728"/>
                <a:gd name="connsiteY10" fmla="*/ 188062 h 329745"/>
                <a:gd name="connsiteX11" fmla="*/ 937851 w 2996728"/>
                <a:gd name="connsiteY11" fmla="*/ 231420 h 329745"/>
                <a:gd name="connsiteX12" fmla="*/ 940169 w 2996728"/>
                <a:gd name="connsiteY12" fmla="*/ 231568 h 329745"/>
                <a:gd name="connsiteX13" fmla="*/ 0 w 2996728"/>
                <a:gd name="connsiteY13" fmla="*/ 238305 h 329745"/>
                <a:gd name="connsiteX14" fmla="*/ 0 w 2996728"/>
                <a:gd name="connsiteY14" fmla="*/ 8435 h 329745"/>
                <a:gd name="connsiteX15" fmla="*/ 937851 w 2996728"/>
                <a:gd name="connsiteY15" fmla="*/ 0 h 329745"/>
                <a:gd name="connsiteX16" fmla="*/ 940169 w 2996728"/>
                <a:gd name="connsiteY16" fmla="*/ 0 h 329745"/>
                <a:gd name="connsiteX17" fmla="*/ 997528 w 2996728"/>
                <a:gd name="connsiteY17" fmla="*/ 42227 h 329745"/>
                <a:gd name="connsiteX18" fmla="*/ 1195751 w 2996728"/>
                <a:gd name="connsiteY18" fmla="*/ 42227 h 329745"/>
                <a:gd name="connsiteX19" fmla="*/ 1250690 w 2996728"/>
                <a:gd name="connsiteY19" fmla="*/ 0 h 329745"/>
                <a:gd name="connsiteX20" fmla="*/ 1254865 w 2996728"/>
                <a:gd name="connsiteY20" fmla="*/ 0 h 329745"/>
                <a:gd name="connsiteX21" fmla="*/ 2204891 w 2996728"/>
                <a:gd name="connsiteY21" fmla="*/ 0 h 329745"/>
                <a:gd name="connsiteX22" fmla="*/ 2265565 w 2996728"/>
                <a:gd name="connsiteY22" fmla="*/ 57241 h 329745"/>
                <a:gd name="connsiteX23" fmla="*/ 2430273 w 2996728"/>
                <a:gd name="connsiteY23" fmla="*/ 57241 h 329745"/>
                <a:gd name="connsiteX24" fmla="*/ 2507712 w 2996728"/>
                <a:gd name="connsiteY24" fmla="*/ 5936 h 329745"/>
                <a:gd name="connsiteX25" fmla="*/ 2905288 w 2996728"/>
                <a:gd name="connsiteY25" fmla="*/ 8435 h 329745"/>
                <a:gd name="connsiteX26" fmla="*/ 2996728 w 2996728"/>
                <a:gd name="connsiteY26" fmla="*/ 329745 h 32974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0 w 2905288"/>
                <a:gd name="connsiteY14" fmla="*/ 8435 h 238305"/>
                <a:gd name="connsiteX15" fmla="*/ 937851 w 2905288"/>
                <a:gd name="connsiteY15" fmla="*/ 0 h 238305"/>
                <a:gd name="connsiteX16" fmla="*/ 940169 w 2905288"/>
                <a:gd name="connsiteY16" fmla="*/ 0 h 238305"/>
                <a:gd name="connsiteX17" fmla="*/ 997528 w 2905288"/>
                <a:gd name="connsiteY17" fmla="*/ 42227 h 238305"/>
                <a:gd name="connsiteX18" fmla="*/ 1195751 w 2905288"/>
                <a:gd name="connsiteY18" fmla="*/ 42227 h 238305"/>
                <a:gd name="connsiteX19" fmla="*/ 1250690 w 2905288"/>
                <a:gd name="connsiteY19" fmla="*/ 0 h 238305"/>
                <a:gd name="connsiteX20" fmla="*/ 1254865 w 2905288"/>
                <a:gd name="connsiteY20" fmla="*/ 0 h 238305"/>
                <a:gd name="connsiteX21" fmla="*/ 2204891 w 2905288"/>
                <a:gd name="connsiteY21" fmla="*/ 0 h 238305"/>
                <a:gd name="connsiteX22" fmla="*/ 2265565 w 2905288"/>
                <a:gd name="connsiteY22" fmla="*/ 57241 h 238305"/>
                <a:gd name="connsiteX23" fmla="*/ 2430273 w 2905288"/>
                <a:gd name="connsiteY23" fmla="*/ 57241 h 238305"/>
                <a:gd name="connsiteX24" fmla="*/ 2507712 w 2905288"/>
                <a:gd name="connsiteY24" fmla="*/ 5936 h 238305"/>
                <a:gd name="connsiteX25" fmla="*/ 2905288 w 2905288"/>
                <a:gd name="connsiteY25" fmla="*/ 8435 h 238305"/>
                <a:gd name="connsiteX0" fmla="*/ 2905288 w 2905288"/>
                <a:gd name="connsiteY0" fmla="*/ 238305 h 238305"/>
                <a:gd name="connsiteX1" fmla="*/ 2529288 w 2905288"/>
                <a:gd name="connsiteY1" fmla="*/ 238305 h 238305"/>
                <a:gd name="connsiteX2" fmla="*/ 2519587 w 2905288"/>
                <a:gd name="connsiteY2" fmla="*/ 237506 h 238305"/>
                <a:gd name="connsiteX3" fmla="*/ 2430273 w 2905288"/>
                <a:gd name="connsiteY3" fmla="*/ 201771 h 238305"/>
                <a:gd name="connsiteX4" fmla="*/ 2264529 w 2905288"/>
                <a:gd name="connsiteY4" fmla="*/ 201771 h 238305"/>
                <a:gd name="connsiteX5" fmla="*/ 2199089 w 2905288"/>
                <a:gd name="connsiteY5" fmla="*/ 238305 h 238305"/>
                <a:gd name="connsiteX6" fmla="*/ 2210829 w 2905288"/>
                <a:gd name="connsiteY6" fmla="*/ 237506 h 238305"/>
                <a:gd name="connsiteX7" fmla="*/ 1250690 w 2905288"/>
                <a:gd name="connsiteY7" fmla="*/ 238305 h 238305"/>
                <a:gd name="connsiteX8" fmla="*/ 1254865 w 2905288"/>
                <a:gd name="connsiteY8" fmla="*/ 237506 h 238305"/>
                <a:gd name="connsiteX9" fmla="*/ 1195370 w 2905288"/>
                <a:gd name="connsiteY9" fmla="*/ 196031 h 238305"/>
                <a:gd name="connsiteX10" fmla="*/ 992537 w 2905288"/>
                <a:gd name="connsiteY10" fmla="*/ 188062 h 238305"/>
                <a:gd name="connsiteX11" fmla="*/ 937851 w 2905288"/>
                <a:gd name="connsiteY11" fmla="*/ 231420 h 238305"/>
                <a:gd name="connsiteX12" fmla="*/ 940169 w 2905288"/>
                <a:gd name="connsiteY12" fmla="*/ 231568 h 238305"/>
                <a:gd name="connsiteX13" fmla="*/ 0 w 2905288"/>
                <a:gd name="connsiteY13" fmla="*/ 238305 h 238305"/>
                <a:gd name="connsiteX14" fmla="*/ 1833 w 2905288"/>
                <a:gd name="connsiteY14" fmla="*/ 130837 h 238305"/>
                <a:gd name="connsiteX15" fmla="*/ 0 w 2905288"/>
                <a:gd name="connsiteY15" fmla="*/ 8435 h 238305"/>
                <a:gd name="connsiteX16" fmla="*/ 937851 w 2905288"/>
                <a:gd name="connsiteY16" fmla="*/ 0 h 238305"/>
                <a:gd name="connsiteX17" fmla="*/ 940169 w 2905288"/>
                <a:gd name="connsiteY17" fmla="*/ 0 h 238305"/>
                <a:gd name="connsiteX18" fmla="*/ 997528 w 2905288"/>
                <a:gd name="connsiteY18" fmla="*/ 42227 h 238305"/>
                <a:gd name="connsiteX19" fmla="*/ 1195751 w 2905288"/>
                <a:gd name="connsiteY19" fmla="*/ 42227 h 238305"/>
                <a:gd name="connsiteX20" fmla="*/ 1250690 w 2905288"/>
                <a:gd name="connsiteY20" fmla="*/ 0 h 238305"/>
                <a:gd name="connsiteX21" fmla="*/ 1254865 w 2905288"/>
                <a:gd name="connsiteY21" fmla="*/ 0 h 238305"/>
                <a:gd name="connsiteX22" fmla="*/ 2204891 w 2905288"/>
                <a:gd name="connsiteY22" fmla="*/ 0 h 238305"/>
                <a:gd name="connsiteX23" fmla="*/ 2265565 w 2905288"/>
                <a:gd name="connsiteY23" fmla="*/ 57241 h 238305"/>
                <a:gd name="connsiteX24" fmla="*/ 2430273 w 2905288"/>
                <a:gd name="connsiteY24" fmla="*/ 57241 h 238305"/>
                <a:gd name="connsiteX25" fmla="*/ 2507712 w 2905288"/>
                <a:gd name="connsiteY25" fmla="*/ 5936 h 238305"/>
                <a:gd name="connsiteX26" fmla="*/ 2905288 w 2905288"/>
                <a:gd name="connsiteY26" fmla="*/ 8435 h 238305"/>
                <a:gd name="connsiteX0" fmla="*/ 2905288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28243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430273 w 3453376"/>
                <a:gd name="connsiteY24" fmla="*/ 57241 h 238305"/>
                <a:gd name="connsiteX25" fmla="*/ 2507712 w 3453376"/>
                <a:gd name="connsiteY25" fmla="*/ 5936 h 238305"/>
                <a:gd name="connsiteX26" fmla="*/ 3453376 w 3453376"/>
                <a:gd name="connsiteY26"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265565 w 3453376"/>
                <a:gd name="connsiteY23" fmla="*/ 57241 h 238305"/>
                <a:gd name="connsiteX24" fmla="*/ 2507712 w 3453376"/>
                <a:gd name="connsiteY24" fmla="*/ 5936 h 238305"/>
                <a:gd name="connsiteX25" fmla="*/ 3453376 w 3453376"/>
                <a:gd name="connsiteY25"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264529 w 3453376"/>
                <a:gd name="connsiteY4" fmla="*/ 201771 h 238305"/>
                <a:gd name="connsiteX5" fmla="*/ 2199089 w 3453376"/>
                <a:gd name="connsiteY5" fmla="*/ 238305 h 238305"/>
                <a:gd name="connsiteX6" fmla="*/ 2210829 w 3453376"/>
                <a:gd name="connsiteY6" fmla="*/ 237506 h 238305"/>
                <a:gd name="connsiteX7" fmla="*/ 1250690 w 3453376"/>
                <a:gd name="connsiteY7" fmla="*/ 238305 h 238305"/>
                <a:gd name="connsiteX8" fmla="*/ 1254865 w 3453376"/>
                <a:gd name="connsiteY8" fmla="*/ 237506 h 238305"/>
                <a:gd name="connsiteX9" fmla="*/ 1195370 w 3453376"/>
                <a:gd name="connsiteY9" fmla="*/ 196031 h 238305"/>
                <a:gd name="connsiteX10" fmla="*/ 992537 w 3453376"/>
                <a:gd name="connsiteY10" fmla="*/ 188062 h 238305"/>
                <a:gd name="connsiteX11" fmla="*/ 937851 w 3453376"/>
                <a:gd name="connsiteY11" fmla="*/ 231420 h 238305"/>
                <a:gd name="connsiteX12" fmla="*/ 940169 w 3453376"/>
                <a:gd name="connsiteY12" fmla="*/ 231568 h 238305"/>
                <a:gd name="connsiteX13" fmla="*/ 0 w 3453376"/>
                <a:gd name="connsiteY13" fmla="*/ 238305 h 238305"/>
                <a:gd name="connsiteX14" fmla="*/ 1833 w 3453376"/>
                <a:gd name="connsiteY14" fmla="*/ 130837 h 238305"/>
                <a:gd name="connsiteX15" fmla="*/ 0 w 3453376"/>
                <a:gd name="connsiteY15" fmla="*/ 8435 h 238305"/>
                <a:gd name="connsiteX16" fmla="*/ 937851 w 3453376"/>
                <a:gd name="connsiteY16" fmla="*/ 0 h 238305"/>
                <a:gd name="connsiteX17" fmla="*/ 940169 w 3453376"/>
                <a:gd name="connsiteY17" fmla="*/ 0 h 238305"/>
                <a:gd name="connsiteX18" fmla="*/ 997528 w 3453376"/>
                <a:gd name="connsiteY18" fmla="*/ 42227 h 238305"/>
                <a:gd name="connsiteX19" fmla="*/ 1195751 w 3453376"/>
                <a:gd name="connsiteY19" fmla="*/ 42227 h 238305"/>
                <a:gd name="connsiteX20" fmla="*/ 1250690 w 3453376"/>
                <a:gd name="connsiteY20" fmla="*/ 0 h 238305"/>
                <a:gd name="connsiteX21" fmla="*/ 1254865 w 3453376"/>
                <a:gd name="connsiteY21" fmla="*/ 0 h 238305"/>
                <a:gd name="connsiteX22" fmla="*/ 2204891 w 3453376"/>
                <a:gd name="connsiteY22" fmla="*/ 0 h 238305"/>
                <a:gd name="connsiteX23" fmla="*/ 2507712 w 3453376"/>
                <a:gd name="connsiteY23" fmla="*/ 5936 h 238305"/>
                <a:gd name="connsiteX24" fmla="*/ 3453376 w 3453376"/>
                <a:gd name="connsiteY24"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430273 w 3453376"/>
                <a:gd name="connsiteY3" fmla="*/ 201771 h 238305"/>
                <a:gd name="connsiteX4" fmla="*/ 2199089 w 3453376"/>
                <a:gd name="connsiteY4" fmla="*/ 238305 h 238305"/>
                <a:gd name="connsiteX5" fmla="*/ 2210829 w 3453376"/>
                <a:gd name="connsiteY5" fmla="*/ 237506 h 238305"/>
                <a:gd name="connsiteX6" fmla="*/ 1250690 w 3453376"/>
                <a:gd name="connsiteY6" fmla="*/ 238305 h 238305"/>
                <a:gd name="connsiteX7" fmla="*/ 1254865 w 3453376"/>
                <a:gd name="connsiteY7" fmla="*/ 237506 h 238305"/>
                <a:gd name="connsiteX8" fmla="*/ 1195370 w 3453376"/>
                <a:gd name="connsiteY8" fmla="*/ 196031 h 238305"/>
                <a:gd name="connsiteX9" fmla="*/ 992537 w 3453376"/>
                <a:gd name="connsiteY9" fmla="*/ 188062 h 238305"/>
                <a:gd name="connsiteX10" fmla="*/ 937851 w 3453376"/>
                <a:gd name="connsiteY10" fmla="*/ 231420 h 238305"/>
                <a:gd name="connsiteX11" fmla="*/ 940169 w 3453376"/>
                <a:gd name="connsiteY11" fmla="*/ 231568 h 238305"/>
                <a:gd name="connsiteX12" fmla="*/ 0 w 3453376"/>
                <a:gd name="connsiteY12" fmla="*/ 238305 h 238305"/>
                <a:gd name="connsiteX13" fmla="*/ 1833 w 3453376"/>
                <a:gd name="connsiteY13" fmla="*/ 130837 h 238305"/>
                <a:gd name="connsiteX14" fmla="*/ 0 w 3453376"/>
                <a:gd name="connsiteY14" fmla="*/ 8435 h 238305"/>
                <a:gd name="connsiteX15" fmla="*/ 937851 w 3453376"/>
                <a:gd name="connsiteY15" fmla="*/ 0 h 238305"/>
                <a:gd name="connsiteX16" fmla="*/ 940169 w 3453376"/>
                <a:gd name="connsiteY16" fmla="*/ 0 h 238305"/>
                <a:gd name="connsiteX17" fmla="*/ 997528 w 3453376"/>
                <a:gd name="connsiteY17" fmla="*/ 42227 h 238305"/>
                <a:gd name="connsiteX18" fmla="*/ 1195751 w 3453376"/>
                <a:gd name="connsiteY18" fmla="*/ 42227 h 238305"/>
                <a:gd name="connsiteX19" fmla="*/ 1250690 w 3453376"/>
                <a:gd name="connsiteY19" fmla="*/ 0 h 238305"/>
                <a:gd name="connsiteX20" fmla="*/ 1254865 w 3453376"/>
                <a:gd name="connsiteY20" fmla="*/ 0 h 238305"/>
                <a:gd name="connsiteX21" fmla="*/ 2204891 w 3453376"/>
                <a:gd name="connsiteY21" fmla="*/ 0 h 238305"/>
                <a:gd name="connsiteX22" fmla="*/ 2507712 w 3453376"/>
                <a:gd name="connsiteY22" fmla="*/ 5936 h 238305"/>
                <a:gd name="connsiteX23" fmla="*/ 3453376 w 3453376"/>
                <a:gd name="connsiteY23" fmla="*/ 8435 h 238305"/>
                <a:gd name="connsiteX0" fmla="*/ 3433325 w 3453376"/>
                <a:gd name="connsiteY0" fmla="*/ 238305 h 238305"/>
                <a:gd name="connsiteX1" fmla="*/ 2529288 w 3453376"/>
                <a:gd name="connsiteY1" fmla="*/ 238305 h 238305"/>
                <a:gd name="connsiteX2" fmla="*/ 2519587 w 3453376"/>
                <a:gd name="connsiteY2" fmla="*/ 237506 h 238305"/>
                <a:gd name="connsiteX3" fmla="*/ 2199089 w 3453376"/>
                <a:gd name="connsiteY3" fmla="*/ 238305 h 238305"/>
                <a:gd name="connsiteX4" fmla="*/ 2210829 w 3453376"/>
                <a:gd name="connsiteY4" fmla="*/ 237506 h 238305"/>
                <a:gd name="connsiteX5" fmla="*/ 1250690 w 3453376"/>
                <a:gd name="connsiteY5" fmla="*/ 238305 h 238305"/>
                <a:gd name="connsiteX6" fmla="*/ 1254865 w 3453376"/>
                <a:gd name="connsiteY6" fmla="*/ 237506 h 238305"/>
                <a:gd name="connsiteX7" fmla="*/ 1195370 w 3453376"/>
                <a:gd name="connsiteY7" fmla="*/ 196031 h 238305"/>
                <a:gd name="connsiteX8" fmla="*/ 992537 w 3453376"/>
                <a:gd name="connsiteY8" fmla="*/ 188062 h 238305"/>
                <a:gd name="connsiteX9" fmla="*/ 937851 w 3453376"/>
                <a:gd name="connsiteY9" fmla="*/ 231420 h 238305"/>
                <a:gd name="connsiteX10" fmla="*/ 940169 w 3453376"/>
                <a:gd name="connsiteY10" fmla="*/ 231568 h 238305"/>
                <a:gd name="connsiteX11" fmla="*/ 0 w 3453376"/>
                <a:gd name="connsiteY11" fmla="*/ 238305 h 238305"/>
                <a:gd name="connsiteX12" fmla="*/ 1833 w 3453376"/>
                <a:gd name="connsiteY12" fmla="*/ 130837 h 238305"/>
                <a:gd name="connsiteX13" fmla="*/ 0 w 3453376"/>
                <a:gd name="connsiteY13" fmla="*/ 8435 h 238305"/>
                <a:gd name="connsiteX14" fmla="*/ 937851 w 3453376"/>
                <a:gd name="connsiteY14" fmla="*/ 0 h 238305"/>
                <a:gd name="connsiteX15" fmla="*/ 940169 w 3453376"/>
                <a:gd name="connsiteY15" fmla="*/ 0 h 238305"/>
                <a:gd name="connsiteX16" fmla="*/ 997528 w 3453376"/>
                <a:gd name="connsiteY16" fmla="*/ 42227 h 238305"/>
                <a:gd name="connsiteX17" fmla="*/ 1195751 w 3453376"/>
                <a:gd name="connsiteY17" fmla="*/ 42227 h 238305"/>
                <a:gd name="connsiteX18" fmla="*/ 1250690 w 3453376"/>
                <a:gd name="connsiteY18" fmla="*/ 0 h 238305"/>
                <a:gd name="connsiteX19" fmla="*/ 1254865 w 3453376"/>
                <a:gd name="connsiteY19" fmla="*/ 0 h 238305"/>
                <a:gd name="connsiteX20" fmla="*/ 2204891 w 3453376"/>
                <a:gd name="connsiteY20" fmla="*/ 0 h 238305"/>
                <a:gd name="connsiteX21" fmla="*/ 2507712 w 3453376"/>
                <a:gd name="connsiteY21" fmla="*/ 5936 h 238305"/>
                <a:gd name="connsiteX22" fmla="*/ 3453376 w 3453376"/>
                <a:gd name="connsiteY22" fmla="*/ 8435 h 238305"/>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3453376 w 3453376"/>
                <a:gd name="connsiteY22" fmla="*/ 143388 h 373258"/>
                <a:gd name="connsiteX0" fmla="*/ 3433325 w 3453376"/>
                <a:gd name="connsiteY0" fmla="*/ 373258 h 373258"/>
                <a:gd name="connsiteX1" fmla="*/ 2529288 w 3453376"/>
                <a:gd name="connsiteY1" fmla="*/ 373258 h 373258"/>
                <a:gd name="connsiteX2" fmla="*/ 2519587 w 3453376"/>
                <a:gd name="connsiteY2" fmla="*/ 372459 h 373258"/>
                <a:gd name="connsiteX3" fmla="*/ 2199089 w 3453376"/>
                <a:gd name="connsiteY3" fmla="*/ 373258 h 373258"/>
                <a:gd name="connsiteX4" fmla="*/ 2210829 w 3453376"/>
                <a:gd name="connsiteY4" fmla="*/ 372459 h 373258"/>
                <a:gd name="connsiteX5" fmla="*/ 1250690 w 3453376"/>
                <a:gd name="connsiteY5" fmla="*/ 373258 h 373258"/>
                <a:gd name="connsiteX6" fmla="*/ 1254865 w 3453376"/>
                <a:gd name="connsiteY6" fmla="*/ 372459 h 373258"/>
                <a:gd name="connsiteX7" fmla="*/ 1195370 w 3453376"/>
                <a:gd name="connsiteY7" fmla="*/ 330984 h 373258"/>
                <a:gd name="connsiteX8" fmla="*/ 992537 w 3453376"/>
                <a:gd name="connsiteY8" fmla="*/ 323015 h 373258"/>
                <a:gd name="connsiteX9" fmla="*/ 937851 w 3453376"/>
                <a:gd name="connsiteY9" fmla="*/ 366373 h 373258"/>
                <a:gd name="connsiteX10" fmla="*/ 940169 w 3453376"/>
                <a:gd name="connsiteY10" fmla="*/ 366521 h 373258"/>
                <a:gd name="connsiteX11" fmla="*/ 0 w 3453376"/>
                <a:gd name="connsiteY11" fmla="*/ 373258 h 373258"/>
                <a:gd name="connsiteX12" fmla="*/ 1833 w 3453376"/>
                <a:gd name="connsiteY12" fmla="*/ 265790 h 373258"/>
                <a:gd name="connsiteX13" fmla="*/ 0 w 3453376"/>
                <a:gd name="connsiteY13" fmla="*/ 143388 h 373258"/>
                <a:gd name="connsiteX14" fmla="*/ 937851 w 3453376"/>
                <a:gd name="connsiteY14" fmla="*/ 134953 h 373258"/>
                <a:gd name="connsiteX15" fmla="*/ 940169 w 3453376"/>
                <a:gd name="connsiteY15" fmla="*/ 134953 h 373258"/>
                <a:gd name="connsiteX16" fmla="*/ 997528 w 3453376"/>
                <a:gd name="connsiteY16" fmla="*/ 177180 h 373258"/>
                <a:gd name="connsiteX17" fmla="*/ 1195751 w 3453376"/>
                <a:gd name="connsiteY17" fmla="*/ 177180 h 373258"/>
                <a:gd name="connsiteX18" fmla="*/ 1250690 w 3453376"/>
                <a:gd name="connsiteY18" fmla="*/ 134953 h 373258"/>
                <a:gd name="connsiteX19" fmla="*/ 1254865 w 3453376"/>
                <a:gd name="connsiteY19" fmla="*/ 134953 h 373258"/>
                <a:gd name="connsiteX20" fmla="*/ 2204891 w 3453376"/>
                <a:gd name="connsiteY20" fmla="*/ 134953 h 373258"/>
                <a:gd name="connsiteX21" fmla="*/ 2440872 w 3453376"/>
                <a:gd name="connsiteY21" fmla="*/ 10 h 373258"/>
                <a:gd name="connsiteX22" fmla="*/ 2634405 w 3453376"/>
                <a:gd name="connsiteY22" fmla="*/ 142091 h 373258"/>
                <a:gd name="connsiteX23" fmla="*/ 3453376 w 3453376"/>
                <a:gd name="connsiteY23" fmla="*/ 143388 h 373258"/>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634405 w 3453376"/>
                <a:gd name="connsiteY22" fmla="*/ 142091 h 488181"/>
                <a:gd name="connsiteX23" fmla="*/ 3453376 w 3453376"/>
                <a:gd name="connsiteY23" fmla="*/ 143388 h 488181"/>
                <a:gd name="connsiteX0" fmla="*/ 3433325 w 3453376"/>
                <a:gd name="connsiteY0" fmla="*/ 373258 h 488181"/>
                <a:gd name="connsiteX1" fmla="*/ 2529288 w 3453376"/>
                <a:gd name="connsiteY1" fmla="*/ 373258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3433325 w 3453376"/>
                <a:gd name="connsiteY0" fmla="*/ 373258 h 488181"/>
                <a:gd name="connsiteX1" fmla="*/ 2576076 w 3453376"/>
                <a:gd name="connsiteY1" fmla="*/ 262567 h 488181"/>
                <a:gd name="connsiteX2" fmla="*/ 2392591 w 3453376"/>
                <a:gd name="connsiteY2" fmla="*/ 488181 h 488181"/>
                <a:gd name="connsiteX3" fmla="*/ 2199089 w 3453376"/>
                <a:gd name="connsiteY3" fmla="*/ 373258 h 488181"/>
                <a:gd name="connsiteX4" fmla="*/ 2210829 w 3453376"/>
                <a:gd name="connsiteY4" fmla="*/ 372459 h 488181"/>
                <a:gd name="connsiteX5" fmla="*/ 1250690 w 3453376"/>
                <a:gd name="connsiteY5" fmla="*/ 373258 h 488181"/>
                <a:gd name="connsiteX6" fmla="*/ 1254865 w 3453376"/>
                <a:gd name="connsiteY6" fmla="*/ 372459 h 488181"/>
                <a:gd name="connsiteX7" fmla="*/ 1195370 w 3453376"/>
                <a:gd name="connsiteY7" fmla="*/ 330984 h 488181"/>
                <a:gd name="connsiteX8" fmla="*/ 992537 w 3453376"/>
                <a:gd name="connsiteY8" fmla="*/ 323015 h 488181"/>
                <a:gd name="connsiteX9" fmla="*/ 937851 w 3453376"/>
                <a:gd name="connsiteY9" fmla="*/ 366373 h 488181"/>
                <a:gd name="connsiteX10" fmla="*/ 940169 w 3453376"/>
                <a:gd name="connsiteY10" fmla="*/ 366521 h 488181"/>
                <a:gd name="connsiteX11" fmla="*/ 0 w 3453376"/>
                <a:gd name="connsiteY11" fmla="*/ 373258 h 488181"/>
                <a:gd name="connsiteX12" fmla="*/ 1833 w 3453376"/>
                <a:gd name="connsiteY12" fmla="*/ 265790 h 488181"/>
                <a:gd name="connsiteX13" fmla="*/ 0 w 3453376"/>
                <a:gd name="connsiteY13" fmla="*/ 143388 h 488181"/>
                <a:gd name="connsiteX14" fmla="*/ 937851 w 3453376"/>
                <a:gd name="connsiteY14" fmla="*/ 134953 h 488181"/>
                <a:gd name="connsiteX15" fmla="*/ 940169 w 3453376"/>
                <a:gd name="connsiteY15" fmla="*/ 134953 h 488181"/>
                <a:gd name="connsiteX16" fmla="*/ 997528 w 3453376"/>
                <a:gd name="connsiteY16" fmla="*/ 177180 h 488181"/>
                <a:gd name="connsiteX17" fmla="*/ 1195751 w 3453376"/>
                <a:gd name="connsiteY17" fmla="*/ 177180 h 488181"/>
                <a:gd name="connsiteX18" fmla="*/ 1250690 w 3453376"/>
                <a:gd name="connsiteY18" fmla="*/ 134953 h 488181"/>
                <a:gd name="connsiteX19" fmla="*/ 1254865 w 3453376"/>
                <a:gd name="connsiteY19" fmla="*/ 134953 h 488181"/>
                <a:gd name="connsiteX20" fmla="*/ 2204891 w 3453376"/>
                <a:gd name="connsiteY20" fmla="*/ 134953 h 488181"/>
                <a:gd name="connsiteX21" fmla="*/ 2440872 w 3453376"/>
                <a:gd name="connsiteY21" fmla="*/ 10 h 488181"/>
                <a:gd name="connsiteX22" fmla="*/ 2594301 w 3453376"/>
                <a:gd name="connsiteY22" fmla="*/ 232656 h 488181"/>
                <a:gd name="connsiteX23" fmla="*/ 3453376 w 3453376"/>
                <a:gd name="connsiteY23" fmla="*/ 143388 h 488181"/>
                <a:gd name="connsiteX0" fmla="*/ 2576076 w 3453376"/>
                <a:gd name="connsiteY0" fmla="*/ 262567 h 488181"/>
                <a:gd name="connsiteX1" fmla="*/ 2392591 w 3453376"/>
                <a:gd name="connsiteY1" fmla="*/ 488181 h 488181"/>
                <a:gd name="connsiteX2" fmla="*/ 2199089 w 3453376"/>
                <a:gd name="connsiteY2" fmla="*/ 373258 h 488181"/>
                <a:gd name="connsiteX3" fmla="*/ 2210829 w 3453376"/>
                <a:gd name="connsiteY3" fmla="*/ 372459 h 488181"/>
                <a:gd name="connsiteX4" fmla="*/ 1250690 w 3453376"/>
                <a:gd name="connsiteY4" fmla="*/ 373258 h 488181"/>
                <a:gd name="connsiteX5" fmla="*/ 1254865 w 3453376"/>
                <a:gd name="connsiteY5" fmla="*/ 372459 h 488181"/>
                <a:gd name="connsiteX6" fmla="*/ 1195370 w 3453376"/>
                <a:gd name="connsiteY6" fmla="*/ 330984 h 488181"/>
                <a:gd name="connsiteX7" fmla="*/ 992537 w 3453376"/>
                <a:gd name="connsiteY7" fmla="*/ 323015 h 488181"/>
                <a:gd name="connsiteX8" fmla="*/ 937851 w 3453376"/>
                <a:gd name="connsiteY8" fmla="*/ 366373 h 488181"/>
                <a:gd name="connsiteX9" fmla="*/ 940169 w 3453376"/>
                <a:gd name="connsiteY9" fmla="*/ 366521 h 488181"/>
                <a:gd name="connsiteX10" fmla="*/ 0 w 3453376"/>
                <a:gd name="connsiteY10" fmla="*/ 373258 h 488181"/>
                <a:gd name="connsiteX11" fmla="*/ 1833 w 3453376"/>
                <a:gd name="connsiteY11" fmla="*/ 265790 h 488181"/>
                <a:gd name="connsiteX12" fmla="*/ 0 w 3453376"/>
                <a:gd name="connsiteY12" fmla="*/ 143388 h 488181"/>
                <a:gd name="connsiteX13" fmla="*/ 937851 w 3453376"/>
                <a:gd name="connsiteY13" fmla="*/ 134953 h 488181"/>
                <a:gd name="connsiteX14" fmla="*/ 940169 w 3453376"/>
                <a:gd name="connsiteY14" fmla="*/ 134953 h 488181"/>
                <a:gd name="connsiteX15" fmla="*/ 997528 w 3453376"/>
                <a:gd name="connsiteY15" fmla="*/ 177180 h 488181"/>
                <a:gd name="connsiteX16" fmla="*/ 1195751 w 3453376"/>
                <a:gd name="connsiteY16" fmla="*/ 177180 h 488181"/>
                <a:gd name="connsiteX17" fmla="*/ 1250690 w 3453376"/>
                <a:gd name="connsiteY17" fmla="*/ 134953 h 488181"/>
                <a:gd name="connsiteX18" fmla="*/ 1254865 w 3453376"/>
                <a:gd name="connsiteY18" fmla="*/ 134953 h 488181"/>
                <a:gd name="connsiteX19" fmla="*/ 2204891 w 3453376"/>
                <a:gd name="connsiteY19" fmla="*/ 134953 h 488181"/>
                <a:gd name="connsiteX20" fmla="*/ 2440872 w 3453376"/>
                <a:gd name="connsiteY20" fmla="*/ 10 h 488181"/>
                <a:gd name="connsiteX21" fmla="*/ 2594301 w 3453376"/>
                <a:gd name="connsiteY21" fmla="*/ 232656 h 488181"/>
                <a:gd name="connsiteX22" fmla="*/ 3453376 w 3453376"/>
                <a:gd name="connsiteY22" fmla="*/ 143388 h 488181"/>
                <a:gd name="connsiteX0" fmla="*/ 2576076 w 2594301"/>
                <a:gd name="connsiteY0" fmla="*/ 262567 h 488181"/>
                <a:gd name="connsiteX1" fmla="*/ 2392591 w 2594301"/>
                <a:gd name="connsiteY1" fmla="*/ 488181 h 488181"/>
                <a:gd name="connsiteX2" fmla="*/ 2199089 w 2594301"/>
                <a:gd name="connsiteY2" fmla="*/ 373258 h 488181"/>
                <a:gd name="connsiteX3" fmla="*/ 2210829 w 2594301"/>
                <a:gd name="connsiteY3" fmla="*/ 372459 h 488181"/>
                <a:gd name="connsiteX4" fmla="*/ 1250690 w 2594301"/>
                <a:gd name="connsiteY4" fmla="*/ 373258 h 488181"/>
                <a:gd name="connsiteX5" fmla="*/ 1254865 w 2594301"/>
                <a:gd name="connsiteY5" fmla="*/ 372459 h 488181"/>
                <a:gd name="connsiteX6" fmla="*/ 1195370 w 2594301"/>
                <a:gd name="connsiteY6" fmla="*/ 330984 h 488181"/>
                <a:gd name="connsiteX7" fmla="*/ 992537 w 2594301"/>
                <a:gd name="connsiteY7" fmla="*/ 323015 h 488181"/>
                <a:gd name="connsiteX8" fmla="*/ 937851 w 2594301"/>
                <a:gd name="connsiteY8" fmla="*/ 366373 h 488181"/>
                <a:gd name="connsiteX9" fmla="*/ 940169 w 2594301"/>
                <a:gd name="connsiteY9" fmla="*/ 366521 h 488181"/>
                <a:gd name="connsiteX10" fmla="*/ 0 w 2594301"/>
                <a:gd name="connsiteY10" fmla="*/ 373258 h 488181"/>
                <a:gd name="connsiteX11" fmla="*/ 1833 w 2594301"/>
                <a:gd name="connsiteY11" fmla="*/ 265790 h 488181"/>
                <a:gd name="connsiteX12" fmla="*/ 0 w 2594301"/>
                <a:gd name="connsiteY12" fmla="*/ 143388 h 488181"/>
                <a:gd name="connsiteX13" fmla="*/ 937851 w 2594301"/>
                <a:gd name="connsiteY13" fmla="*/ 134953 h 488181"/>
                <a:gd name="connsiteX14" fmla="*/ 940169 w 2594301"/>
                <a:gd name="connsiteY14" fmla="*/ 134953 h 488181"/>
                <a:gd name="connsiteX15" fmla="*/ 997528 w 2594301"/>
                <a:gd name="connsiteY15" fmla="*/ 177180 h 488181"/>
                <a:gd name="connsiteX16" fmla="*/ 1195751 w 2594301"/>
                <a:gd name="connsiteY16" fmla="*/ 177180 h 488181"/>
                <a:gd name="connsiteX17" fmla="*/ 1250690 w 2594301"/>
                <a:gd name="connsiteY17" fmla="*/ 134953 h 488181"/>
                <a:gd name="connsiteX18" fmla="*/ 1254865 w 2594301"/>
                <a:gd name="connsiteY18" fmla="*/ 134953 h 488181"/>
                <a:gd name="connsiteX19" fmla="*/ 2204891 w 2594301"/>
                <a:gd name="connsiteY19" fmla="*/ 134953 h 488181"/>
                <a:gd name="connsiteX20" fmla="*/ 2440872 w 2594301"/>
                <a:gd name="connsiteY20" fmla="*/ 10 h 488181"/>
                <a:gd name="connsiteX21" fmla="*/ 2594301 w 2594301"/>
                <a:gd name="connsiteY21" fmla="*/ 232656 h 488181"/>
                <a:gd name="connsiteX0" fmla="*/ 2576076 w 2594301"/>
                <a:gd name="connsiteY0" fmla="*/ 262567 h 488181"/>
                <a:gd name="connsiteX1" fmla="*/ 2514093 w 2594301"/>
                <a:gd name="connsiteY1" fmla="*/ 443974 h 488181"/>
                <a:gd name="connsiteX2" fmla="*/ 2392591 w 2594301"/>
                <a:gd name="connsiteY2" fmla="*/ 488181 h 488181"/>
                <a:gd name="connsiteX3" fmla="*/ 2199089 w 2594301"/>
                <a:gd name="connsiteY3" fmla="*/ 373258 h 488181"/>
                <a:gd name="connsiteX4" fmla="*/ 2210829 w 2594301"/>
                <a:gd name="connsiteY4" fmla="*/ 372459 h 488181"/>
                <a:gd name="connsiteX5" fmla="*/ 1250690 w 2594301"/>
                <a:gd name="connsiteY5" fmla="*/ 373258 h 488181"/>
                <a:gd name="connsiteX6" fmla="*/ 1254865 w 2594301"/>
                <a:gd name="connsiteY6" fmla="*/ 372459 h 488181"/>
                <a:gd name="connsiteX7" fmla="*/ 1195370 w 2594301"/>
                <a:gd name="connsiteY7" fmla="*/ 330984 h 488181"/>
                <a:gd name="connsiteX8" fmla="*/ 992537 w 2594301"/>
                <a:gd name="connsiteY8" fmla="*/ 323015 h 488181"/>
                <a:gd name="connsiteX9" fmla="*/ 937851 w 2594301"/>
                <a:gd name="connsiteY9" fmla="*/ 366373 h 488181"/>
                <a:gd name="connsiteX10" fmla="*/ 940169 w 2594301"/>
                <a:gd name="connsiteY10" fmla="*/ 366521 h 488181"/>
                <a:gd name="connsiteX11" fmla="*/ 0 w 2594301"/>
                <a:gd name="connsiteY11" fmla="*/ 373258 h 488181"/>
                <a:gd name="connsiteX12" fmla="*/ 1833 w 2594301"/>
                <a:gd name="connsiteY12" fmla="*/ 265790 h 488181"/>
                <a:gd name="connsiteX13" fmla="*/ 0 w 2594301"/>
                <a:gd name="connsiteY13" fmla="*/ 143388 h 488181"/>
                <a:gd name="connsiteX14" fmla="*/ 937851 w 2594301"/>
                <a:gd name="connsiteY14" fmla="*/ 134953 h 488181"/>
                <a:gd name="connsiteX15" fmla="*/ 940169 w 2594301"/>
                <a:gd name="connsiteY15" fmla="*/ 134953 h 488181"/>
                <a:gd name="connsiteX16" fmla="*/ 997528 w 2594301"/>
                <a:gd name="connsiteY16" fmla="*/ 177180 h 488181"/>
                <a:gd name="connsiteX17" fmla="*/ 1195751 w 2594301"/>
                <a:gd name="connsiteY17" fmla="*/ 177180 h 488181"/>
                <a:gd name="connsiteX18" fmla="*/ 1250690 w 2594301"/>
                <a:gd name="connsiteY18" fmla="*/ 134953 h 488181"/>
                <a:gd name="connsiteX19" fmla="*/ 1254865 w 2594301"/>
                <a:gd name="connsiteY19" fmla="*/ 134953 h 488181"/>
                <a:gd name="connsiteX20" fmla="*/ 2204891 w 2594301"/>
                <a:gd name="connsiteY20" fmla="*/ 134953 h 488181"/>
                <a:gd name="connsiteX21" fmla="*/ 2440872 w 2594301"/>
                <a:gd name="connsiteY21" fmla="*/ 10 h 488181"/>
                <a:gd name="connsiteX22" fmla="*/ 2594301 w 2594301"/>
                <a:gd name="connsiteY22" fmla="*/ 232656 h 488181"/>
                <a:gd name="connsiteX0" fmla="*/ 2576076 w 2594301"/>
                <a:gd name="connsiteY0" fmla="*/ 262567 h 452961"/>
                <a:gd name="connsiteX1" fmla="*/ 2514093 w 2594301"/>
                <a:gd name="connsiteY1" fmla="*/ 443974 h 452961"/>
                <a:gd name="connsiteX2" fmla="*/ 2339119 w 2594301"/>
                <a:gd name="connsiteY2" fmla="*/ 452961 h 452961"/>
                <a:gd name="connsiteX3" fmla="*/ 2199089 w 2594301"/>
                <a:gd name="connsiteY3" fmla="*/ 373258 h 452961"/>
                <a:gd name="connsiteX4" fmla="*/ 2210829 w 2594301"/>
                <a:gd name="connsiteY4" fmla="*/ 372459 h 452961"/>
                <a:gd name="connsiteX5" fmla="*/ 1250690 w 2594301"/>
                <a:gd name="connsiteY5" fmla="*/ 373258 h 452961"/>
                <a:gd name="connsiteX6" fmla="*/ 1254865 w 2594301"/>
                <a:gd name="connsiteY6" fmla="*/ 372459 h 452961"/>
                <a:gd name="connsiteX7" fmla="*/ 1195370 w 2594301"/>
                <a:gd name="connsiteY7" fmla="*/ 330984 h 452961"/>
                <a:gd name="connsiteX8" fmla="*/ 992537 w 2594301"/>
                <a:gd name="connsiteY8" fmla="*/ 323015 h 452961"/>
                <a:gd name="connsiteX9" fmla="*/ 937851 w 2594301"/>
                <a:gd name="connsiteY9" fmla="*/ 366373 h 452961"/>
                <a:gd name="connsiteX10" fmla="*/ 940169 w 2594301"/>
                <a:gd name="connsiteY10" fmla="*/ 366521 h 452961"/>
                <a:gd name="connsiteX11" fmla="*/ 0 w 2594301"/>
                <a:gd name="connsiteY11" fmla="*/ 373258 h 452961"/>
                <a:gd name="connsiteX12" fmla="*/ 1833 w 2594301"/>
                <a:gd name="connsiteY12" fmla="*/ 265790 h 452961"/>
                <a:gd name="connsiteX13" fmla="*/ 0 w 2594301"/>
                <a:gd name="connsiteY13" fmla="*/ 143388 h 452961"/>
                <a:gd name="connsiteX14" fmla="*/ 937851 w 2594301"/>
                <a:gd name="connsiteY14" fmla="*/ 134953 h 452961"/>
                <a:gd name="connsiteX15" fmla="*/ 940169 w 2594301"/>
                <a:gd name="connsiteY15" fmla="*/ 134953 h 452961"/>
                <a:gd name="connsiteX16" fmla="*/ 997528 w 2594301"/>
                <a:gd name="connsiteY16" fmla="*/ 177180 h 452961"/>
                <a:gd name="connsiteX17" fmla="*/ 1195751 w 2594301"/>
                <a:gd name="connsiteY17" fmla="*/ 177180 h 452961"/>
                <a:gd name="connsiteX18" fmla="*/ 1250690 w 2594301"/>
                <a:gd name="connsiteY18" fmla="*/ 134953 h 452961"/>
                <a:gd name="connsiteX19" fmla="*/ 1254865 w 2594301"/>
                <a:gd name="connsiteY19" fmla="*/ 134953 h 452961"/>
                <a:gd name="connsiteX20" fmla="*/ 2204891 w 2594301"/>
                <a:gd name="connsiteY20" fmla="*/ 134953 h 452961"/>
                <a:gd name="connsiteX21" fmla="*/ 2440872 w 2594301"/>
                <a:gd name="connsiteY21" fmla="*/ 10 h 452961"/>
                <a:gd name="connsiteX22" fmla="*/ 2594301 w 2594301"/>
                <a:gd name="connsiteY22" fmla="*/ 232656 h 452961"/>
                <a:gd name="connsiteX0" fmla="*/ 2576076 w 2594301"/>
                <a:gd name="connsiteY0" fmla="*/ 262567 h 443974"/>
                <a:gd name="connsiteX1" fmla="*/ 2514093 w 2594301"/>
                <a:gd name="connsiteY1" fmla="*/ 443974 h 443974"/>
                <a:gd name="connsiteX2" fmla="*/ 2199089 w 2594301"/>
                <a:gd name="connsiteY2" fmla="*/ 373258 h 443974"/>
                <a:gd name="connsiteX3" fmla="*/ 2210829 w 2594301"/>
                <a:gd name="connsiteY3" fmla="*/ 372459 h 443974"/>
                <a:gd name="connsiteX4" fmla="*/ 1250690 w 2594301"/>
                <a:gd name="connsiteY4" fmla="*/ 373258 h 443974"/>
                <a:gd name="connsiteX5" fmla="*/ 1254865 w 2594301"/>
                <a:gd name="connsiteY5" fmla="*/ 372459 h 443974"/>
                <a:gd name="connsiteX6" fmla="*/ 1195370 w 2594301"/>
                <a:gd name="connsiteY6" fmla="*/ 330984 h 443974"/>
                <a:gd name="connsiteX7" fmla="*/ 992537 w 2594301"/>
                <a:gd name="connsiteY7" fmla="*/ 323015 h 443974"/>
                <a:gd name="connsiteX8" fmla="*/ 937851 w 2594301"/>
                <a:gd name="connsiteY8" fmla="*/ 366373 h 443974"/>
                <a:gd name="connsiteX9" fmla="*/ 940169 w 2594301"/>
                <a:gd name="connsiteY9" fmla="*/ 366521 h 443974"/>
                <a:gd name="connsiteX10" fmla="*/ 0 w 2594301"/>
                <a:gd name="connsiteY10" fmla="*/ 373258 h 443974"/>
                <a:gd name="connsiteX11" fmla="*/ 1833 w 2594301"/>
                <a:gd name="connsiteY11" fmla="*/ 265790 h 443974"/>
                <a:gd name="connsiteX12" fmla="*/ 0 w 2594301"/>
                <a:gd name="connsiteY12" fmla="*/ 143388 h 443974"/>
                <a:gd name="connsiteX13" fmla="*/ 937851 w 2594301"/>
                <a:gd name="connsiteY13" fmla="*/ 134953 h 443974"/>
                <a:gd name="connsiteX14" fmla="*/ 940169 w 2594301"/>
                <a:gd name="connsiteY14" fmla="*/ 134953 h 443974"/>
                <a:gd name="connsiteX15" fmla="*/ 997528 w 2594301"/>
                <a:gd name="connsiteY15" fmla="*/ 177180 h 443974"/>
                <a:gd name="connsiteX16" fmla="*/ 1195751 w 2594301"/>
                <a:gd name="connsiteY16" fmla="*/ 177180 h 443974"/>
                <a:gd name="connsiteX17" fmla="*/ 1250690 w 2594301"/>
                <a:gd name="connsiteY17" fmla="*/ 134953 h 443974"/>
                <a:gd name="connsiteX18" fmla="*/ 1254865 w 2594301"/>
                <a:gd name="connsiteY18" fmla="*/ 134953 h 443974"/>
                <a:gd name="connsiteX19" fmla="*/ 2204891 w 2594301"/>
                <a:gd name="connsiteY19" fmla="*/ 134953 h 443974"/>
                <a:gd name="connsiteX20" fmla="*/ 2440872 w 2594301"/>
                <a:gd name="connsiteY20" fmla="*/ 10 h 443974"/>
                <a:gd name="connsiteX21" fmla="*/ 2594301 w 2594301"/>
                <a:gd name="connsiteY21" fmla="*/ 232656 h 443974"/>
                <a:gd name="connsiteX0" fmla="*/ 2576076 w 2576076"/>
                <a:gd name="connsiteY0" fmla="*/ 262567 h 443974"/>
                <a:gd name="connsiteX1" fmla="*/ 2514093 w 2576076"/>
                <a:gd name="connsiteY1" fmla="*/ 443974 h 443974"/>
                <a:gd name="connsiteX2" fmla="*/ 2199089 w 2576076"/>
                <a:gd name="connsiteY2" fmla="*/ 373258 h 443974"/>
                <a:gd name="connsiteX3" fmla="*/ 2210829 w 2576076"/>
                <a:gd name="connsiteY3" fmla="*/ 372459 h 443974"/>
                <a:gd name="connsiteX4" fmla="*/ 1250690 w 2576076"/>
                <a:gd name="connsiteY4" fmla="*/ 373258 h 443974"/>
                <a:gd name="connsiteX5" fmla="*/ 1254865 w 2576076"/>
                <a:gd name="connsiteY5" fmla="*/ 372459 h 443974"/>
                <a:gd name="connsiteX6" fmla="*/ 1195370 w 2576076"/>
                <a:gd name="connsiteY6" fmla="*/ 330984 h 443974"/>
                <a:gd name="connsiteX7" fmla="*/ 992537 w 2576076"/>
                <a:gd name="connsiteY7" fmla="*/ 323015 h 443974"/>
                <a:gd name="connsiteX8" fmla="*/ 937851 w 2576076"/>
                <a:gd name="connsiteY8" fmla="*/ 366373 h 443974"/>
                <a:gd name="connsiteX9" fmla="*/ 940169 w 2576076"/>
                <a:gd name="connsiteY9" fmla="*/ 366521 h 443974"/>
                <a:gd name="connsiteX10" fmla="*/ 0 w 2576076"/>
                <a:gd name="connsiteY10" fmla="*/ 373258 h 443974"/>
                <a:gd name="connsiteX11" fmla="*/ 1833 w 2576076"/>
                <a:gd name="connsiteY11" fmla="*/ 265790 h 443974"/>
                <a:gd name="connsiteX12" fmla="*/ 0 w 2576076"/>
                <a:gd name="connsiteY12" fmla="*/ 143388 h 443974"/>
                <a:gd name="connsiteX13" fmla="*/ 937851 w 2576076"/>
                <a:gd name="connsiteY13" fmla="*/ 134953 h 443974"/>
                <a:gd name="connsiteX14" fmla="*/ 940169 w 2576076"/>
                <a:gd name="connsiteY14" fmla="*/ 134953 h 443974"/>
                <a:gd name="connsiteX15" fmla="*/ 997528 w 2576076"/>
                <a:gd name="connsiteY15" fmla="*/ 177180 h 443974"/>
                <a:gd name="connsiteX16" fmla="*/ 1195751 w 2576076"/>
                <a:gd name="connsiteY16" fmla="*/ 177180 h 443974"/>
                <a:gd name="connsiteX17" fmla="*/ 1250690 w 2576076"/>
                <a:gd name="connsiteY17" fmla="*/ 134953 h 443974"/>
                <a:gd name="connsiteX18" fmla="*/ 1254865 w 2576076"/>
                <a:gd name="connsiteY18" fmla="*/ 134953 h 443974"/>
                <a:gd name="connsiteX19" fmla="*/ 2204891 w 2576076"/>
                <a:gd name="connsiteY19" fmla="*/ 134953 h 443974"/>
                <a:gd name="connsiteX20" fmla="*/ 2440872 w 2576076"/>
                <a:gd name="connsiteY20" fmla="*/ 10 h 443974"/>
                <a:gd name="connsiteX21" fmla="*/ 2527461 w 2576076"/>
                <a:gd name="connsiteY21" fmla="*/ 443974 h 443974"/>
                <a:gd name="connsiteX0" fmla="*/ 2514093 w 2527461"/>
                <a:gd name="connsiteY0" fmla="*/ 443974 h 443974"/>
                <a:gd name="connsiteX1" fmla="*/ 2199089 w 2527461"/>
                <a:gd name="connsiteY1" fmla="*/ 373258 h 443974"/>
                <a:gd name="connsiteX2" fmla="*/ 2210829 w 2527461"/>
                <a:gd name="connsiteY2" fmla="*/ 372459 h 443974"/>
                <a:gd name="connsiteX3" fmla="*/ 1250690 w 2527461"/>
                <a:gd name="connsiteY3" fmla="*/ 373258 h 443974"/>
                <a:gd name="connsiteX4" fmla="*/ 1254865 w 2527461"/>
                <a:gd name="connsiteY4" fmla="*/ 372459 h 443974"/>
                <a:gd name="connsiteX5" fmla="*/ 1195370 w 2527461"/>
                <a:gd name="connsiteY5" fmla="*/ 330984 h 443974"/>
                <a:gd name="connsiteX6" fmla="*/ 992537 w 2527461"/>
                <a:gd name="connsiteY6" fmla="*/ 323015 h 443974"/>
                <a:gd name="connsiteX7" fmla="*/ 937851 w 2527461"/>
                <a:gd name="connsiteY7" fmla="*/ 366373 h 443974"/>
                <a:gd name="connsiteX8" fmla="*/ 940169 w 2527461"/>
                <a:gd name="connsiteY8" fmla="*/ 366521 h 443974"/>
                <a:gd name="connsiteX9" fmla="*/ 0 w 2527461"/>
                <a:gd name="connsiteY9" fmla="*/ 373258 h 443974"/>
                <a:gd name="connsiteX10" fmla="*/ 1833 w 2527461"/>
                <a:gd name="connsiteY10" fmla="*/ 265790 h 443974"/>
                <a:gd name="connsiteX11" fmla="*/ 0 w 2527461"/>
                <a:gd name="connsiteY11" fmla="*/ 143388 h 443974"/>
                <a:gd name="connsiteX12" fmla="*/ 937851 w 2527461"/>
                <a:gd name="connsiteY12" fmla="*/ 134953 h 443974"/>
                <a:gd name="connsiteX13" fmla="*/ 940169 w 2527461"/>
                <a:gd name="connsiteY13" fmla="*/ 134953 h 443974"/>
                <a:gd name="connsiteX14" fmla="*/ 997528 w 2527461"/>
                <a:gd name="connsiteY14" fmla="*/ 177180 h 443974"/>
                <a:gd name="connsiteX15" fmla="*/ 1195751 w 2527461"/>
                <a:gd name="connsiteY15" fmla="*/ 177180 h 443974"/>
                <a:gd name="connsiteX16" fmla="*/ 1250690 w 2527461"/>
                <a:gd name="connsiteY16" fmla="*/ 134953 h 443974"/>
                <a:gd name="connsiteX17" fmla="*/ 1254865 w 2527461"/>
                <a:gd name="connsiteY17" fmla="*/ 134953 h 443974"/>
                <a:gd name="connsiteX18" fmla="*/ 2204891 w 2527461"/>
                <a:gd name="connsiteY18" fmla="*/ 134953 h 443974"/>
                <a:gd name="connsiteX19" fmla="*/ 2440872 w 2527461"/>
                <a:gd name="connsiteY19" fmla="*/ 10 h 443974"/>
                <a:gd name="connsiteX20" fmla="*/ 2527461 w 2527461"/>
                <a:gd name="connsiteY20" fmla="*/ 443974 h 443974"/>
                <a:gd name="connsiteX0" fmla="*/ 2514093 w 2527461"/>
                <a:gd name="connsiteY0" fmla="*/ 444568 h 444568"/>
                <a:gd name="connsiteX1" fmla="*/ 2199089 w 2527461"/>
                <a:gd name="connsiteY1" fmla="*/ 373852 h 444568"/>
                <a:gd name="connsiteX2" fmla="*/ 2210829 w 2527461"/>
                <a:gd name="connsiteY2" fmla="*/ 373053 h 444568"/>
                <a:gd name="connsiteX3" fmla="*/ 1250690 w 2527461"/>
                <a:gd name="connsiteY3" fmla="*/ 373852 h 444568"/>
                <a:gd name="connsiteX4" fmla="*/ 1254865 w 2527461"/>
                <a:gd name="connsiteY4" fmla="*/ 373053 h 444568"/>
                <a:gd name="connsiteX5" fmla="*/ 1195370 w 2527461"/>
                <a:gd name="connsiteY5" fmla="*/ 331578 h 444568"/>
                <a:gd name="connsiteX6" fmla="*/ 992537 w 2527461"/>
                <a:gd name="connsiteY6" fmla="*/ 323609 h 444568"/>
                <a:gd name="connsiteX7" fmla="*/ 937851 w 2527461"/>
                <a:gd name="connsiteY7" fmla="*/ 366967 h 444568"/>
                <a:gd name="connsiteX8" fmla="*/ 940169 w 2527461"/>
                <a:gd name="connsiteY8" fmla="*/ 367115 h 444568"/>
                <a:gd name="connsiteX9" fmla="*/ 0 w 2527461"/>
                <a:gd name="connsiteY9" fmla="*/ 373852 h 444568"/>
                <a:gd name="connsiteX10" fmla="*/ 1833 w 2527461"/>
                <a:gd name="connsiteY10" fmla="*/ 266384 h 444568"/>
                <a:gd name="connsiteX11" fmla="*/ 0 w 2527461"/>
                <a:gd name="connsiteY11" fmla="*/ 143982 h 444568"/>
                <a:gd name="connsiteX12" fmla="*/ 937851 w 2527461"/>
                <a:gd name="connsiteY12" fmla="*/ 135547 h 444568"/>
                <a:gd name="connsiteX13" fmla="*/ 940169 w 2527461"/>
                <a:gd name="connsiteY13" fmla="*/ 135547 h 444568"/>
                <a:gd name="connsiteX14" fmla="*/ 997528 w 2527461"/>
                <a:gd name="connsiteY14" fmla="*/ 177774 h 444568"/>
                <a:gd name="connsiteX15" fmla="*/ 1195751 w 2527461"/>
                <a:gd name="connsiteY15" fmla="*/ 177774 h 444568"/>
                <a:gd name="connsiteX16" fmla="*/ 1250690 w 2527461"/>
                <a:gd name="connsiteY16" fmla="*/ 135547 h 444568"/>
                <a:gd name="connsiteX17" fmla="*/ 1254865 w 2527461"/>
                <a:gd name="connsiteY17" fmla="*/ 135547 h 444568"/>
                <a:gd name="connsiteX18" fmla="*/ 2204891 w 2527461"/>
                <a:gd name="connsiteY18" fmla="*/ 135547 h 444568"/>
                <a:gd name="connsiteX19" fmla="*/ 2440872 w 2527461"/>
                <a:gd name="connsiteY19" fmla="*/ 604 h 444568"/>
                <a:gd name="connsiteX20" fmla="*/ 2514093 w 2527461"/>
                <a:gd name="connsiteY20" fmla="*/ 112497 h 444568"/>
                <a:gd name="connsiteX21" fmla="*/ 2527461 w 2527461"/>
                <a:gd name="connsiteY21" fmla="*/ 444568 h 444568"/>
                <a:gd name="connsiteX0" fmla="*/ 2514093 w 2528451"/>
                <a:gd name="connsiteY0" fmla="*/ 444568 h 444568"/>
                <a:gd name="connsiteX1" fmla="*/ 2199089 w 2528451"/>
                <a:gd name="connsiteY1" fmla="*/ 373852 h 444568"/>
                <a:gd name="connsiteX2" fmla="*/ 2210829 w 2528451"/>
                <a:gd name="connsiteY2" fmla="*/ 373053 h 444568"/>
                <a:gd name="connsiteX3" fmla="*/ 1250690 w 2528451"/>
                <a:gd name="connsiteY3" fmla="*/ 373852 h 444568"/>
                <a:gd name="connsiteX4" fmla="*/ 1254865 w 2528451"/>
                <a:gd name="connsiteY4" fmla="*/ 373053 h 444568"/>
                <a:gd name="connsiteX5" fmla="*/ 1195370 w 2528451"/>
                <a:gd name="connsiteY5" fmla="*/ 331578 h 444568"/>
                <a:gd name="connsiteX6" fmla="*/ 992537 w 2528451"/>
                <a:gd name="connsiteY6" fmla="*/ 323609 h 444568"/>
                <a:gd name="connsiteX7" fmla="*/ 937851 w 2528451"/>
                <a:gd name="connsiteY7" fmla="*/ 366967 h 444568"/>
                <a:gd name="connsiteX8" fmla="*/ 940169 w 2528451"/>
                <a:gd name="connsiteY8" fmla="*/ 367115 h 444568"/>
                <a:gd name="connsiteX9" fmla="*/ 0 w 2528451"/>
                <a:gd name="connsiteY9" fmla="*/ 373852 h 444568"/>
                <a:gd name="connsiteX10" fmla="*/ 1833 w 2528451"/>
                <a:gd name="connsiteY10" fmla="*/ 266384 h 444568"/>
                <a:gd name="connsiteX11" fmla="*/ 0 w 2528451"/>
                <a:gd name="connsiteY11" fmla="*/ 143982 h 444568"/>
                <a:gd name="connsiteX12" fmla="*/ 937851 w 2528451"/>
                <a:gd name="connsiteY12" fmla="*/ 135547 h 444568"/>
                <a:gd name="connsiteX13" fmla="*/ 940169 w 2528451"/>
                <a:gd name="connsiteY13" fmla="*/ 135547 h 444568"/>
                <a:gd name="connsiteX14" fmla="*/ 997528 w 2528451"/>
                <a:gd name="connsiteY14" fmla="*/ 177774 h 444568"/>
                <a:gd name="connsiteX15" fmla="*/ 1195751 w 2528451"/>
                <a:gd name="connsiteY15" fmla="*/ 177774 h 444568"/>
                <a:gd name="connsiteX16" fmla="*/ 1250690 w 2528451"/>
                <a:gd name="connsiteY16" fmla="*/ 135547 h 444568"/>
                <a:gd name="connsiteX17" fmla="*/ 1254865 w 2528451"/>
                <a:gd name="connsiteY17" fmla="*/ 135547 h 444568"/>
                <a:gd name="connsiteX18" fmla="*/ 2204891 w 2528451"/>
                <a:gd name="connsiteY18" fmla="*/ 135547 h 444568"/>
                <a:gd name="connsiteX19" fmla="*/ 2440872 w 2528451"/>
                <a:gd name="connsiteY19" fmla="*/ 604 h 444568"/>
                <a:gd name="connsiteX20" fmla="*/ 2514093 w 2528451"/>
                <a:gd name="connsiteY20" fmla="*/ 112497 h 444568"/>
                <a:gd name="connsiteX21" fmla="*/ 2527461 w 2528451"/>
                <a:gd name="connsiteY21" fmla="*/ 263439 h 444568"/>
                <a:gd name="connsiteX22" fmla="*/ 2527461 w 2528451"/>
                <a:gd name="connsiteY22" fmla="*/ 444568 h 444568"/>
                <a:gd name="connsiteX0" fmla="*/ 2514093 w 2528451"/>
                <a:gd name="connsiteY0" fmla="*/ 444568 h 449599"/>
                <a:gd name="connsiteX1" fmla="*/ 2199089 w 2528451"/>
                <a:gd name="connsiteY1" fmla="*/ 373852 h 449599"/>
                <a:gd name="connsiteX2" fmla="*/ 2210829 w 2528451"/>
                <a:gd name="connsiteY2" fmla="*/ 373053 h 449599"/>
                <a:gd name="connsiteX3" fmla="*/ 1250690 w 2528451"/>
                <a:gd name="connsiteY3" fmla="*/ 373852 h 449599"/>
                <a:gd name="connsiteX4" fmla="*/ 1254865 w 2528451"/>
                <a:gd name="connsiteY4" fmla="*/ 373053 h 449599"/>
                <a:gd name="connsiteX5" fmla="*/ 1195370 w 2528451"/>
                <a:gd name="connsiteY5" fmla="*/ 331578 h 449599"/>
                <a:gd name="connsiteX6" fmla="*/ 992537 w 2528451"/>
                <a:gd name="connsiteY6" fmla="*/ 323609 h 449599"/>
                <a:gd name="connsiteX7" fmla="*/ 937851 w 2528451"/>
                <a:gd name="connsiteY7" fmla="*/ 366967 h 449599"/>
                <a:gd name="connsiteX8" fmla="*/ 940169 w 2528451"/>
                <a:gd name="connsiteY8" fmla="*/ 367115 h 449599"/>
                <a:gd name="connsiteX9" fmla="*/ 0 w 2528451"/>
                <a:gd name="connsiteY9" fmla="*/ 373852 h 449599"/>
                <a:gd name="connsiteX10" fmla="*/ 1833 w 2528451"/>
                <a:gd name="connsiteY10" fmla="*/ 266384 h 449599"/>
                <a:gd name="connsiteX11" fmla="*/ 0 w 2528451"/>
                <a:gd name="connsiteY11" fmla="*/ 143982 h 449599"/>
                <a:gd name="connsiteX12" fmla="*/ 937851 w 2528451"/>
                <a:gd name="connsiteY12" fmla="*/ 135547 h 449599"/>
                <a:gd name="connsiteX13" fmla="*/ 940169 w 2528451"/>
                <a:gd name="connsiteY13" fmla="*/ 135547 h 449599"/>
                <a:gd name="connsiteX14" fmla="*/ 997528 w 2528451"/>
                <a:gd name="connsiteY14" fmla="*/ 177774 h 449599"/>
                <a:gd name="connsiteX15" fmla="*/ 1195751 w 2528451"/>
                <a:gd name="connsiteY15" fmla="*/ 177774 h 449599"/>
                <a:gd name="connsiteX16" fmla="*/ 1250690 w 2528451"/>
                <a:gd name="connsiteY16" fmla="*/ 135547 h 449599"/>
                <a:gd name="connsiteX17" fmla="*/ 1254865 w 2528451"/>
                <a:gd name="connsiteY17" fmla="*/ 135547 h 449599"/>
                <a:gd name="connsiteX18" fmla="*/ 2204891 w 2528451"/>
                <a:gd name="connsiteY18" fmla="*/ 135547 h 449599"/>
                <a:gd name="connsiteX19" fmla="*/ 2440872 w 2528451"/>
                <a:gd name="connsiteY19" fmla="*/ 604 h 449599"/>
                <a:gd name="connsiteX20" fmla="*/ 2514093 w 2528451"/>
                <a:gd name="connsiteY20" fmla="*/ 112497 h 449599"/>
                <a:gd name="connsiteX21" fmla="*/ 2527461 w 2528451"/>
                <a:gd name="connsiteY21" fmla="*/ 263439 h 449599"/>
                <a:gd name="connsiteX22" fmla="*/ 2527461 w 2528451"/>
                <a:gd name="connsiteY22" fmla="*/ 449599 h 449599"/>
                <a:gd name="connsiteX0" fmla="*/ 2514093 w 2528451"/>
                <a:gd name="connsiteY0" fmla="*/ 444568 h 461082"/>
                <a:gd name="connsiteX1" fmla="*/ 2413832 w 2528451"/>
                <a:gd name="connsiteY1" fmla="*/ 459663 h 461082"/>
                <a:gd name="connsiteX2" fmla="*/ 2199089 w 2528451"/>
                <a:gd name="connsiteY2" fmla="*/ 373852 h 461082"/>
                <a:gd name="connsiteX3" fmla="*/ 2210829 w 2528451"/>
                <a:gd name="connsiteY3" fmla="*/ 373053 h 461082"/>
                <a:gd name="connsiteX4" fmla="*/ 1250690 w 2528451"/>
                <a:gd name="connsiteY4" fmla="*/ 373852 h 461082"/>
                <a:gd name="connsiteX5" fmla="*/ 1254865 w 2528451"/>
                <a:gd name="connsiteY5" fmla="*/ 373053 h 461082"/>
                <a:gd name="connsiteX6" fmla="*/ 1195370 w 2528451"/>
                <a:gd name="connsiteY6" fmla="*/ 331578 h 461082"/>
                <a:gd name="connsiteX7" fmla="*/ 992537 w 2528451"/>
                <a:gd name="connsiteY7" fmla="*/ 323609 h 461082"/>
                <a:gd name="connsiteX8" fmla="*/ 937851 w 2528451"/>
                <a:gd name="connsiteY8" fmla="*/ 366967 h 461082"/>
                <a:gd name="connsiteX9" fmla="*/ 940169 w 2528451"/>
                <a:gd name="connsiteY9" fmla="*/ 367115 h 461082"/>
                <a:gd name="connsiteX10" fmla="*/ 0 w 2528451"/>
                <a:gd name="connsiteY10" fmla="*/ 373852 h 461082"/>
                <a:gd name="connsiteX11" fmla="*/ 1833 w 2528451"/>
                <a:gd name="connsiteY11" fmla="*/ 266384 h 461082"/>
                <a:gd name="connsiteX12" fmla="*/ 0 w 2528451"/>
                <a:gd name="connsiteY12" fmla="*/ 143982 h 461082"/>
                <a:gd name="connsiteX13" fmla="*/ 937851 w 2528451"/>
                <a:gd name="connsiteY13" fmla="*/ 135547 h 461082"/>
                <a:gd name="connsiteX14" fmla="*/ 940169 w 2528451"/>
                <a:gd name="connsiteY14" fmla="*/ 135547 h 461082"/>
                <a:gd name="connsiteX15" fmla="*/ 997528 w 2528451"/>
                <a:gd name="connsiteY15" fmla="*/ 177774 h 461082"/>
                <a:gd name="connsiteX16" fmla="*/ 1195751 w 2528451"/>
                <a:gd name="connsiteY16" fmla="*/ 177774 h 461082"/>
                <a:gd name="connsiteX17" fmla="*/ 1250690 w 2528451"/>
                <a:gd name="connsiteY17" fmla="*/ 135547 h 461082"/>
                <a:gd name="connsiteX18" fmla="*/ 1254865 w 2528451"/>
                <a:gd name="connsiteY18" fmla="*/ 135547 h 461082"/>
                <a:gd name="connsiteX19" fmla="*/ 2204891 w 2528451"/>
                <a:gd name="connsiteY19" fmla="*/ 135547 h 461082"/>
                <a:gd name="connsiteX20" fmla="*/ 2440872 w 2528451"/>
                <a:gd name="connsiteY20" fmla="*/ 604 h 461082"/>
                <a:gd name="connsiteX21" fmla="*/ 2514093 w 2528451"/>
                <a:gd name="connsiteY21" fmla="*/ 112497 h 461082"/>
                <a:gd name="connsiteX22" fmla="*/ 2527461 w 2528451"/>
                <a:gd name="connsiteY22" fmla="*/ 263439 h 461082"/>
                <a:gd name="connsiteX23" fmla="*/ 2527461 w 2528451"/>
                <a:gd name="connsiteY23" fmla="*/ 449599 h 461082"/>
                <a:gd name="connsiteX0" fmla="*/ 2514093 w 2563497"/>
                <a:gd name="connsiteY0" fmla="*/ 444515 h 461029"/>
                <a:gd name="connsiteX1" fmla="*/ 2413832 w 2563497"/>
                <a:gd name="connsiteY1" fmla="*/ 459610 h 461029"/>
                <a:gd name="connsiteX2" fmla="*/ 2199089 w 2563497"/>
                <a:gd name="connsiteY2" fmla="*/ 373799 h 461029"/>
                <a:gd name="connsiteX3" fmla="*/ 2210829 w 2563497"/>
                <a:gd name="connsiteY3" fmla="*/ 373000 h 461029"/>
                <a:gd name="connsiteX4" fmla="*/ 1250690 w 2563497"/>
                <a:gd name="connsiteY4" fmla="*/ 373799 h 461029"/>
                <a:gd name="connsiteX5" fmla="*/ 1254865 w 2563497"/>
                <a:gd name="connsiteY5" fmla="*/ 373000 h 461029"/>
                <a:gd name="connsiteX6" fmla="*/ 1195370 w 2563497"/>
                <a:gd name="connsiteY6" fmla="*/ 331525 h 461029"/>
                <a:gd name="connsiteX7" fmla="*/ 992537 w 2563497"/>
                <a:gd name="connsiteY7" fmla="*/ 323556 h 461029"/>
                <a:gd name="connsiteX8" fmla="*/ 937851 w 2563497"/>
                <a:gd name="connsiteY8" fmla="*/ 366914 h 461029"/>
                <a:gd name="connsiteX9" fmla="*/ 940169 w 2563497"/>
                <a:gd name="connsiteY9" fmla="*/ 367062 h 461029"/>
                <a:gd name="connsiteX10" fmla="*/ 0 w 2563497"/>
                <a:gd name="connsiteY10" fmla="*/ 373799 h 461029"/>
                <a:gd name="connsiteX11" fmla="*/ 1833 w 2563497"/>
                <a:gd name="connsiteY11" fmla="*/ 266331 h 461029"/>
                <a:gd name="connsiteX12" fmla="*/ 0 w 2563497"/>
                <a:gd name="connsiteY12" fmla="*/ 143929 h 461029"/>
                <a:gd name="connsiteX13" fmla="*/ 937851 w 2563497"/>
                <a:gd name="connsiteY13" fmla="*/ 135494 h 461029"/>
                <a:gd name="connsiteX14" fmla="*/ 940169 w 2563497"/>
                <a:gd name="connsiteY14" fmla="*/ 135494 h 461029"/>
                <a:gd name="connsiteX15" fmla="*/ 997528 w 2563497"/>
                <a:gd name="connsiteY15" fmla="*/ 177721 h 461029"/>
                <a:gd name="connsiteX16" fmla="*/ 1195751 w 2563497"/>
                <a:gd name="connsiteY16" fmla="*/ 177721 h 461029"/>
                <a:gd name="connsiteX17" fmla="*/ 1250690 w 2563497"/>
                <a:gd name="connsiteY17" fmla="*/ 135494 h 461029"/>
                <a:gd name="connsiteX18" fmla="*/ 1254865 w 2563497"/>
                <a:gd name="connsiteY18" fmla="*/ 135494 h 461029"/>
                <a:gd name="connsiteX19" fmla="*/ 2204891 w 2563497"/>
                <a:gd name="connsiteY19" fmla="*/ 135494 h 461029"/>
                <a:gd name="connsiteX20" fmla="*/ 2440872 w 2563497"/>
                <a:gd name="connsiteY20" fmla="*/ 551 h 461029"/>
                <a:gd name="connsiteX21" fmla="*/ 2560881 w 2563497"/>
                <a:gd name="connsiteY21" fmla="*/ 117475 h 461029"/>
                <a:gd name="connsiteX22" fmla="*/ 2527461 w 2563497"/>
                <a:gd name="connsiteY22" fmla="*/ 263386 h 461029"/>
                <a:gd name="connsiteX23" fmla="*/ 2527461 w 2563497"/>
                <a:gd name="connsiteY23" fmla="*/ 449546 h 461029"/>
                <a:gd name="connsiteX0" fmla="*/ 2514093 w 2580998"/>
                <a:gd name="connsiteY0" fmla="*/ 444515 h 461029"/>
                <a:gd name="connsiteX1" fmla="*/ 2413832 w 2580998"/>
                <a:gd name="connsiteY1" fmla="*/ 459610 h 461029"/>
                <a:gd name="connsiteX2" fmla="*/ 2199089 w 2580998"/>
                <a:gd name="connsiteY2" fmla="*/ 373799 h 461029"/>
                <a:gd name="connsiteX3" fmla="*/ 2210829 w 2580998"/>
                <a:gd name="connsiteY3" fmla="*/ 373000 h 461029"/>
                <a:gd name="connsiteX4" fmla="*/ 1250690 w 2580998"/>
                <a:gd name="connsiteY4" fmla="*/ 373799 h 461029"/>
                <a:gd name="connsiteX5" fmla="*/ 1254865 w 2580998"/>
                <a:gd name="connsiteY5" fmla="*/ 373000 h 461029"/>
                <a:gd name="connsiteX6" fmla="*/ 1195370 w 2580998"/>
                <a:gd name="connsiteY6" fmla="*/ 331525 h 461029"/>
                <a:gd name="connsiteX7" fmla="*/ 992537 w 2580998"/>
                <a:gd name="connsiteY7" fmla="*/ 323556 h 461029"/>
                <a:gd name="connsiteX8" fmla="*/ 937851 w 2580998"/>
                <a:gd name="connsiteY8" fmla="*/ 366914 h 461029"/>
                <a:gd name="connsiteX9" fmla="*/ 940169 w 2580998"/>
                <a:gd name="connsiteY9" fmla="*/ 367062 h 461029"/>
                <a:gd name="connsiteX10" fmla="*/ 0 w 2580998"/>
                <a:gd name="connsiteY10" fmla="*/ 373799 h 461029"/>
                <a:gd name="connsiteX11" fmla="*/ 1833 w 2580998"/>
                <a:gd name="connsiteY11" fmla="*/ 266331 h 461029"/>
                <a:gd name="connsiteX12" fmla="*/ 0 w 2580998"/>
                <a:gd name="connsiteY12" fmla="*/ 143929 h 461029"/>
                <a:gd name="connsiteX13" fmla="*/ 937851 w 2580998"/>
                <a:gd name="connsiteY13" fmla="*/ 135494 h 461029"/>
                <a:gd name="connsiteX14" fmla="*/ 940169 w 2580998"/>
                <a:gd name="connsiteY14" fmla="*/ 135494 h 461029"/>
                <a:gd name="connsiteX15" fmla="*/ 997528 w 2580998"/>
                <a:gd name="connsiteY15" fmla="*/ 177721 h 461029"/>
                <a:gd name="connsiteX16" fmla="*/ 1195751 w 2580998"/>
                <a:gd name="connsiteY16" fmla="*/ 177721 h 461029"/>
                <a:gd name="connsiteX17" fmla="*/ 1250690 w 2580998"/>
                <a:gd name="connsiteY17" fmla="*/ 135494 h 461029"/>
                <a:gd name="connsiteX18" fmla="*/ 1254865 w 2580998"/>
                <a:gd name="connsiteY18" fmla="*/ 135494 h 461029"/>
                <a:gd name="connsiteX19" fmla="*/ 2204891 w 2580998"/>
                <a:gd name="connsiteY19" fmla="*/ 135494 h 461029"/>
                <a:gd name="connsiteX20" fmla="*/ 2440872 w 2580998"/>
                <a:gd name="connsiteY20" fmla="*/ 551 h 461029"/>
                <a:gd name="connsiteX21" fmla="*/ 2560881 w 2580998"/>
                <a:gd name="connsiteY21" fmla="*/ 117475 h 461029"/>
                <a:gd name="connsiteX22" fmla="*/ 2580933 w 2580998"/>
                <a:gd name="connsiteY22" fmla="*/ 263386 h 461029"/>
                <a:gd name="connsiteX23" fmla="*/ 2527461 w 2580998"/>
                <a:gd name="connsiteY23" fmla="*/ 449546 h 461029"/>
                <a:gd name="connsiteX0" fmla="*/ 2514093 w 2580998"/>
                <a:gd name="connsiteY0" fmla="*/ 444515 h 461029"/>
                <a:gd name="connsiteX1" fmla="*/ 2413832 w 2580998"/>
                <a:gd name="connsiteY1" fmla="*/ 459610 h 461029"/>
                <a:gd name="connsiteX2" fmla="*/ 2266783 w 2580998"/>
                <a:gd name="connsiteY2" fmla="*/ 449546 h 461029"/>
                <a:gd name="connsiteX3" fmla="*/ 2199089 w 2580998"/>
                <a:gd name="connsiteY3" fmla="*/ 373799 h 461029"/>
                <a:gd name="connsiteX4" fmla="*/ 2210829 w 2580998"/>
                <a:gd name="connsiteY4" fmla="*/ 373000 h 461029"/>
                <a:gd name="connsiteX5" fmla="*/ 1250690 w 2580998"/>
                <a:gd name="connsiteY5" fmla="*/ 373799 h 461029"/>
                <a:gd name="connsiteX6" fmla="*/ 1254865 w 2580998"/>
                <a:gd name="connsiteY6" fmla="*/ 373000 h 461029"/>
                <a:gd name="connsiteX7" fmla="*/ 1195370 w 2580998"/>
                <a:gd name="connsiteY7" fmla="*/ 331525 h 461029"/>
                <a:gd name="connsiteX8" fmla="*/ 992537 w 2580998"/>
                <a:gd name="connsiteY8" fmla="*/ 323556 h 461029"/>
                <a:gd name="connsiteX9" fmla="*/ 937851 w 2580998"/>
                <a:gd name="connsiteY9" fmla="*/ 366914 h 461029"/>
                <a:gd name="connsiteX10" fmla="*/ 940169 w 2580998"/>
                <a:gd name="connsiteY10" fmla="*/ 367062 h 461029"/>
                <a:gd name="connsiteX11" fmla="*/ 0 w 2580998"/>
                <a:gd name="connsiteY11" fmla="*/ 373799 h 461029"/>
                <a:gd name="connsiteX12" fmla="*/ 1833 w 2580998"/>
                <a:gd name="connsiteY12" fmla="*/ 266331 h 461029"/>
                <a:gd name="connsiteX13" fmla="*/ 0 w 2580998"/>
                <a:gd name="connsiteY13" fmla="*/ 143929 h 461029"/>
                <a:gd name="connsiteX14" fmla="*/ 937851 w 2580998"/>
                <a:gd name="connsiteY14" fmla="*/ 135494 h 461029"/>
                <a:gd name="connsiteX15" fmla="*/ 940169 w 2580998"/>
                <a:gd name="connsiteY15" fmla="*/ 135494 h 461029"/>
                <a:gd name="connsiteX16" fmla="*/ 997528 w 2580998"/>
                <a:gd name="connsiteY16" fmla="*/ 177721 h 461029"/>
                <a:gd name="connsiteX17" fmla="*/ 1195751 w 2580998"/>
                <a:gd name="connsiteY17" fmla="*/ 177721 h 461029"/>
                <a:gd name="connsiteX18" fmla="*/ 1250690 w 2580998"/>
                <a:gd name="connsiteY18" fmla="*/ 135494 h 461029"/>
                <a:gd name="connsiteX19" fmla="*/ 1254865 w 2580998"/>
                <a:gd name="connsiteY19" fmla="*/ 135494 h 461029"/>
                <a:gd name="connsiteX20" fmla="*/ 2204891 w 2580998"/>
                <a:gd name="connsiteY20" fmla="*/ 135494 h 461029"/>
                <a:gd name="connsiteX21" fmla="*/ 2440872 w 2580998"/>
                <a:gd name="connsiteY21" fmla="*/ 551 h 461029"/>
                <a:gd name="connsiteX22" fmla="*/ 2560881 w 2580998"/>
                <a:gd name="connsiteY22" fmla="*/ 117475 h 461029"/>
                <a:gd name="connsiteX23" fmla="*/ 2580933 w 2580998"/>
                <a:gd name="connsiteY23" fmla="*/ 263386 h 461029"/>
                <a:gd name="connsiteX24" fmla="*/ 2527461 w 2580998"/>
                <a:gd name="connsiteY24" fmla="*/ 449546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61029"/>
                <a:gd name="connsiteX1" fmla="*/ 2413832 w 2581006"/>
                <a:gd name="connsiteY1" fmla="*/ 459610 h 461029"/>
                <a:gd name="connsiteX2" fmla="*/ 2266783 w 2581006"/>
                <a:gd name="connsiteY2" fmla="*/ 449546 h 461029"/>
                <a:gd name="connsiteX3" fmla="*/ 2199089 w 2581006"/>
                <a:gd name="connsiteY3" fmla="*/ 373799 h 461029"/>
                <a:gd name="connsiteX4" fmla="*/ 2210829 w 2581006"/>
                <a:gd name="connsiteY4" fmla="*/ 373000 h 461029"/>
                <a:gd name="connsiteX5" fmla="*/ 1250690 w 2581006"/>
                <a:gd name="connsiteY5" fmla="*/ 373799 h 461029"/>
                <a:gd name="connsiteX6" fmla="*/ 1254865 w 2581006"/>
                <a:gd name="connsiteY6" fmla="*/ 373000 h 461029"/>
                <a:gd name="connsiteX7" fmla="*/ 1195370 w 2581006"/>
                <a:gd name="connsiteY7" fmla="*/ 331525 h 461029"/>
                <a:gd name="connsiteX8" fmla="*/ 992537 w 2581006"/>
                <a:gd name="connsiteY8" fmla="*/ 323556 h 461029"/>
                <a:gd name="connsiteX9" fmla="*/ 937851 w 2581006"/>
                <a:gd name="connsiteY9" fmla="*/ 366914 h 461029"/>
                <a:gd name="connsiteX10" fmla="*/ 940169 w 2581006"/>
                <a:gd name="connsiteY10" fmla="*/ 367062 h 461029"/>
                <a:gd name="connsiteX11" fmla="*/ 0 w 2581006"/>
                <a:gd name="connsiteY11" fmla="*/ 373799 h 461029"/>
                <a:gd name="connsiteX12" fmla="*/ 1833 w 2581006"/>
                <a:gd name="connsiteY12" fmla="*/ 266331 h 461029"/>
                <a:gd name="connsiteX13" fmla="*/ 0 w 2581006"/>
                <a:gd name="connsiteY13" fmla="*/ 143929 h 461029"/>
                <a:gd name="connsiteX14" fmla="*/ 937851 w 2581006"/>
                <a:gd name="connsiteY14" fmla="*/ 135494 h 461029"/>
                <a:gd name="connsiteX15" fmla="*/ 940169 w 2581006"/>
                <a:gd name="connsiteY15" fmla="*/ 135494 h 461029"/>
                <a:gd name="connsiteX16" fmla="*/ 997528 w 2581006"/>
                <a:gd name="connsiteY16" fmla="*/ 177721 h 461029"/>
                <a:gd name="connsiteX17" fmla="*/ 1195751 w 2581006"/>
                <a:gd name="connsiteY17" fmla="*/ 177721 h 461029"/>
                <a:gd name="connsiteX18" fmla="*/ 1250690 w 2581006"/>
                <a:gd name="connsiteY18" fmla="*/ 135494 h 461029"/>
                <a:gd name="connsiteX19" fmla="*/ 1254865 w 2581006"/>
                <a:gd name="connsiteY19" fmla="*/ 135494 h 461029"/>
                <a:gd name="connsiteX20" fmla="*/ 2204891 w 2581006"/>
                <a:gd name="connsiteY20" fmla="*/ 135494 h 461029"/>
                <a:gd name="connsiteX21" fmla="*/ 2440872 w 2581006"/>
                <a:gd name="connsiteY21" fmla="*/ 551 h 461029"/>
                <a:gd name="connsiteX22" fmla="*/ 2560881 w 2581006"/>
                <a:gd name="connsiteY22" fmla="*/ 117475 h 461029"/>
                <a:gd name="connsiteX23" fmla="*/ 2580933 w 2581006"/>
                <a:gd name="connsiteY23" fmla="*/ 263386 h 461029"/>
                <a:gd name="connsiteX24" fmla="*/ 2534145 w 2581006"/>
                <a:gd name="connsiteY24" fmla="*/ 429420 h 461029"/>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514093 w 2581006"/>
                <a:gd name="connsiteY0" fmla="*/ 444515 h 453898"/>
                <a:gd name="connsiteX1" fmla="*/ 2266783 w 2581006"/>
                <a:gd name="connsiteY1" fmla="*/ 449546 h 453898"/>
                <a:gd name="connsiteX2" fmla="*/ 2199089 w 2581006"/>
                <a:gd name="connsiteY2" fmla="*/ 373799 h 453898"/>
                <a:gd name="connsiteX3" fmla="*/ 2210829 w 2581006"/>
                <a:gd name="connsiteY3" fmla="*/ 373000 h 453898"/>
                <a:gd name="connsiteX4" fmla="*/ 1250690 w 2581006"/>
                <a:gd name="connsiteY4" fmla="*/ 373799 h 453898"/>
                <a:gd name="connsiteX5" fmla="*/ 1254865 w 2581006"/>
                <a:gd name="connsiteY5" fmla="*/ 373000 h 453898"/>
                <a:gd name="connsiteX6" fmla="*/ 1195370 w 2581006"/>
                <a:gd name="connsiteY6" fmla="*/ 331525 h 453898"/>
                <a:gd name="connsiteX7" fmla="*/ 992537 w 2581006"/>
                <a:gd name="connsiteY7" fmla="*/ 323556 h 453898"/>
                <a:gd name="connsiteX8" fmla="*/ 937851 w 2581006"/>
                <a:gd name="connsiteY8" fmla="*/ 366914 h 453898"/>
                <a:gd name="connsiteX9" fmla="*/ 940169 w 2581006"/>
                <a:gd name="connsiteY9" fmla="*/ 367062 h 453898"/>
                <a:gd name="connsiteX10" fmla="*/ 0 w 2581006"/>
                <a:gd name="connsiteY10" fmla="*/ 373799 h 453898"/>
                <a:gd name="connsiteX11" fmla="*/ 1833 w 2581006"/>
                <a:gd name="connsiteY11" fmla="*/ 266331 h 453898"/>
                <a:gd name="connsiteX12" fmla="*/ 0 w 2581006"/>
                <a:gd name="connsiteY12" fmla="*/ 143929 h 453898"/>
                <a:gd name="connsiteX13" fmla="*/ 937851 w 2581006"/>
                <a:gd name="connsiteY13" fmla="*/ 135494 h 453898"/>
                <a:gd name="connsiteX14" fmla="*/ 940169 w 2581006"/>
                <a:gd name="connsiteY14" fmla="*/ 135494 h 453898"/>
                <a:gd name="connsiteX15" fmla="*/ 997528 w 2581006"/>
                <a:gd name="connsiteY15" fmla="*/ 177721 h 453898"/>
                <a:gd name="connsiteX16" fmla="*/ 1195751 w 2581006"/>
                <a:gd name="connsiteY16" fmla="*/ 177721 h 453898"/>
                <a:gd name="connsiteX17" fmla="*/ 1250690 w 2581006"/>
                <a:gd name="connsiteY17" fmla="*/ 135494 h 453898"/>
                <a:gd name="connsiteX18" fmla="*/ 1254865 w 2581006"/>
                <a:gd name="connsiteY18" fmla="*/ 135494 h 453898"/>
                <a:gd name="connsiteX19" fmla="*/ 2204891 w 2581006"/>
                <a:gd name="connsiteY19" fmla="*/ 135494 h 453898"/>
                <a:gd name="connsiteX20" fmla="*/ 2440872 w 2581006"/>
                <a:gd name="connsiteY20" fmla="*/ 551 h 453898"/>
                <a:gd name="connsiteX21" fmla="*/ 2560881 w 2581006"/>
                <a:gd name="connsiteY21" fmla="*/ 117475 h 453898"/>
                <a:gd name="connsiteX22" fmla="*/ 2580933 w 2581006"/>
                <a:gd name="connsiteY22" fmla="*/ 263386 h 453898"/>
                <a:gd name="connsiteX23" fmla="*/ 2534145 w 2581006"/>
                <a:gd name="connsiteY23" fmla="*/ 429420 h 453898"/>
                <a:gd name="connsiteX0" fmla="*/ 2266783 w 2581006"/>
                <a:gd name="connsiteY0" fmla="*/ 449546 h 449546"/>
                <a:gd name="connsiteX1" fmla="*/ 2199089 w 2581006"/>
                <a:gd name="connsiteY1" fmla="*/ 373799 h 449546"/>
                <a:gd name="connsiteX2" fmla="*/ 2210829 w 2581006"/>
                <a:gd name="connsiteY2" fmla="*/ 373000 h 449546"/>
                <a:gd name="connsiteX3" fmla="*/ 1250690 w 2581006"/>
                <a:gd name="connsiteY3" fmla="*/ 373799 h 449546"/>
                <a:gd name="connsiteX4" fmla="*/ 1254865 w 2581006"/>
                <a:gd name="connsiteY4" fmla="*/ 373000 h 449546"/>
                <a:gd name="connsiteX5" fmla="*/ 1195370 w 2581006"/>
                <a:gd name="connsiteY5" fmla="*/ 331525 h 449546"/>
                <a:gd name="connsiteX6" fmla="*/ 992537 w 2581006"/>
                <a:gd name="connsiteY6" fmla="*/ 323556 h 449546"/>
                <a:gd name="connsiteX7" fmla="*/ 937851 w 2581006"/>
                <a:gd name="connsiteY7" fmla="*/ 366914 h 449546"/>
                <a:gd name="connsiteX8" fmla="*/ 940169 w 2581006"/>
                <a:gd name="connsiteY8" fmla="*/ 367062 h 449546"/>
                <a:gd name="connsiteX9" fmla="*/ 0 w 2581006"/>
                <a:gd name="connsiteY9" fmla="*/ 373799 h 449546"/>
                <a:gd name="connsiteX10" fmla="*/ 1833 w 2581006"/>
                <a:gd name="connsiteY10" fmla="*/ 266331 h 449546"/>
                <a:gd name="connsiteX11" fmla="*/ 0 w 2581006"/>
                <a:gd name="connsiteY11" fmla="*/ 143929 h 449546"/>
                <a:gd name="connsiteX12" fmla="*/ 937851 w 2581006"/>
                <a:gd name="connsiteY12" fmla="*/ 135494 h 449546"/>
                <a:gd name="connsiteX13" fmla="*/ 940169 w 2581006"/>
                <a:gd name="connsiteY13" fmla="*/ 135494 h 449546"/>
                <a:gd name="connsiteX14" fmla="*/ 997528 w 2581006"/>
                <a:gd name="connsiteY14" fmla="*/ 177721 h 449546"/>
                <a:gd name="connsiteX15" fmla="*/ 1195751 w 2581006"/>
                <a:gd name="connsiteY15" fmla="*/ 177721 h 449546"/>
                <a:gd name="connsiteX16" fmla="*/ 1250690 w 2581006"/>
                <a:gd name="connsiteY16" fmla="*/ 135494 h 449546"/>
                <a:gd name="connsiteX17" fmla="*/ 1254865 w 2581006"/>
                <a:gd name="connsiteY17" fmla="*/ 135494 h 449546"/>
                <a:gd name="connsiteX18" fmla="*/ 2204891 w 2581006"/>
                <a:gd name="connsiteY18" fmla="*/ 135494 h 449546"/>
                <a:gd name="connsiteX19" fmla="*/ 2440872 w 2581006"/>
                <a:gd name="connsiteY19" fmla="*/ 551 h 449546"/>
                <a:gd name="connsiteX20" fmla="*/ 2560881 w 2581006"/>
                <a:gd name="connsiteY20" fmla="*/ 117475 h 449546"/>
                <a:gd name="connsiteX21" fmla="*/ 2580933 w 2581006"/>
                <a:gd name="connsiteY21" fmla="*/ 263386 h 449546"/>
                <a:gd name="connsiteX22" fmla="*/ 2534145 w 2581006"/>
                <a:gd name="connsiteY22" fmla="*/ 429420 h 449546"/>
                <a:gd name="connsiteX0" fmla="*/ 2266783 w 2580981"/>
                <a:gd name="connsiteY0" fmla="*/ 449546 h 449546"/>
                <a:gd name="connsiteX1" fmla="*/ 2199089 w 2580981"/>
                <a:gd name="connsiteY1" fmla="*/ 373799 h 449546"/>
                <a:gd name="connsiteX2" fmla="*/ 2210829 w 2580981"/>
                <a:gd name="connsiteY2" fmla="*/ 373000 h 449546"/>
                <a:gd name="connsiteX3" fmla="*/ 1250690 w 2580981"/>
                <a:gd name="connsiteY3" fmla="*/ 373799 h 449546"/>
                <a:gd name="connsiteX4" fmla="*/ 1254865 w 2580981"/>
                <a:gd name="connsiteY4" fmla="*/ 373000 h 449546"/>
                <a:gd name="connsiteX5" fmla="*/ 1195370 w 2580981"/>
                <a:gd name="connsiteY5" fmla="*/ 331525 h 449546"/>
                <a:gd name="connsiteX6" fmla="*/ 992537 w 2580981"/>
                <a:gd name="connsiteY6" fmla="*/ 323556 h 449546"/>
                <a:gd name="connsiteX7" fmla="*/ 937851 w 2580981"/>
                <a:gd name="connsiteY7" fmla="*/ 366914 h 449546"/>
                <a:gd name="connsiteX8" fmla="*/ 940169 w 2580981"/>
                <a:gd name="connsiteY8" fmla="*/ 367062 h 449546"/>
                <a:gd name="connsiteX9" fmla="*/ 0 w 2580981"/>
                <a:gd name="connsiteY9" fmla="*/ 373799 h 449546"/>
                <a:gd name="connsiteX10" fmla="*/ 1833 w 2580981"/>
                <a:gd name="connsiteY10" fmla="*/ 266331 h 449546"/>
                <a:gd name="connsiteX11" fmla="*/ 0 w 2580981"/>
                <a:gd name="connsiteY11" fmla="*/ 143929 h 449546"/>
                <a:gd name="connsiteX12" fmla="*/ 937851 w 2580981"/>
                <a:gd name="connsiteY12" fmla="*/ 135494 h 449546"/>
                <a:gd name="connsiteX13" fmla="*/ 940169 w 2580981"/>
                <a:gd name="connsiteY13" fmla="*/ 135494 h 449546"/>
                <a:gd name="connsiteX14" fmla="*/ 997528 w 2580981"/>
                <a:gd name="connsiteY14" fmla="*/ 177721 h 449546"/>
                <a:gd name="connsiteX15" fmla="*/ 1195751 w 2580981"/>
                <a:gd name="connsiteY15" fmla="*/ 177721 h 449546"/>
                <a:gd name="connsiteX16" fmla="*/ 1250690 w 2580981"/>
                <a:gd name="connsiteY16" fmla="*/ 135494 h 449546"/>
                <a:gd name="connsiteX17" fmla="*/ 1254865 w 2580981"/>
                <a:gd name="connsiteY17" fmla="*/ 135494 h 449546"/>
                <a:gd name="connsiteX18" fmla="*/ 2204891 w 2580981"/>
                <a:gd name="connsiteY18" fmla="*/ 135494 h 449546"/>
                <a:gd name="connsiteX19" fmla="*/ 2440872 w 2580981"/>
                <a:gd name="connsiteY19" fmla="*/ 551 h 449546"/>
                <a:gd name="connsiteX20" fmla="*/ 2560881 w 2580981"/>
                <a:gd name="connsiteY20" fmla="*/ 117475 h 449546"/>
                <a:gd name="connsiteX21" fmla="*/ 2580933 w 2580981"/>
                <a:gd name="connsiteY21" fmla="*/ 263386 h 449546"/>
                <a:gd name="connsiteX22" fmla="*/ 2507409 w 2580981"/>
                <a:gd name="connsiteY22" fmla="*/ 429420 h 449546"/>
                <a:gd name="connsiteX0" fmla="*/ 2199089 w 2580981"/>
                <a:gd name="connsiteY0" fmla="*/ 373799 h 429420"/>
                <a:gd name="connsiteX1" fmla="*/ 2210829 w 2580981"/>
                <a:gd name="connsiteY1" fmla="*/ 373000 h 429420"/>
                <a:gd name="connsiteX2" fmla="*/ 1250690 w 2580981"/>
                <a:gd name="connsiteY2" fmla="*/ 373799 h 429420"/>
                <a:gd name="connsiteX3" fmla="*/ 1254865 w 2580981"/>
                <a:gd name="connsiteY3" fmla="*/ 373000 h 429420"/>
                <a:gd name="connsiteX4" fmla="*/ 1195370 w 2580981"/>
                <a:gd name="connsiteY4" fmla="*/ 331525 h 429420"/>
                <a:gd name="connsiteX5" fmla="*/ 992537 w 2580981"/>
                <a:gd name="connsiteY5" fmla="*/ 323556 h 429420"/>
                <a:gd name="connsiteX6" fmla="*/ 937851 w 2580981"/>
                <a:gd name="connsiteY6" fmla="*/ 366914 h 429420"/>
                <a:gd name="connsiteX7" fmla="*/ 940169 w 2580981"/>
                <a:gd name="connsiteY7" fmla="*/ 367062 h 429420"/>
                <a:gd name="connsiteX8" fmla="*/ 0 w 2580981"/>
                <a:gd name="connsiteY8" fmla="*/ 373799 h 429420"/>
                <a:gd name="connsiteX9" fmla="*/ 1833 w 2580981"/>
                <a:gd name="connsiteY9" fmla="*/ 266331 h 429420"/>
                <a:gd name="connsiteX10" fmla="*/ 0 w 2580981"/>
                <a:gd name="connsiteY10" fmla="*/ 143929 h 429420"/>
                <a:gd name="connsiteX11" fmla="*/ 937851 w 2580981"/>
                <a:gd name="connsiteY11" fmla="*/ 135494 h 429420"/>
                <a:gd name="connsiteX12" fmla="*/ 940169 w 2580981"/>
                <a:gd name="connsiteY12" fmla="*/ 135494 h 429420"/>
                <a:gd name="connsiteX13" fmla="*/ 997528 w 2580981"/>
                <a:gd name="connsiteY13" fmla="*/ 177721 h 429420"/>
                <a:gd name="connsiteX14" fmla="*/ 1195751 w 2580981"/>
                <a:gd name="connsiteY14" fmla="*/ 177721 h 429420"/>
                <a:gd name="connsiteX15" fmla="*/ 1250690 w 2580981"/>
                <a:gd name="connsiteY15" fmla="*/ 135494 h 429420"/>
                <a:gd name="connsiteX16" fmla="*/ 1254865 w 2580981"/>
                <a:gd name="connsiteY16" fmla="*/ 135494 h 429420"/>
                <a:gd name="connsiteX17" fmla="*/ 2204891 w 2580981"/>
                <a:gd name="connsiteY17" fmla="*/ 135494 h 429420"/>
                <a:gd name="connsiteX18" fmla="*/ 2440872 w 2580981"/>
                <a:gd name="connsiteY18" fmla="*/ 551 h 429420"/>
                <a:gd name="connsiteX19" fmla="*/ 2560881 w 2580981"/>
                <a:gd name="connsiteY19" fmla="*/ 117475 h 429420"/>
                <a:gd name="connsiteX20" fmla="*/ 2580933 w 2580981"/>
                <a:gd name="connsiteY20" fmla="*/ 263386 h 429420"/>
                <a:gd name="connsiteX21" fmla="*/ 2507409 w 2580981"/>
                <a:gd name="connsiteY21" fmla="*/ 429420 h 429420"/>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66"/>
                <a:gd name="connsiteY0" fmla="*/ 373799 h 444514"/>
                <a:gd name="connsiteX1" fmla="*/ 2210829 w 2580966"/>
                <a:gd name="connsiteY1" fmla="*/ 373000 h 444514"/>
                <a:gd name="connsiteX2" fmla="*/ 1250690 w 2580966"/>
                <a:gd name="connsiteY2" fmla="*/ 373799 h 444514"/>
                <a:gd name="connsiteX3" fmla="*/ 1254865 w 2580966"/>
                <a:gd name="connsiteY3" fmla="*/ 373000 h 444514"/>
                <a:gd name="connsiteX4" fmla="*/ 1195370 w 2580966"/>
                <a:gd name="connsiteY4" fmla="*/ 331525 h 444514"/>
                <a:gd name="connsiteX5" fmla="*/ 992537 w 2580966"/>
                <a:gd name="connsiteY5" fmla="*/ 323556 h 444514"/>
                <a:gd name="connsiteX6" fmla="*/ 937851 w 2580966"/>
                <a:gd name="connsiteY6" fmla="*/ 366914 h 444514"/>
                <a:gd name="connsiteX7" fmla="*/ 940169 w 2580966"/>
                <a:gd name="connsiteY7" fmla="*/ 367062 h 444514"/>
                <a:gd name="connsiteX8" fmla="*/ 0 w 2580966"/>
                <a:gd name="connsiteY8" fmla="*/ 373799 h 444514"/>
                <a:gd name="connsiteX9" fmla="*/ 1833 w 2580966"/>
                <a:gd name="connsiteY9" fmla="*/ 266331 h 444514"/>
                <a:gd name="connsiteX10" fmla="*/ 0 w 2580966"/>
                <a:gd name="connsiteY10" fmla="*/ 143929 h 444514"/>
                <a:gd name="connsiteX11" fmla="*/ 937851 w 2580966"/>
                <a:gd name="connsiteY11" fmla="*/ 135494 h 444514"/>
                <a:gd name="connsiteX12" fmla="*/ 940169 w 2580966"/>
                <a:gd name="connsiteY12" fmla="*/ 135494 h 444514"/>
                <a:gd name="connsiteX13" fmla="*/ 997528 w 2580966"/>
                <a:gd name="connsiteY13" fmla="*/ 177721 h 444514"/>
                <a:gd name="connsiteX14" fmla="*/ 1195751 w 2580966"/>
                <a:gd name="connsiteY14" fmla="*/ 177721 h 444514"/>
                <a:gd name="connsiteX15" fmla="*/ 1250690 w 2580966"/>
                <a:gd name="connsiteY15" fmla="*/ 135494 h 444514"/>
                <a:gd name="connsiteX16" fmla="*/ 1254865 w 2580966"/>
                <a:gd name="connsiteY16" fmla="*/ 135494 h 444514"/>
                <a:gd name="connsiteX17" fmla="*/ 2204891 w 2580966"/>
                <a:gd name="connsiteY17" fmla="*/ 135494 h 444514"/>
                <a:gd name="connsiteX18" fmla="*/ 2440872 w 2580966"/>
                <a:gd name="connsiteY18" fmla="*/ 551 h 444514"/>
                <a:gd name="connsiteX19" fmla="*/ 2560881 w 2580966"/>
                <a:gd name="connsiteY19" fmla="*/ 117475 h 444514"/>
                <a:gd name="connsiteX20" fmla="*/ 2580933 w 2580966"/>
                <a:gd name="connsiteY20" fmla="*/ 263386 h 444514"/>
                <a:gd name="connsiteX21" fmla="*/ 2473989 w 2580966"/>
                <a:gd name="connsiteY21" fmla="*/ 444514 h 444514"/>
                <a:gd name="connsiteX0" fmla="*/ 2199089 w 2580933"/>
                <a:gd name="connsiteY0" fmla="*/ 373799 h 444514"/>
                <a:gd name="connsiteX1" fmla="*/ 2210829 w 2580933"/>
                <a:gd name="connsiteY1" fmla="*/ 373000 h 444514"/>
                <a:gd name="connsiteX2" fmla="*/ 1250690 w 2580933"/>
                <a:gd name="connsiteY2" fmla="*/ 373799 h 444514"/>
                <a:gd name="connsiteX3" fmla="*/ 1254865 w 2580933"/>
                <a:gd name="connsiteY3" fmla="*/ 373000 h 444514"/>
                <a:gd name="connsiteX4" fmla="*/ 1195370 w 2580933"/>
                <a:gd name="connsiteY4" fmla="*/ 331525 h 444514"/>
                <a:gd name="connsiteX5" fmla="*/ 992537 w 2580933"/>
                <a:gd name="connsiteY5" fmla="*/ 323556 h 444514"/>
                <a:gd name="connsiteX6" fmla="*/ 937851 w 2580933"/>
                <a:gd name="connsiteY6" fmla="*/ 366914 h 444514"/>
                <a:gd name="connsiteX7" fmla="*/ 940169 w 2580933"/>
                <a:gd name="connsiteY7" fmla="*/ 367062 h 444514"/>
                <a:gd name="connsiteX8" fmla="*/ 0 w 2580933"/>
                <a:gd name="connsiteY8" fmla="*/ 373799 h 444514"/>
                <a:gd name="connsiteX9" fmla="*/ 1833 w 2580933"/>
                <a:gd name="connsiteY9" fmla="*/ 266331 h 444514"/>
                <a:gd name="connsiteX10" fmla="*/ 0 w 2580933"/>
                <a:gd name="connsiteY10" fmla="*/ 143929 h 444514"/>
                <a:gd name="connsiteX11" fmla="*/ 937851 w 2580933"/>
                <a:gd name="connsiteY11" fmla="*/ 135494 h 444514"/>
                <a:gd name="connsiteX12" fmla="*/ 940169 w 2580933"/>
                <a:gd name="connsiteY12" fmla="*/ 135494 h 444514"/>
                <a:gd name="connsiteX13" fmla="*/ 997528 w 2580933"/>
                <a:gd name="connsiteY13" fmla="*/ 177721 h 444514"/>
                <a:gd name="connsiteX14" fmla="*/ 1195751 w 2580933"/>
                <a:gd name="connsiteY14" fmla="*/ 177721 h 444514"/>
                <a:gd name="connsiteX15" fmla="*/ 1250690 w 2580933"/>
                <a:gd name="connsiteY15" fmla="*/ 135494 h 444514"/>
                <a:gd name="connsiteX16" fmla="*/ 1254865 w 2580933"/>
                <a:gd name="connsiteY16" fmla="*/ 135494 h 444514"/>
                <a:gd name="connsiteX17" fmla="*/ 2204891 w 2580933"/>
                <a:gd name="connsiteY17" fmla="*/ 135494 h 444514"/>
                <a:gd name="connsiteX18" fmla="*/ 2440872 w 2580933"/>
                <a:gd name="connsiteY18" fmla="*/ 551 h 444514"/>
                <a:gd name="connsiteX19" fmla="*/ 2560881 w 2580933"/>
                <a:gd name="connsiteY19" fmla="*/ 117475 h 444514"/>
                <a:gd name="connsiteX20" fmla="*/ 2580933 w 2580933"/>
                <a:gd name="connsiteY20" fmla="*/ 263386 h 444514"/>
                <a:gd name="connsiteX21" fmla="*/ 2494040 w 2580933"/>
                <a:gd name="connsiteY21" fmla="*/ 399232 h 444514"/>
                <a:gd name="connsiteX22" fmla="*/ 2473989 w 2580933"/>
                <a:gd name="connsiteY22" fmla="*/ 444514 h 444514"/>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80933"/>
                <a:gd name="connsiteY0" fmla="*/ 373799 h 424388"/>
                <a:gd name="connsiteX1" fmla="*/ 2210829 w 2580933"/>
                <a:gd name="connsiteY1" fmla="*/ 373000 h 424388"/>
                <a:gd name="connsiteX2" fmla="*/ 1250690 w 2580933"/>
                <a:gd name="connsiteY2" fmla="*/ 373799 h 424388"/>
                <a:gd name="connsiteX3" fmla="*/ 1254865 w 2580933"/>
                <a:gd name="connsiteY3" fmla="*/ 373000 h 424388"/>
                <a:gd name="connsiteX4" fmla="*/ 1195370 w 2580933"/>
                <a:gd name="connsiteY4" fmla="*/ 331525 h 424388"/>
                <a:gd name="connsiteX5" fmla="*/ 992537 w 2580933"/>
                <a:gd name="connsiteY5" fmla="*/ 323556 h 424388"/>
                <a:gd name="connsiteX6" fmla="*/ 937851 w 2580933"/>
                <a:gd name="connsiteY6" fmla="*/ 366914 h 424388"/>
                <a:gd name="connsiteX7" fmla="*/ 940169 w 2580933"/>
                <a:gd name="connsiteY7" fmla="*/ 367062 h 424388"/>
                <a:gd name="connsiteX8" fmla="*/ 0 w 2580933"/>
                <a:gd name="connsiteY8" fmla="*/ 373799 h 424388"/>
                <a:gd name="connsiteX9" fmla="*/ 1833 w 2580933"/>
                <a:gd name="connsiteY9" fmla="*/ 266331 h 424388"/>
                <a:gd name="connsiteX10" fmla="*/ 0 w 2580933"/>
                <a:gd name="connsiteY10" fmla="*/ 143929 h 424388"/>
                <a:gd name="connsiteX11" fmla="*/ 937851 w 2580933"/>
                <a:gd name="connsiteY11" fmla="*/ 135494 h 424388"/>
                <a:gd name="connsiteX12" fmla="*/ 940169 w 2580933"/>
                <a:gd name="connsiteY12" fmla="*/ 135494 h 424388"/>
                <a:gd name="connsiteX13" fmla="*/ 997528 w 2580933"/>
                <a:gd name="connsiteY13" fmla="*/ 177721 h 424388"/>
                <a:gd name="connsiteX14" fmla="*/ 1195751 w 2580933"/>
                <a:gd name="connsiteY14" fmla="*/ 177721 h 424388"/>
                <a:gd name="connsiteX15" fmla="*/ 1250690 w 2580933"/>
                <a:gd name="connsiteY15" fmla="*/ 135494 h 424388"/>
                <a:gd name="connsiteX16" fmla="*/ 1254865 w 2580933"/>
                <a:gd name="connsiteY16" fmla="*/ 135494 h 424388"/>
                <a:gd name="connsiteX17" fmla="*/ 2204891 w 2580933"/>
                <a:gd name="connsiteY17" fmla="*/ 135494 h 424388"/>
                <a:gd name="connsiteX18" fmla="*/ 2440872 w 2580933"/>
                <a:gd name="connsiteY18" fmla="*/ 551 h 424388"/>
                <a:gd name="connsiteX19" fmla="*/ 2560881 w 2580933"/>
                <a:gd name="connsiteY19" fmla="*/ 117475 h 424388"/>
                <a:gd name="connsiteX20" fmla="*/ 2580933 w 2580933"/>
                <a:gd name="connsiteY20" fmla="*/ 263386 h 424388"/>
                <a:gd name="connsiteX21" fmla="*/ 2494040 w 2580933"/>
                <a:gd name="connsiteY21" fmla="*/ 399232 h 424388"/>
                <a:gd name="connsiteX22" fmla="*/ 2393781 w 2580933"/>
                <a:gd name="connsiteY22" fmla="*/ 424388 h 424388"/>
                <a:gd name="connsiteX0" fmla="*/ 2199089 w 2574249"/>
                <a:gd name="connsiteY0" fmla="*/ 373799 h 424388"/>
                <a:gd name="connsiteX1" fmla="*/ 2210829 w 2574249"/>
                <a:gd name="connsiteY1" fmla="*/ 373000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0" fmla="*/ 2199089 w 2574249"/>
                <a:gd name="connsiteY0" fmla="*/ 373799 h 424388"/>
                <a:gd name="connsiteX1" fmla="*/ 2217513 w 2574249"/>
                <a:gd name="connsiteY1" fmla="*/ 378032 h 424388"/>
                <a:gd name="connsiteX2" fmla="*/ 1250690 w 2574249"/>
                <a:gd name="connsiteY2" fmla="*/ 373799 h 424388"/>
                <a:gd name="connsiteX3" fmla="*/ 1254865 w 2574249"/>
                <a:gd name="connsiteY3" fmla="*/ 373000 h 424388"/>
                <a:gd name="connsiteX4" fmla="*/ 1195370 w 2574249"/>
                <a:gd name="connsiteY4" fmla="*/ 331525 h 424388"/>
                <a:gd name="connsiteX5" fmla="*/ 992537 w 2574249"/>
                <a:gd name="connsiteY5" fmla="*/ 323556 h 424388"/>
                <a:gd name="connsiteX6" fmla="*/ 937851 w 2574249"/>
                <a:gd name="connsiteY6" fmla="*/ 366914 h 424388"/>
                <a:gd name="connsiteX7" fmla="*/ 940169 w 2574249"/>
                <a:gd name="connsiteY7" fmla="*/ 367062 h 424388"/>
                <a:gd name="connsiteX8" fmla="*/ 0 w 2574249"/>
                <a:gd name="connsiteY8" fmla="*/ 373799 h 424388"/>
                <a:gd name="connsiteX9" fmla="*/ 1833 w 2574249"/>
                <a:gd name="connsiteY9" fmla="*/ 266331 h 424388"/>
                <a:gd name="connsiteX10" fmla="*/ 0 w 2574249"/>
                <a:gd name="connsiteY10" fmla="*/ 143929 h 424388"/>
                <a:gd name="connsiteX11" fmla="*/ 937851 w 2574249"/>
                <a:gd name="connsiteY11" fmla="*/ 135494 h 424388"/>
                <a:gd name="connsiteX12" fmla="*/ 940169 w 2574249"/>
                <a:gd name="connsiteY12" fmla="*/ 135494 h 424388"/>
                <a:gd name="connsiteX13" fmla="*/ 997528 w 2574249"/>
                <a:gd name="connsiteY13" fmla="*/ 177721 h 424388"/>
                <a:gd name="connsiteX14" fmla="*/ 1195751 w 2574249"/>
                <a:gd name="connsiteY14" fmla="*/ 177721 h 424388"/>
                <a:gd name="connsiteX15" fmla="*/ 1250690 w 2574249"/>
                <a:gd name="connsiteY15" fmla="*/ 135494 h 424388"/>
                <a:gd name="connsiteX16" fmla="*/ 1254865 w 2574249"/>
                <a:gd name="connsiteY16" fmla="*/ 135494 h 424388"/>
                <a:gd name="connsiteX17" fmla="*/ 2204891 w 2574249"/>
                <a:gd name="connsiteY17" fmla="*/ 135494 h 424388"/>
                <a:gd name="connsiteX18" fmla="*/ 2440872 w 2574249"/>
                <a:gd name="connsiteY18" fmla="*/ 551 h 424388"/>
                <a:gd name="connsiteX19" fmla="*/ 2560881 w 2574249"/>
                <a:gd name="connsiteY19" fmla="*/ 117475 h 424388"/>
                <a:gd name="connsiteX20" fmla="*/ 2574249 w 2574249"/>
                <a:gd name="connsiteY20" fmla="*/ 263386 h 424388"/>
                <a:gd name="connsiteX21" fmla="*/ 2494040 w 2574249"/>
                <a:gd name="connsiteY21" fmla="*/ 399232 h 424388"/>
                <a:gd name="connsiteX22" fmla="*/ 2393781 w 2574249"/>
                <a:gd name="connsiteY22" fmla="*/ 424388 h 424388"/>
                <a:gd name="connsiteX23" fmla="*/ 2199089 w 2574249"/>
                <a:gd name="connsiteY23" fmla="*/ 373799 h 424388"/>
                <a:gd name="connsiteX0" fmla="*/ 2199089 w 2574249"/>
                <a:gd name="connsiteY0" fmla="*/ 373799 h 440345"/>
                <a:gd name="connsiteX1" fmla="*/ 2217513 w 2574249"/>
                <a:gd name="connsiteY1" fmla="*/ 378032 h 440345"/>
                <a:gd name="connsiteX2" fmla="*/ 1250690 w 2574249"/>
                <a:gd name="connsiteY2" fmla="*/ 373799 h 440345"/>
                <a:gd name="connsiteX3" fmla="*/ 1254865 w 2574249"/>
                <a:gd name="connsiteY3" fmla="*/ 373000 h 440345"/>
                <a:gd name="connsiteX4" fmla="*/ 1195370 w 2574249"/>
                <a:gd name="connsiteY4" fmla="*/ 331525 h 440345"/>
                <a:gd name="connsiteX5" fmla="*/ 992537 w 2574249"/>
                <a:gd name="connsiteY5" fmla="*/ 323556 h 440345"/>
                <a:gd name="connsiteX6" fmla="*/ 937851 w 2574249"/>
                <a:gd name="connsiteY6" fmla="*/ 366914 h 440345"/>
                <a:gd name="connsiteX7" fmla="*/ 940169 w 2574249"/>
                <a:gd name="connsiteY7" fmla="*/ 367062 h 440345"/>
                <a:gd name="connsiteX8" fmla="*/ 0 w 2574249"/>
                <a:gd name="connsiteY8" fmla="*/ 373799 h 440345"/>
                <a:gd name="connsiteX9" fmla="*/ 1833 w 2574249"/>
                <a:gd name="connsiteY9" fmla="*/ 266331 h 440345"/>
                <a:gd name="connsiteX10" fmla="*/ 0 w 2574249"/>
                <a:gd name="connsiteY10" fmla="*/ 143929 h 440345"/>
                <a:gd name="connsiteX11" fmla="*/ 937851 w 2574249"/>
                <a:gd name="connsiteY11" fmla="*/ 135494 h 440345"/>
                <a:gd name="connsiteX12" fmla="*/ 940169 w 2574249"/>
                <a:gd name="connsiteY12" fmla="*/ 135494 h 440345"/>
                <a:gd name="connsiteX13" fmla="*/ 997528 w 2574249"/>
                <a:gd name="connsiteY13" fmla="*/ 177721 h 440345"/>
                <a:gd name="connsiteX14" fmla="*/ 1195751 w 2574249"/>
                <a:gd name="connsiteY14" fmla="*/ 177721 h 440345"/>
                <a:gd name="connsiteX15" fmla="*/ 1250690 w 2574249"/>
                <a:gd name="connsiteY15" fmla="*/ 135494 h 440345"/>
                <a:gd name="connsiteX16" fmla="*/ 1254865 w 2574249"/>
                <a:gd name="connsiteY16" fmla="*/ 135494 h 440345"/>
                <a:gd name="connsiteX17" fmla="*/ 2204891 w 2574249"/>
                <a:gd name="connsiteY17" fmla="*/ 135494 h 440345"/>
                <a:gd name="connsiteX18" fmla="*/ 2440872 w 2574249"/>
                <a:gd name="connsiteY18" fmla="*/ 551 h 440345"/>
                <a:gd name="connsiteX19" fmla="*/ 2560881 w 2574249"/>
                <a:gd name="connsiteY19" fmla="*/ 117475 h 440345"/>
                <a:gd name="connsiteX20" fmla="*/ 2574249 w 2574249"/>
                <a:gd name="connsiteY20" fmla="*/ 263386 h 440345"/>
                <a:gd name="connsiteX21" fmla="*/ 2480672 w 2574249"/>
                <a:gd name="connsiteY21" fmla="*/ 429421 h 440345"/>
                <a:gd name="connsiteX22" fmla="*/ 2393781 w 2574249"/>
                <a:gd name="connsiteY22" fmla="*/ 424388 h 440345"/>
                <a:gd name="connsiteX23" fmla="*/ 2199089 w 2574249"/>
                <a:gd name="connsiteY23" fmla="*/ 373799 h 440345"/>
                <a:gd name="connsiteX0" fmla="*/ 2199089 w 2574249"/>
                <a:gd name="connsiteY0" fmla="*/ 373799 h 442658"/>
                <a:gd name="connsiteX1" fmla="*/ 2217513 w 2574249"/>
                <a:gd name="connsiteY1" fmla="*/ 378032 h 442658"/>
                <a:gd name="connsiteX2" fmla="*/ 1250690 w 2574249"/>
                <a:gd name="connsiteY2" fmla="*/ 373799 h 442658"/>
                <a:gd name="connsiteX3" fmla="*/ 1254865 w 2574249"/>
                <a:gd name="connsiteY3" fmla="*/ 373000 h 442658"/>
                <a:gd name="connsiteX4" fmla="*/ 1195370 w 2574249"/>
                <a:gd name="connsiteY4" fmla="*/ 331525 h 442658"/>
                <a:gd name="connsiteX5" fmla="*/ 992537 w 2574249"/>
                <a:gd name="connsiteY5" fmla="*/ 323556 h 442658"/>
                <a:gd name="connsiteX6" fmla="*/ 937851 w 2574249"/>
                <a:gd name="connsiteY6" fmla="*/ 366914 h 442658"/>
                <a:gd name="connsiteX7" fmla="*/ 940169 w 2574249"/>
                <a:gd name="connsiteY7" fmla="*/ 367062 h 442658"/>
                <a:gd name="connsiteX8" fmla="*/ 0 w 2574249"/>
                <a:gd name="connsiteY8" fmla="*/ 373799 h 442658"/>
                <a:gd name="connsiteX9" fmla="*/ 1833 w 2574249"/>
                <a:gd name="connsiteY9" fmla="*/ 266331 h 442658"/>
                <a:gd name="connsiteX10" fmla="*/ 0 w 2574249"/>
                <a:gd name="connsiteY10" fmla="*/ 143929 h 442658"/>
                <a:gd name="connsiteX11" fmla="*/ 937851 w 2574249"/>
                <a:gd name="connsiteY11" fmla="*/ 135494 h 442658"/>
                <a:gd name="connsiteX12" fmla="*/ 940169 w 2574249"/>
                <a:gd name="connsiteY12" fmla="*/ 135494 h 442658"/>
                <a:gd name="connsiteX13" fmla="*/ 997528 w 2574249"/>
                <a:gd name="connsiteY13" fmla="*/ 177721 h 442658"/>
                <a:gd name="connsiteX14" fmla="*/ 1195751 w 2574249"/>
                <a:gd name="connsiteY14" fmla="*/ 177721 h 442658"/>
                <a:gd name="connsiteX15" fmla="*/ 1250690 w 2574249"/>
                <a:gd name="connsiteY15" fmla="*/ 135494 h 442658"/>
                <a:gd name="connsiteX16" fmla="*/ 1254865 w 2574249"/>
                <a:gd name="connsiteY16" fmla="*/ 135494 h 442658"/>
                <a:gd name="connsiteX17" fmla="*/ 2204891 w 2574249"/>
                <a:gd name="connsiteY17" fmla="*/ 135494 h 442658"/>
                <a:gd name="connsiteX18" fmla="*/ 2440872 w 2574249"/>
                <a:gd name="connsiteY18" fmla="*/ 551 h 442658"/>
                <a:gd name="connsiteX19" fmla="*/ 2560881 w 2574249"/>
                <a:gd name="connsiteY19" fmla="*/ 117475 h 442658"/>
                <a:gd name="connsiteX20" fmla="*/ 2574249 w 2574249"/>
                <a:gd name="connsiteY20" fmla="*/ 263386 h 442658"/>
                <a:gd name="connsiteX21" fmla="*/ 2480672 w 2574249"/>
                <a:gd name="connsiteY21" fmla="*/ 429421 h 442658"/>
                <a:gd name="connsiteX22" fmla="*/ 2393781 w 2574249"/>
                <a:gd name="connsiteY22" fmla="*/ 424388 h 442658"/>
                <a:gd name="connsiteX23" fmla="*/ 2313571 w 2574249"/>
                <a:gd name="connsiteY23" fmla="*/ 374075 h 442658"/>
                <a:gd name="connsiteX24" fmla="*/ 2199089 w 2574249"/>
                <a:gd name="connsiteY24" fmla="*/ 373799 h 442658"/>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46993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57071"/>
                <a:gd name="connsiteX1" fmla="*/ 2217513 w 2574249"/>
                <a:gd name="connsiteY1" fmla="*/ 378032 h 457071"/>
                <a:gd name="connsiteX2" fmla="*/ 1250690 w 2574249"/>
                <a:gd name="connsiteY2" fmla="*/ 373799 h 457071"/>
                <a:gd name="connsiteX3" fmla="*/ 1254865 w 2574249"/>
                <a:gd name="connsiteY3" fmla="*/ 373000 h 457071"/>
                <a:gd name="connsiteX4" fmla="*/ 1195370 w 2574249"/>
                <a:gd name="connsiteY4" fmla="*/ 331525 h 457071"/>
                <a:gd name="connsiteX5" fmla="*/ 992537 w 2574249"/>
                <a:gd name="connsiteY5" fmla="*/ 323556 h 457071"/>
                <a:gd name="connsiteX6" fmla="*/ 937851 w 2574249"/>
                <a:gd name="connsiteY6" fmla="*/ 366914 h 457071"/>
                <a:gd name="connsiteX7" fmla="*/ 940169 w 2574249"/>
                <a:gd name="connsiteY7" fmla="*/ 367062 h 457071"/>
                <a:gd name="connsiteX8" fmla="*/ 0 w 2574249"/>
                <a:gd name="connsiteY8" fmla="*/ 373799 h 457071"/>
                <a:gd name="connsiteX9" fmla="*/ 1833 w 2574249"/>
                <a:gd name="connsiteY9" fmla="*/ 266331 h 457071"/>
                <a:gd name="connsiteX10" fmla="*/ 0 w 2574249"/>
                <a:gd name="connsiteY10" fmla="*/ 143929 h 457071"/>
                <a:gd name="connsiteX11" fmla="*/ 937851 w 2574249"/>
                <a:gd name="connsiteY11" fmla="*/ 135494 h 457071"/>
                <a:gd name="connsiteX12" fmla="*/ 940169 w 2574249"/>
                <a:gd name="connsiteY12" fmla="*/ 135494 h 457071"/>
                <a:gd name="connsiteX13" fmla="*/ 997528 w 2574249"/>
                <a:gd name="connsiteY13" fmla="*/ 177721 h 457071"/>
                <a:gd name="connsiteX14" fmla="*/ 1195751 w 2574249"/>
                <a:gd name="connsiteY14" fmla="*/ 177721 h 457071"/>
                <a:gd name="connsiteX15" fmla="*/ 1250690 w 2574249"/>
                <a:gd name="connsiteY15" fmla="*/ 135494 h 457071"/>
                <a:gd name="connsiteX16" fmla="*/ 1254865 w 2574249"/>
                <a:gd name="connsiteY16" fmla="*/ 135494 h 457071"/>
                <a:gd name="connsiteX17" fmla="*/ 2204891 w 2574249"/>
                <a:gd name="connsiteY17" fmla="*/ 135494 h 457071"/>
                <a:gd name="connsiteX18" fmla="*/ 2440872 w 2574249"/>
                <a:gd name="connsiteY18" fmla="*/ 551 h 457071"/>
                <a:gd name="connsiteX19" fmla="*/ 2560881 w 2574249"/>
                <a:gd name="connsiteY19" fmla="*/ 117475 h 457071"/>
                <a:gd name="connsiteX20" fmla="*/ 2574249 w 2574249"/>
                <a:gd name="connsiteY20" fmla="*/ 263386 h 457071"/>
                <a:gd name="connsiteX21" fmla="*/ 2480672 w 2574249"/>
                <a:gd name="connsiteY21" fmla="*/ 429421 h 457071"/>
                <a:gd name="connsiteX22" fmla="*/ 2353677 w 2574249"/>
                <a:gd name="connsiteY22" fmla="*/ 454577 h 457071"/>
                <a:gd name="connsiteX23" fmla="*/ 2313571 w 2574249"/>
                <a:gd name="connsiteY23" fmla="*/ 374075 h 457071"/>
                <a:gd name="connsiteX24" fmla="*/ 2199089 w 2574249"/>
                <a:gd name="connsiteY24" fmla="*/ 373799 h 457071"/>
                <a:gd name="connsiteX0" fmla="*/ 2199089 w 2574249"/>
                <a:gd name="connsiteY0" fmla="*/ 373799 h 450244"/>
                <a:gd name="connsiteX1" fmla="*/ 2217513 w 2574249"/>
                <a:gd name="connsiteY1" fmla="*/ 378032 h 450244"/>
                <a:gd name="connsiteX2" fmla="*/ 1250690 w 2574249"/>
                <a:gd name="connsiteY2" fmla="*/ 373799 h 450244"/>
                <a:gd name="connsiteX3" fmla="*/ 1254865 w 2574249"/>
                <a:gd name="connsiteY3" fmla="*/ 373000 h 450244"/>
                <a:gd name="connsiteX4" fmla="*/ 1195370 w 2574249"/>
                <a:gd name="connsiteY4" fmla="*/ 331525 h 450244"/>
                <a:gd name="connsiteX5" fmla="*/ 992537 w 2574249"/>
                <a:gd name="connsiteY5" fmla="*/ 323556 h 450244"/>
                <a:gd name="connsiteX6" fmla="*/ 937851 w 2574249"/>
                <a:gd name="connsiteY6" fmla="*/ 366914 h 450244"/>
                <a:gd name="connsiteX7" fmla="*/ 940169 w 2574249"/>
                <a:gd name="connsiteY7" fmla="*/ 367062 h 450244"/>
                <a:gd name="connsiteX8" fmla="*/ 0 w 2574249"/>
                <a:gd name="connsiteY8" fmla="*/ 373799 h 450244"/>
                <a:gd name="connsiteX9" fmla="*/ 1833 w 2574249"/>
                <a:gd name="connsiteY9" fmla="*/ 266331 h 450244"/>
                <a:gd name="connsiteX10" fmla="*/ 0 w 2574249"/>
                <a:gd name="connsiteY10" fmla="*/ 143929 h 450244"/>
                <a:gd name="connsiteX11" fmla="*/ 937851 w 2574249"/>
                <a:gd name="connsiteY11" fmla="*/ 135494 h 450244"/>
                <a:gd name="connsiteX12" fmla="*/ 940169 w 2574249"/>
                <a:gd name="connsiteY12" fmla="*/ 135494 h 450244"/>
                <a:gd name="connsiteX13" fmla="*/ 997528 w 2574249"/>
                <a:gd name="connsiteY13" fmla="*/ 177721 h 450244"/>
                <a:gd name="connsiteX14" fmla="*/ 1195751 w 2574249"/>
                <a:gd name="connsiteY14" fmla="*/ 177721 h 450244"/>
                <a:gd name="connsiteX15" fmla="*/ 1250690 w 2574249"/>
                <a:gd name="connsiteY15" fmla="*/ 135494 h 450244"/>
                <a:gd name="connsiteX16" fmla="*/ 1254865 w 2574249"/>
                <a:gd name="connsiteY16" fmla="*/ 135494 h 450244"/>
                <a:gd name="connsiteX17" fmla="*/ 2204891 w 2574249"/>
                <a:gd name="connsiteY17" fmla="*/ 135494 h 450244"/>
                <a:gd name="connsiteX18" fmla="*/ 2440872 w 2574249"/>
                <a:gd name="connsiteY18" fmla="*/ 551 h 450244"/>
                <a:gd name="connsiteX19" fmla="*/ 2560881 w 2574249"/>
                <a:gd name="connsiteY19" fmla="*/ 117475 h 450244"/>
                <a:gd name="connsiteX20" fmla="*/ 2574249 w 2574249"/>
                <a:gd name="connsiteY20" fmla="*/ 263386 h 450244"/>
                <a:gd name="connsiteX21" fmla="*/ 2480672 w 2574249"/>
                <a:gd name="connsiteY21" fmla="*/ 429421 h 450244"/>
                <a:gd name="connsiteX22" fmla="*/ 2360361 w 2574249"/>
                <a:gd name="connsiteY22" fmla="*/ 444514 h 450244"/>
                <a:gd name="connsiteX23" fmla="*/ 2313571 w 2574249"/>
                <a:gd name="connsiteY23" fmla="*/ 374075 h 450244"/>
                <a:gd name="connsiteX24" fmla="*/ 2199089 w 2574249"/>
                <a:gd name="connsiteY24" fmla="*/ 373799 h 450244"/>
                <a:gd name="connsiteX0" fmla="*/ 2199089 w 2574249"/>
                <a:gd name="connsiteY0" fmla="*/ 373799 h 445852"/>
                <a:gd name="connsiteX1" fmla="*/ 2217513 w 2574249"/>
                <a:gd name="connsiteY1" fmla="*/ 378032 h 445852"/>
                <a:gd name="connsiteX2" fmla="*/ 1250690 w 2574249"/>
                <a:gd name="connsiteY2" fmla="*/ 373799 h 445852"/>
                <a:gd name="connsiteX3" fmla="*/ 1254865 w 2574249"/>
                <a:gd name="connsiteY3" fmla="*/ 373000 h 445852"/>
                <a:gd name="connsiteX4" fmla="*/ 1195370 w 2574249"/>
                <a:gd name="connsiteY4" fmla="*/ 331525 h 445852"/>
                <a:gd name="connsiteX5" fmla="*/ 992537 w 2574249"/>
                <a:gd name="connsiteY5" fmla="*/ 323556 h 445852"/>
                <a:gd name="connsiteX6" fmla="*/ 937851 w 2574249"/>
                <a:gd name="connsiteY6" fmla="*/ 366914 h 445852"/>
                <a:gd name="connsiteX7" fmla="*/ 940169 w 2574249"/>
                <a:gd name="connsiteY7" fmla="*/ 367062 h 445852"/>
                <a:gd name="connsiteX8" fmla="*/ 0 w 2574249"/>
                <a:gd name="connsiteY8" fmla="*/ 373799 h 445852"/>
                <a:gd name="connsiteX9" fmla="*/ 1833 w 2574249"/>
                <a:gd name="connsiteY9" fmla="*/ 266331 h 445852"/>
                <a:gd name="connsiteX10" fmla="*/ 0 w 2574249"/>
                <a:gd name="connsiteY10" fmla="*/ 143929 h 445852"/>
                <a:gd name="connsiteX11" fmla="*/ 937851 w 2574249"/>
                <a:gd name="connsiteY11" fmla="*/ 135494 h 445852"/>
                <a:gd name="connsiteX12" fmla="*/ 940169 w 2574249"/>
                <a:gd name="connsiteY12" fmla="*/ 135494 h 445852"/>
                <a:gd name="connsiteX13" fmla="*/ 997528 w 2574249"/>
                <a:gd name="connsiteY13" fmla="*/ 177721 h 445852"/>
                <a:gd name="connsiteX14" fmla="*/ 1195751 w 2574249"/>
                <a:gd name="connsiteY14" fmla="*/ 177721 h 445852"/>
                <a:gd name="connsiteX15" fmla="*/ 1250690 w 2574249"/>
                <a:gd name="connsiteY15" fmla="*/ 135494 h 445852"/>
                <a:gd name="connsiteX16" fmla="*/ 1254865 w 2574249"/>
                <a:gd name="connsiteY16" fmla="*/ 135494 h 445852"/>
                <a:gd name="connsiteX17" fmla="*/ 2204891 w 2574249"/>
                <a:gd name="connsiteY17" fmla="*/ 135494 h 445852"/>
                <a:gd name="connsiteX18" fmla="*/ 2440872 w 2574249"/>
                <a:gd name="connsiteY18" fmla="*/ 551 h 445852"/>
                <a:gd name="connsiteX19" fmla="*/ 2560881 w 2574249"/>
                <a:gd name="connsiteY19" fmla="*/ 117475 h 445852"/>
                <a:gd name="connsiteX20" fmla="*/ 2574249 w 2574249"/>
                <a:gd name="connsiteY20" fmla="*/ 263386 h 445852"/>
                <a:gd name="connsiteX21" fmla="*/ 2520776 w 2574249"/>
                <a:gd name="connsiteY21" fmla="*/ 389170 h 445852"/>
                <a:gd name="connsiteX22" fmla="*/ 2480672 w 2574249"/>
                <a:gd name="connsiteY22" fmla="*/ 429421 h 445852"/>
                <a:gd name="connsiteX23" fmla="*/ 2360361 w 2574249"/>
                <a:gd name="connsiteY23" fmla="*/ 444514 h 445852"/>
                <a:gd name="connsiteX24" fmla="*/ 2313571 w 2574249"/>
                <a:gd name="connsiteY24" fmla="*/ 374075 h 445852"/>
                <a:gd name="connsiteX25" fmla="*/ 2199089 w 2574249"/>
                <a:gd name="connsiteY25" fmla="*/ 373799 h 445852"/>
                <a:gd name="connsiteX0" fmla="*/ 2199089 w 2574249"/>
                <a:gd name="connsiteY0" fmla="*/ 373799 h 429692"/>
                <a:gd name="connsiteX1" fmla="*/ 2217513 w 2574249"/>
                <a:gd name="connsiteY1" fmla="*/ 378032 h 429692"/>
                <a:gd name="connsiteX2" fmla="*/ 1250690 w 2574249"/>
                <a:gd name="connsiteY2" fmla="*/ 373799 h 429692"/>
                <a:gd name="connsiteX3" fmla="*/ 1254865 w 2574249"/>
                <a:gd name="connsiteY3" fmla="*/ 373000 h 429692"/>
                <a:gd name="connsiteX4" fmla="*/ 1195370 w 2574249"/>
                <a:gd name="connsiteY4" fmla="*/ 331525 h 429692"/>
                <a:gd name="connsiteX5" fmla="*/ 992537 w 2574249"/>
                <a:gd name="connsiteY5" fmla="*/ 323556 h 429692"/>
                <a:gd name="connsiteX6" fmla="*/ 937851 w 2574249"/>
                <a:gd name="connsiteY6" fmla="*/ 366914 h 429692"/>
                <a:gd name="connsiteX7" fmla="*/ 940169 w 2574249"/>
                <a:gd name="connsiteY7" fmla="*/ 367062 h 429692"/>
                <a:gd name="connsiteX8" fmla="*/ 0 w 2574249"/>
                <a:gd name="connsiteY8" fmla="*/ 373799 h 429692"/>
                <a:gd name="connsiteX9" fmla="*/ 1833 w 2574249"/>
                <a:gd name="connsiteY9" fmla="*/ 266331 h 429692"/>
                <a:gd name="connsiteX10" fmla="*/ 0 w 2574249"/>
                <a:gd name="connsiteY10" fmla="*/ 143929 h 429692"/>
                <a:gd name="connsiteX11" fmla="*/ 937851 w 2574249"/>
                <a:gd name="connsiteY11" fmla="*/ 135494 h 429692"/>
                <a:gd name="connsiteX12" fmla="*/ 940169 w 2574249"/>
                <a:gd name="connsiteY12" fmla="*/ 135494 h 429692"/>
                <a:gd name="connsiteX13" fmla="*/ 997528 w 2574249"/>
                <a:gd name="connsiteY13" fmla="*/ 177721 h 429692"/>
                <a:gd name="connsiteX14" fmla="*/ 1195751 w 2574249"/>
                <a:gd name="connsiteY14" fmla="*/ 177721 h 429692"/>
                <a:gd name="connsiteX15" fmla="*/ 1250690 w 2574249"/>
                <a:gd name="connsiteY15" fmla="*/ 135494 h 429692"/>
                <a:gd name="connsiteX16" fmla="*/ 1254865 w 2574249"/>
                <a:gd name="connsiteY16" fmla="*/ 135494 h 429692"/>
                <a:gd name="connsiteX17" fmla="*/ 2204891 w 2574249"/>
                <a:gd name="connsiteY17" fmla="*/ 135494 h 429692"/>
                <a:gd name="connsiteX18" fmla="*/ 2440872 w 2574249"/>
                <a:gd name="connsiteY18" fmla="*/ 551 h 429692"/>
                <a:gd name="connsiteX19" fmla="*/ 2560881 w 2574249"/>
                <a:gd name="connsiteY19" fmla="*/ 117475 h 429692"/>
                <a:gd name="connsiteX20" fmla="*/ 2574249 w 2574249"/>
                <a:gd name="connsiteY20" fmla="*/ 263386 h 429692"/>
                <a:gd name="connsiteX21" fmla="*/ 2520776 w 2574249"/>
                <a:gd name="connsiteY21" fmla="*/ 389170 h 429692"/>
                <a:gd name="connsiteX22" fmla="*/ 2480672 w 2574249"/>
                <a:gd name="connsiteY22" fmla="*/ 429421 h 429692"/>
                <a:gd name="connsiteX23" fmla="*/ 2313571 w 2574249"/>
                <a:gd name="connsiteY23" fmla="*/ 374075 h 429692"/>
                <a:gd name="connsiteX24" fmla="*/ 2199089 w 2574249"/>
                <a:gd name="connsiteY24" fmla="*/ 373799 h 429692"/>
                <a:gd name="connsiteX0" fmla="*/ 2199089 w 2574249"/>
                <a:gd name="connsiteY0" fmla="*/ 373799 h 395002"/>
                <a:gd name="connsiteX1" fmla="*/ 2217513 w 2574249"/>
                <a:gd name="connsiteY1" fmla="*/ 378032 h 395002"/>
                <a:gd name="connsiteX2" fmla="*/ 1250690 w 2574249"/>
                <a:gd name="connsiteY2" fmla="*/ 373799 h 395002"/>
                <a:gd name="connsiteX3" fmla="*/ 1254865 w 2574249"/>
                <a:gd name="connsiteY3" fmla="*/ 373000 h 395002"/>
                <a:gd name="connsiteX4" fmla="*/ 1195370 w 2574249"/>
                <a:gd name="connsiteY4" fmla="*/ 331525 h 395002"/>
                <a:gd name="connsiteX5" fmla="*/ 992537 w 2574249"/>
                <a:gd name="connsiteY5" fmla="*/ 323556 h 395002"/>
                <a:gd name="connsiteX6" fmla="*/ 937851 w 2574249"/>
                <a:gd name="connsiteY6" fmla="*/ 366914 h 395002"/>
                <a:gd name="connsiteX7" fmla="*/ 940169 w 2574249"/>
                <a:gd name="connsiteY7" fmla="*/ 367062 h 395002"/>
                <a:gd name="connsiteX8" fmla="*/ 0 w 2574249"/>
                <a:gd name="connsiteY8" fmla="*/ 373799 h 395002"/>
                <a:gd name="connsiteX9" fmla="*/ 1833 w 2574249"/>
                <a:gd name="connsiteY9" fmla="*/ 266331 h 395002"/>
                <a:gd name="connsiteX10" fmla="*/ 0 w 2574249"/>
                <a:gd name="connsiteY10" fmla="*/ 143929 h 395002"/>
                <a:gd name="connsiteX11" fmla="*/ 937851 w 2574249"/>
                <a:gd name="connsiteY11" fmla="*/ 135494 h 395002"/>
                <a:gd name="connsiteX12" fmla="*/ 940169 w 2574249"/>
                <a:gd name="connsiteY12" fmla="*/ 135494 h 395002"/>
                <a:gd name="connsiteX13" fmla="*/ 997528 w 2574249"/>
                <a:gd name="connsiteY13" fmla="*/ 177721 h 395002"/>
                <a:gd name="connsiteX14" fmla="*/ 1195751 w 2574249"/>
                <a:gd name="connsiteY14" fmla="*/ 177721 h 395002"/>
                <a:gd name="connsiteX15" fmla="*/ 1250690 w 2574249"/>
                <a:gd name="connsiteY15" fmla="*/ 135494 h 395002"/>
                <a:gd name="connsiteX16" fmla="*/ 1254865 w 2574249"/>
                <a:gd name="connsiteY16" fmla="*/ 135494 h 395002"/>
                <a:gd name="connsiteX17" fmla="*/ 2204891 w 2574249"/>
                <a:gd name="connsiteY17" fmla="*/ 135494 h 395002"/>
                <a:gd name="connsiteX18" fmla="*/ 2440872 w 2574249"/>
                <a:gd name="connsiteY18" fmla="*/ 551 h 395002"/>
                <a:gd name="connsiteX19" fmla="*/ 2560881 w 2574249"/>
                <a:gd name="connsiteY19" fmla="*/ 117475 h 395002"/>
                <a:gd name="connsiteX20" fmla="*/ 2574249 w 2574249"/>
                <a:gd name="connsiteY20" fmla="*/ 263386 h 395002"/>
                <a:gd name="connsiteX21" fmla="*/ 2520776 w 2574249"/>
                <a:gd name="connsiteY21" fmla="*/ 389170 h 395002"/>
                <a:gd name="connsiteX22" fmla="*/ 2313571 w 2574249"/>
                <a:gd name="connsiteY22" fmla="*/ 374075 h 395002"/>
                <a:gd name="connsiteX23" fmla="*/ 2199089 w 2574249"/>
                <a:gd name="connsiteY23" fmla="*/ 373799 h 395002"/>
                <a:gd name="connsiteX0" fmla="*/ 2199089 w 2574249"/>
                <a:gd name="connsiteY0" fmla="*/ 373799 h 454675"/>
                <a:gd name="connsiteX1" fmla="*/ 2217513 w 2574249"/>
                <a:gd name="connsiteY1" fmla="*/ 378032 h 454675"/>
                <a:gd name="connsiteX2" fmla="*/ 1250690 w 2574249"/>
                <a:gd name="connsiteY2" fmla="*/ 373799 h 454675"/>
                <a:gd name="connsiteX3" fmla="*/ 1254865 w 2574249"/>
                <a:gd name="connsiteY3" fmla="*/ 373000 h 454675"/>
                <a:gd name="connsiteX4" fmla="*/ 1195370 w 2574249"/>
                <a:gd name="connsiteY4" fmla="*/ 331525 h 454675"/>
                <a:gd name="connsiteX5" fmla="*/ 992537 w 2574249"/>
                <a:gd name="connsiteY5" fmla="*/ 323556 h 454675"/>
                <a:gd name="connsiteX6" fmla="*/ 937851 w 2574249"/>
                <a:gd name="connsiteY6" fmla="*/ 366914 h 454675"/>
                <a:gd name="connsiteX7" fmla="*/ 940169 w 2574249"/>
                <a:gd name="connsiteY7" fmla="*/ 367062 h 454675"/>
                <a:gd name="connsiteX8" fmla="*/ 0 w 2574249"/>
                <a:gd name="connsiteY8" fmla="*/ 373799 h 454675"/>
                <a:gd name="connsiteX9" fmla="*/ 1833 w 2574249"/>
                <a:gd name="connsiteY9" fmla="*/ 266331 h 454675"/>
                <a:gd name="connsiteX10" fmla="*/ 0 w 2574249"/>
                <a:gd name="connsiteY10" fmla="*/ 143929 h 454675"/>
                <a:gd name="connsiteX11" fmla="*/ 937851 w 2574249"/>
                <a:gd name="connsiteY11" fmla="*/ 135494 h 454675"/>
                <a:gd name="connsiteX12" fmla="*/ 940169 w 2574249"/>
                <a:gd name="connsiteY12" fmla="*/ 135494 h 454675"/>
                <a:gd name="connsiteX13" fmla="*/ 997528 w 2574249"/>
                <a:gd name="connsiteY13" fmla="*/ 177721 h 454675"/>
                <a:gd name="connsiteX14" fmla="*/ 1195751 w 2574249"/>
                <a:gd name="connsiteY14" fmla="*/ 177721 h 454675"/>
                <a:gd name="connsiteX15" fmla="*/ 1250690 w 2574249"/>
                <a:gd name="connsiteY15" fmla="*/ 135494 h 454675"/>
                <a:gd name="connsiteX16" fmla="*/ 1254865 w 2574249"/>
                <a:gd name="connsiteY16" fmla="*/ 135494 h 454675"/>
                <a:gd name="connsiteX17" fmla="*/ 2204891 w 2574249"/>
                <a:gd name="connsiteY17" fmla="*/ 135494 h 454675"/>
                <a:gd name="connsiteX18" fmla="*/ 2440872 w 2574249"/>
                <a:gd name="connsiteY18" fmla="*/ 551 h 454675"/>
                <a:gd name="connsiteX19" fmla="*/ 2560881 w 2574249"/>
                <a:gd name="connsiteY19" fmla="*/ 117475 h 454675"/>
                <a:gd name="connsiteX20" fmla="*/ 2574249 w 2574249"/>
                <a:gd name="connsiteY20" fmla="*/ 263386 h 454675"/>
                <a:gd name="connsiteX21" fmla="*/ 2520776 w 2574249"/>
                <a:gd name="connsiteY21" fmla="*/ 389170 h 454675"/>
                <a:gd name="connsiteX22" fmla="*/ 2387096 w 2574249"/>
                <a:gd name="connsiteY22" fmla="*/ 454578 h 454675"/>
                <a:gd name="connsiteX23" fmla="*/ 2313571 w 2574249"/>
                <a:gd name="connsiteY23" fmla="*/ 374075 h 454675"/>
                <a:gd name="connsiteX24" fmla="*/ 2199089 w 2574249"/>
                <a:gd name="connsiteY24" fmla="*/ 373799 h 454675"/>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914"/>
                <a:gd name="connsiteX1" fmla="*/ 2217513 w 2574249"/>
                <a:gd name="connsiteY1" fmla="*/ 378032 h 454914"/>
                <a:gd name="connsiteX2" fmla="*/ 1250690 w 2574249"/>
                <a:gd name="connsiteY2" fmla="*/ 373799 h 454914"/>
                <a:gd name="connsiteX3" fmla="*/ 1254865 w 2574249"/>
                <a:gd name="connsiteY3" fmla="*/ 373000 h 454914"/>
                <a:gd name="connsiteX4" fmla="*/ 1195370 w 2574249"/>
                <a:gd name="connsiteY4" fmla="*/ 331525 h 454914"/>
                <a:gd name="connsiteX5" fmla="*/ 992537 w 2574249"/>
                <a:gd name="connsiteY5" fmla="*/ 323556 h 454914"/>
                <a:gd name="connsiteX6" fmla="*/ 937851 w 2574249"/>
                <a:gd name="connsiteY6" fmla="*/ 366914 h 454914"/>
                <a:gd name="connsiteX7" fmla="*/ 940169 w 2574249"/>
                <a:gd name="connsiteY7" fmla="*/ 367062 h 454914"/>
                <a:gd name="connsiteX8" fmla="*/ 0 w 2574249"/>
                <a:gd name="connsiteY8" fmla="*/ 373799 h 454914"/>
                <a:gd name="connsiteX9" fmla="*/ 1833 w 2574249"/>
                <a:gd name="connsiteY9" fmla="*/ 266331 h 454914"/>
                <a:gd name="connsiteX10" fmla="*/ 0 w 2574249"/>
                <a:gd name="connsiteY10" fmla="*/ 143929 h 454914"/>
                <a:gd name="connsiteX11" fmla="*/ 937851 w 2574249"/>
                <a:gd name="connsiteY11" fmla="*/ 135494 h 454914"/>
                <a:gd name="connsiteX12" fmla="*/ 940169 w 2574249"/>
                <a:gd name="connsiteY12" fmla="*/ 135494 h 454914"/>
                <a:gd name="connsiteX13" fmla="*/ 997528 w 2574249"/>
                <a:gd name="connsiteY13" fmla="*/ 177721 h 454914"/>
                <a:gd name="connsiteX14" fmla="*/ 1195751 w 2574249"/>
                <a:gd name="connsiteY14" fmla="*/ 177721 h 454914"/>
                <a:gd name="connsiteX15" fmla="*/ 1250690 w 2574249"/>
                <a:gd name="connsiteY15" fmla="*/ 135494 h 454914"/>
                <a:gd name="connsiteX16" fmla="*/ 1254865 w 2574249"/>
                <a:gd name="connsiteY16" fmla="*/ 135494 h 454914"/>
                <a:gd name="connsiteX17" fmla="*/ 2204891 w 2574249"/>
                <a:gd name="connsiteY17" fmla="*/ 135494 h 454914"/>
                <a:gd name="connsiteX18" fmla="*/ 2440872 w 2574249"/>
                <a:gd name="connsiteY18" fmla="*/ 551 h 454914"/>
                <a:gd name="connsiteX19" fmla="*/ 2560881 w 2574249"/>
                <a:gd name="connsiteY19" fmla="*/ 117475 h 454914"/>
                <a:gd name="connsiteX20" fmla="*/ 2574249 w 2574249"/>
                <a:gd name="connsiteY20" fmla="*/ 263386 h 454914"/>
                <a:gd name="connsiteX21" fmla="*/ 2540828 w 2574249"/>
                <a:gd name="connsiteY21" fmla="*/ 424390 h 454914"/>
                <a:gd name="connsiteX22" fmla="*/ 2387096 w 2574249"/>
                <a:gd name="connsiteY22" fmla="*/ 454578 h 454914"/>
                <a:gd name="connsiteX23" fmla="*/ 2313571 w 2574249"/>
                <a:gd name="connsiteY23" fmla="*/ 374075 h 454914"/>
                <a:gd name="connsiteX24" fmla="*/ 2199089 w 2574249"/>
                <a:gd name="connsiteY24" fmla="*/ 373799 h 454914"/>
                <a:gd name="connsiteX0" fmla="*/ 2199089 w 2574249"/>
                <a:gd name="connsiteY0" fmla="*/ 373799 h 454718"/>
                <a:gd name="connsiteX1" fmla="*/ 2217513 w 2574249"/>
                <a:gd name="connsiteY1" fmla="*/ 378032 h 454718"/>
                <a:gd name="connsiteX2" fmla="*/ 1250690 w 2574249"/>
                <a:gd name="connsiteY2" fmla="*/ 373799 h 454718"/>
                <a:gd name="connsiteX3" fmla="*/ 1254865 w 2574249"/>
                <a:gd name="connsiteY3" fmla="*/ 373000 h 454718"/>
                <a:gd name="connsiteX4" fmla="*/ 1195370 w 2574249"/>
                <a:gd name="connsiteY4" fmla="*/ 331525 h 454718"/>
                <a:gd name="connsiteX5" fmla="*/ 992537 w 2574249"/>
                <a:gd name="connsiteY5" fmla="*/ 323556 h 454718"/>
                <a:gd name="connsiteX6" fmla="*/ 937851 w 2574249"/>
                <a:gd name="connsiteY6" fmla="*/ 366914 h 454718"/>
                <a:gd name="connsiteX7" fmla="*/ 940169 w 2574249"/>
                <a:gd name="connsiteY7" fmla="*/ 367062 h 454718"/>
                <a:gd name="connsiteX8" fmla="*/ 0 w 2574249"/>
                <a:gd name="connsiteY8" fmla="*/ 373799 h 454718"/>
                <a:gd name="connsiteX9" fmla="*/ 1833 w 2574249"/>
                <a:gd name="connsiteY9" fmla="*/ 266331 h 454718"/>
                <a:gd name="connsiteX10" fmla="*/ 0 w 2574249"/>
                <a:gd name="connsiteY10" fmla="*/ 143929 h 454718"/>
                <a:gd name="connsiteX11" fmla="*/ 937851 w 2574249"/>
                <a:gd name="connsiteY11" fmla="*/ 135494 h 454718"/>
                <a:gd name="connsiteX12" fmla="*/ 940169 w 2574249"/>
                <a:gd name="connsiteY12" fmla="*/ 135494 h 454718"/>
                <a:gd name="connsiteX13" fmla="*/ 997528 w 2574249"/>
                <a:gd name="connsiteY13" fmla="*/ 177721 h 454718"/>
                <a:gd name="connsiteX14" fmla="*/ 1195751 w 2574249"/>
                <a:gd name="connsiteY14" fmla="*/ 177721 h 454718"/>
                <a:gd name="connsiteX15" fmla="*/ 1250690 w 2574249"/>
                <a:gd name="connsiteY15" fmla="*/ 135494 h 454718"/>
                <a:gd name="connsiteX16" fmla="*/ 1254865 w 2574249"/>
                <a:gd name="connsiteY16" fmla="*/ 135494 h 454718"/>
                <a:gd name="connsiteX17" fmla="*/ 2204891 w 2574249"/>
                <a:gd name="connsiteY17" fmla="*/ 135494 h 454718"/>
                <a:gd name="connsiteX18" fmla="*/ 2440872 w 2574249"/>
                <a:gd name="connsiteY18" fmla="*/ 551 h 454718"/>
                <a:gd name="connsiteX19" fmla="*/ 2560881 w 2574249"/>
                <a:gd name="connsiteY19" fmla="*/ 117475 h 454718"/>
                <a:gd name="connsiteX20" fmla="*/ 2574249 w 2574249"/>
                <a:gd name="connsiteY20" fmla="*/ 263386 h 454718"/>
                <a:gd name="connsiteX21" fmla="*/ 2527460 w 2574249"/>
                <a:gd name="connsiteY21" fmla="*/ 404264 h 454718"/>
                <a:gd name="connsiteX22" fmla="*/ 2387096 w 2574249"/>
                <a:gd name="connsiteY22" fmla="*/ 454578 h 454718"/>
                <a:gd name="connsiteX23" fmla="*/ 2313571 w 2574249"/>
                <a:gd name="connsiteY23" fmla="*/ 374075 h 454718"/>
                <a:gd name="connsiteX24" fmla="*/ 2199089 w 2574249"/>
                <a:gd name="connsiteY24" fmla="*/ 373799 h 454718"/>
                <a:gd name="connsiteX0" fmla="*/ 2199089 w 2574249"/>
                <a:gd name="connsiteY0" fmla="*/ 373799 h 444713"/>
                <a:gd name="connsiteX1" fmla="*/ 2217513 w 2574249"/>
                <a:gd name="connsiteY1" fmla="*/ 378032 h 444713"/>
                <a:gd name="connsiteX2" fmla="*/ 1250690 w 2574249"/>
                <a:gd name="connsiteY2" fmla="*/ 373799 h 444713"/>
                <a:gd name="connsiteX3" fmla="*/ 1254865 w 2574249"/>
                <a:gd name="connsiteY3" fmla="*/ 373000 h 444713"/>
                <a:gd name="connsiteX4" fmla="*/ 1195370 w 2574249"/>
                <a:gd name="connsiteY4" fmla="*/ 331525 h 444713"/>
                <a:gd name="connsiteX5" fmla="*/ 992537 w 2574249"/>
                <a:gd name="connsiteY5" fmla="*/ 323556 h 444713"/>
                <a:gd name="connsiteX6" fmla="*/ 937851 w 2574249"/>
                <a:gd name="connsiteY6" fmla="*/ 366914 h 444713"/>
                <a:gd name="connsiteX7" fmla="*/ 940169 w 2574249"/>
                <a:gd name="connsiteY7" fmla="*/ 367062 h 444713"/>
                <a:gd name="connsiteX8" fmla="*/ 0 w 2574249"/>
                <a:gd name="connsiteY8" fmla="*/ 373799 h 444713"/>
                <a:gd name="connsiteX9" fmla="*/ 1833 w 2574249"/>
                <a:gd name="connsiteY9" fmla="*/ 266331 h 444713"/>
                <a:gd name="connsiteX10" fmla="*/ 0 w 2574249"/>
                <a:gd name="connsiteY10" fmla="*/ 143929 h 444713"/>
                <a:gd name="connsiteX11" fmla="*/ 937851 w 2574249"/>
                <a:gd name="connsiteY11" fmla="*/ 135494 h 444713"/>
                <a:gd name="connsiteX12" fmla="*/ 940169 w 2574249"/>
                <a:gd name="connsiteY12" fmla="*/ 135494 h 444713"/>
                <a:gd name="connsiteX13" fmla="*/ 997528 w 2574249"/>
                <a:gd name="connsiteY13" fmla="*/ 177721 h 444713"/>
                <a:gd name="connsiteX14" fmla="*/ 1195751 w 2574249"/>
                <a:gd name="connsiteY14" fmla="*/ 177721 h 444713"/>
                <a:gd name="connsiteX15" fmla="*/ 1250690 w 2574249"/>
                <a:gd name="connsiteY15" fmla="*/ 135494 h 444713"/>
                <a:gd name="connsiteX16" fmla="*/ 1254865 w 2574249"/>
                <a:gd name="connsiteY16" fmla="*/ 135494 h 444713"/>
                <a:gd name="connsiteX17" fmla="*/ 2204891 w 2574249"/>
                <a:gd name="connsiteY17" fmla="*/ 135494 h 444713"/>
                <a:gd name="connsiteX18" fmla="*/ 2440872 w 2574249"/>
                <a:gd name="connsiteY18" fmla="*/ 551 h 444713"/>
                <a:gd name="connsiteX19" fmla="*/ 2560881 w 2574249"/>
                <a:gd name="connsiteY19" fmla="*/ 117475 h 444713"/>
                <a:gd name="connsiteX20" fmla="*/ 2574249 w 2574249"/>
                <a:gd name="connsiteY20" fmla="*/ 263386 h 444713"/>
                <a:gd name="connsiteX21" fmla="*/ 2527460 w 2574249"/>
                <a:gd name="connsiteY21" fmla="*/ 404264 h 444713"/>
                <a:gd name="connsiteX22" fmla="*/ 2346992 w 2574249"/>
                <a:gd name="connsiteY22" fmla="*/ 444515 h 444713"/>
                <a:gd name="connsiteX23" fmla="*/ 2313571 w 2574249"/>
                <a:gd name="connsiteY23" fmla="*/ 374075 h 444713"/>
                <a:gd name="connsiteX24" fmla="*/ 2199089 w 2574249"/>
                <a:gd name="connsiteY24" fmla="*/ 373799 h 444713"/>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199089 w 2574249"/>
                <a:gd name="connsiteY0" fmla="*/ 373799 h 445406"/>
                <a:gd name="connsiteX1" fmla="*/ 2217513 w 2574249"/>
                <a:gd name="connsiteY1" fmla="*/ 378032 h 445406"/>
                <a:gd name="connsiteX2" fmla="*/ 1250690 w 2574249"/>
                <a:gd name="connsiteY2" fmla="*/ 373799 h 445406"/>
                <a:gd name="connsiteX3" fmla="*/ 1254865 w 2574249"/>
                <a:gd name="connsiteY3" fmla="*/ 373000 h 445406"/>
                <a:gd name="connsiteX4" fmla="*/ 1195370 w 2574249"/>
                <a:gd name="connsiteY4" fmla="*/ 331525 h 445406"/>
                <a:gd name="connsiteX5" fmla="*/ 992537 w 2574249"/>
                <a:gd name="connsiteY5" fmla="*/ 323556 h 445406"/>
                <a:gd name="connsiteX6" fmla="*/ 937851 w 2574249"/>
                <a:gd name="connsiteY6" fmla="*/ 366914 h 445406"/>
                <a:gd name="connsiteX7" fmla="*/ 940169 w 2574249"/>
                <a:gd name="connsiteY7" fmla="*/ 367062 h 445406"/>
                <a:gd name="connsiteX8" fmla="*/ 0 w 2574249"/>
                <a:gd name="connsiteY8" fmla="*/ 373799 h 445406"/>
                <a:gd name="connsiteX9" fmla="*/ 1833 w 2574249"/>
                <a:gd name="connsiteY9" fmla="*/ 266331 h 445406"/>
                <a:gd name="connsiteX10" fmla="*/ 0 w 2574249"/>
                <a:gd name="connsiteY10" fmla="*/ 143929 h 445406"/>
                <a:gd name="connsiteX11" fmla="*/ 937851 w 2574249"/>
                <a:gd name="connsiteY11" fmla="*/ 135494 h 445406"/>
                <a:gd name="connsiteX12" fmla="*/ 940169 w 2574249"/>
                <a:gd name="connsiteY12" fmla="*/ 135494 h 445406"/>
                <a:gd name="connsiteX13" fmla="*/ 997528 w 2574249"/>
                <a:gd name="connsiteY13" fmla="*/ 177721 h 445406"/>
                <a:gd name="connsiteX14" fmla="*/ 1195751 w 2574249"/>
                <a:gd name="connsiteY14" fmla="*/ 177721 h 445406"/>
                <a:gd name="connsiteX15" fmla="*/ 1250690 w 2574249"/>
                <a:gd name="connsiteY15" fmla="*/ 135494 h 445406"/>
                <a:gd name="connsiteX16" fmla="*/ 1254865 w 2574249"/>
                <a:gd name="connsiteY16" fmla="*/ 135494 h 445406"/>
                <a:gd name="connsiteX17" fmla="*/ 2204891 w 2574249"/>
                <a:gd name="connsiteY17" fmla="*/ 135494 h 445406"/>
                <a:gd name="connsiteX18" fmla="*/ 2440872 w 2574249"/>
                <a:gd name="connsiteY18" fmla="*/ 551 h 445406"/>
                <a:gd name="connsiteX19" fmla="*/ 2560881 w 2574249"/>
                <a:gd name="connsiteY19" fmla="*/ 117475 h 445406"/>
                <a:gd name="connsiteX20" fmla="*/ 2574249 w 2574249"/>
                <a:gd name="connsiteY20" fmla="*/ 263386 h 445406"/>
                <a:gd name="connsiteX21" fmla="*/ 2500724 w 2574249"/>
                <a:gd name="connsiteY21" fmla="*/ 424389 h 445406"/>
                <a:gd name="connsiteX22" fmla="*/ 2346992 w 2574249"/>
                <a:gd name="connsiteY22" fmla="*/ 444515 h 445406"/>
                <a:gd name="connsiteX23" fmla="*/ 2313571 w 2574249"/>
                <a:gd name="connsiteY23" fmla="*/ 374075 h 445406"/>
                <a:gd name="connsiteX24" fmla="*/ 2199089 w 2574249"/>
                <a:gd name="connsiteY24" fmla="*/ 373799 h 445406"/>
                <a:gd name="connsiteX0" fmla="*/ 2346992 w 2574249"/>
                <a:gd name="connsiteY0" fmla="*/ 444515 h 479735"/>
                <a:gd name="connsiteX1" fmla="*/ 2313571 w 2574249"/>
                <a:gd name="connsiteY1" fmla="*/ 374075 h 479735"/>
                <a:gd name="connsiteX2" fmla="*/ 2199089 w 2574249"/>
                <a:gd name="connsiteY2" fmla="*/ 373799 h 479735"/>
                <a:gd name="connsiteX3" fmla="*/ 2217513 w 2574249"/>
                <a:gd name="connsiteY3" fmla="*/ 378032 h 479735"/>
                <a:gd name="connsiteX4" fmla="*/ 1250690 w 2574249"/>
                <a:gd name="connsiteY4" fmla="*/ 373799 h 479735"/>
                <a:gd name="connsiteX5" fmla="*/ 1254865 w 2574249"/>
                <a:gd name="connsiteY5" fmla="*/ 373000 h 479735"/>
                <a:gd name="connsiteX6" fmla="*/ 1195370 w 2574249"/>
                <a:gd name="connsiteY6" fmla="*/ 331525 h 479735"/>
                <a:gd name="connsiteX7" fmla="*/ 992537 w 2574249"/>
                <a:gd name="connsiteY7" fmla="*/ 323556 h 479735"/>
                <a:gd name="connsiteX8" fmla="*/ 937851 w 2574249"/>
                <a:gd name="connsiteY8" fmla="*/ 366914 h 479735"/>
                <a:gd name="connsiteX9" fmla="*/ 940169 w 2574249"/>
                <a:gd name="connsiteY9" fmla="*/ 367062 h 479735"/>
                <a:gd name="connsiteX10" fmla="*/ 0 w 2574249"/>
                <a:gd name="connsiteY10" fmla="*/ 373799 h 479735"/>
                <a:gd name="connsiteX11" fmla="*/ 1833 w 2574249"/>
                <a:gd name="connsiteY11" fmla="*/ 266331 h 479735"/>
                <a:gd name="connsiteX12" fmla="*/ 0 w 2574249"/>
                <a:gd name="connsiteY12" fmla="*/ 143929 h 479735"/>
                <a:gd name="connsiteX13" fmla="*/ 937851 w 2574249"/>
                <a:gd name="connsiteY13" fmla="*/ 135494 h 479735"/>
                <a:gd name="connsiteX14" fmla="*/ 940169 w 2574249"/>
                <a:gd name="connsiteY14" fmla="*/ 135494 h 479735"/>
                <a:gd name="connsiteX15" fmla="*/ 997528 w 2574249"/>
                <a:gd name="connsiteY15" fmla="*/ 177721 h 479735"/>
                <a:gd name="connsiteX16" fmla="*/ 1195751 w 2574249"/>
                <a:gd name="connsiteY16" fmla="*/ 177721 h 479735"/>
                <a:gd name="connsiteX17" fmla="*/ 1250690 w 2574249"/>
                <a:gd name="connsiteY17" fmla="*/ 135494 h 479735"/>
                <a:gd name="connsiteX18" fmla="*/ 1254865 w 2574249"/>
                <a:gd name="connsiteY18" fmla="*/ 135494 h 479735"/>
                <a:gd name="connsiteX19" fmla="*/ 2204891 w 2574249"/>
                <a:gd name="connsiteY19" fmla="*/ 135494 h 479735"/>
                <a:gd name="connsiteX20" fmla="*/ 2440872 w 2574249"/>
                <a:gd name="connsiteY20" fmla="*/ 551 h 479735"/>
                <a:gd name="connsiteX21" fmla="*/ 2560881 w 2574249"/>
                <a:gd name="connsiteY21" fmla="*/ 117475 h 479735"/>
                <a:gd name="connsiteX22" fmla="*/ 2574249 w 2574249"/>
                <a:gd name="connsiteY22" fmla="*/ 263386 h 479735"/>
                <a:gd name="connsiteX23" fmla="*/ 2500724 w 2574249"/>
                <a:gd name="connsiteY23" fmla="*/ 424389 h 479735"/>
                <a:gd name="connsiteX24" fmla="*/ 2393780 w 2574249"/>
                <a:gd name="connsiteY24" fmla="*/ 479735 h 479735"/>
                <a:gd name="connsiteX0" fmla="*/ 2313571 w 2574249"/>
                <a:gd name="connsiteY0" fmla="*/ 374075 h 479735"/>
                <a:gd name="connsiteX1" fmla="*/ 2199089 w 2574249"/>
                <a:gd name="connsiteY1" fmla="*/ 373799 h 479735"/>
                <a:gd name="connsiteX2" fmla="*/ 2217513 w 2574249"/>
                <a:gd name="connsiteY2" fmla="*/ 378032 h 479735"/>
                <a:gd name="connsiteX3" fmla="*/ 1250690 w 2574249"/>
                <a:gd name="connsiteY3" fmla="*/ 373799 h 479735"/>
                <a:gd name="connsiteX4" fmla="*/ 1254865 w 2574249"/>
                <a:gd name="connsiteY4" fmla="*/ 373000 h 479735"/>
                <a:gd name="connsiteX5" fmla="*/ 1195370 w 2574249"/>
                <a:gd name="connsiteY5" fmla="*/ 331525 h 479735"/>
                <a:gd name="connsiteX6" fmla="*/ 992537 w 2574249"/>
                <a:gd name="connsiteY6" fmla="*/ 323556 h 479735"/>
                <a:gd name="connsiteX7" fmla="*/ 937851 w 2574249"/>
                <a:gd name="connsiteY7" fmla="*/ 366914 h 479735"/>
                <a:gd name="connsiteX8" fmla="*/ 940169 w 2574249"/>
                <a:gd name="connsiteY8" fmla="*/ 367062 h 479735"/>
                <a:gd name="connsiteX9" fmla="*/ 0 w 2574249"/>
                <a:gd name="connsiteY9" fmla="*/ 373799 h 479735"/>
                <a:gd name="connsiteX10" fmla="*/ 1833 w 2574249"/>
                <a:gd name="connsiteY10" fmla="*/ 266331 h 479735"/>
                <a:gd name="connsiteX11" fmla="*/ 0 w 2574249"/>
                <a:gd name="connsiteY11" fmla="*/ 143929 h 479735"/>
                <a:gd name="connsiteX12" fmla="*/ 937851 w 2574249"/>
                <a:gd name="connsiteY12" fmla="*/ 135494 h 479735"/>
                <a:gd name="connsiteX13" fmla="*/ 940169 w 2574249"/>
                <a:gd name="connsiteY13" fmla="*/ 135494 h 479735"/>
                <a:gd name="connsiteX14" fmla="*/ 997528 w 2574249"/>
                <a:gd name="connsiteY14" fmla="*/ 177721 h 479735"/>
                <a:gd name="connsiteX15" fmla="*/ 1195751 w 2574249"/>
                <a:gd name="connsiteY15" fmla="*/ 177721 h 479735"/>
                <a:gd name="connsiteX16" fmla="*/ 1250690 w 2574249"/>
                <a:gd name="connsiteY16" fmla="*/ 135494 h 479735"/>
                <a:gd name="connsiteX17" fmla="*/ 1254865 w 2574249"/>
                <a:gd name="connsiteY17" fmla="*/ 135494 h 479735"/>
                <a:gd name="connsiteX18" fmla="*/ 2204891 w 2574249"/>
                <a:gd name="connsiteY18" fmla="*/ 135494 h 479735"/>
                <a:gd name="connsiteX19" fmla="*/ 2440872 w 2574249"/>
                <a:gd name="connsiteY19" fmla="*/ 551 h 479735"/>
                <a:gd name="connsiteX20" fmla="*/ 2560881 w 2574249"/>
                <a:gd name="connsiteY20" fmla="*/ 117475 h 479735"/>
                <a:gd name="connsiteX21" fmla="*/ 2574249 w 2574249"/>
                <a:gd name="connsiteY21" fmla="*/ 263386 h 479735"/>
                <a:gd name="connsiteX22" fmla="*/ 2500724 w 2574249"/>
                <a:gd name="connsiteY22" fmla="*/ 424389 h 479735"/>
                <a:gd name="connsiteX23" fmla="*/ 2393780 w 2574249"/>
                <a:gd name="connsiteY23" fmla="*/ 479735 h 479735"/>
                <a:gd name="connsiteX0" fmla="*/ 2313571 w 2574249"/>
                <a:gd name="connsiteY0" fmla="*/ 374075 h 427629"/>
                <a:gd name="connsiteX1" fmla="*/ 2199089 w 2574249"/>
                <a:gd name="connsiteY1" fmla="*/ 373799 h 427629"/>
                <a:gd name="connsiteX2" fmla="*/ 2217513 w 2574249"/>
                <a:gd name="connsiteY2" fmla="*/ 378032 h 427629"/>
                <a:gd name="connsiteX3" fmla="*/ 1250690 w 2574249"/>
                <a:gd name="connsiteY3" fmla="*/ 373799 h 427629"/>
                <a:gd name="connsiteX4" fmla="*/ 1254865 w 2574249"/>
                <a:gd name="connsiteY4" fmla="*/ 373000 h 427629"/>
                <a:gd name="connsiteX5" fmla="*/ 1195370 w 2574249"/>
                <a:gd name="connsiteY5" fmla="*/ 331525 h 427629"/>
                <a:gd name="connsiteX6" fmla="*/ 992537 w 2574249"/>
                <a:gd name="connsiteY6" fmla="*/ 323556 h 427629"/>
                <a:gd name="connsiteX7" fmla="*/ 937851 w 2574249"/>
                <a:gd name="connsiteY7" fmla="*/ 366914 h 427629"/>
                <a:gd name="connsiteX8" fmla="*/ 940169 w 2574249"/>
                <a:gd name="connsiteY8" fmla="*/ 367062 h 427629"/>
                <a:gd name="connsiteX9" fmla="*/ 0 w 2574249"/>
                <a:gd name="connsiteY9" fmla="*/ 373799 h 427629"/>
                <a:gd name="connsiteX10" fmla="*/ 1833 w 2574249"/>
                <a:gd name="connsiteY10" fmla="*/ 266331 h 427629"/>
                <a:gd name="connsiteX11" fmla="*/ 0 w 2574249"/>
                <a:gd name="connsiteY11" fmla="*/ 143929 h 427629"/>
                <a:gd name="connsiteX12" fmla="*/ 937851 w 2574249"/>
                <a:gd name="connsiteY12" fmla="*/ 135494 h 427629"/>
                <a:gd name="connsiteX13" fmla="*/ 940169 w 2574249"/>
                <a:gd name="connsiteY13" fmla="*/ 135494 h 427629"/>
                <a:gd name="connsiteX14" fmla="*/ 997528 w 2574249"/>
                <a:gd name="connsiteY14" fmla="*/ 177721 h 427629"/>
                <a:gd name="connsiteX15" fmla="*/ 1195751 w 2574249"/>
                <a:gd name="connsiteY15" fmla="*/ 177721 h 427629"/>
                <a:gd name="connsiteX16" fmla="*/ 1250690 w 2574249"/>
                <a:gd name="connsiteY16" fmla="*/ 135494 h 427629"/>
                <a:gd name="connsiteX17" fmla="*/ 1254865 w 2574249"/>
                <a:gd name="connsiteY17" fmla="*/ 135494 h 427629"/>
                <a:gd name="connsiteX18" fmla="*/ 2204891 w 2574249"/>
                <a:gd name="connsiteY18" fmla="*/ 135494 h 427629"/>
                <a:gd name="connsiteX19" fmla="*/ 2440872 w 2574249"/>
                <a:gd name="connsiteY19" fmla="*/ 551 h 427629"/>
                <a:gd name="connsiteX20" fmla="*/ 2560881 w 2574249"/>
                <a:gd name="connsiteY20" fmla="*/ 117475 h 427629"/>
                <a:gd name="connsiteX21" fmla="*/ 2574249 w 2574249"/>
                <a:gd name="connsiteY21" fmla="*/ 263386 h 427629"/>
                <a:gd name="connsiteX22" fmla="*/ 2500724 w 2574249"/>
                <a:gd name="connsiteY22" fmla="*/ 424389 h 427629"/>
                <a:gd name="connsiteX23" fmla="*/ 2326940 w 2574249"/>
                <a:gd name="connsiteY23" fmla="*/ 389170 h 427629"/>
                <a:gd name="connsiteX0" fmla="*/ 2313571 w 2574249"/>
                <a:gd name="connsiteY0" fmla="*/ 374075 h 427474"/>
                <a:gd name="connsiteX1" fmla="*/ 2199089 w 2574249"/>
                <a:gd name="connsiteY1" fmla="*/ 373799 h 427474"/>
                <a:gd name="connsiteX2" fmla="*/ 2217513 w 2574249"/>
                <a:gd name="connsiteY2" fmla="*/ 378032 h 427474"/>
                <a:gd name="connsiteX3" fmla="*/ 1250690 w 2574249"/>
                <a:gd name="connsiteY3" fmla="*/ 373799 h 427474"/>
                <a:gd name="connsiteX4" fmla="*/ 1254865 w 2574249"/>
                <a:gd name="connsiteY4" fmla="*/ 373000 h 427474"/>
                <a:gd name="connsiteX5" fmla="*/ 1195370 w 2574249"/>
                <a:gd name="connsiteY5" fmla="*/ 331525 h 427474"/>
                <a:gd name="connsiteX6" fmla="*/ 992537 w 2574249"/>
                <a:gd name="connsiteY6" fmla="*/ 323556 h 427474"/>
                <a:gd name="connsiteX7" fmla="*/ 937851 w 2574249"/>
                <a:gd name="connsiteY7" fmla="*/ 366914 h 427474"/>
                <a:gd name="connsiteX8" fmla="*/ 940169 w 2574249"/>
                <a:gd name="connsiteY8" fmla="*/ 367062 h 427474"/>
                <a:gd name="connsiteX9" fmla="*/ 0 w 2574249"/>
                <a:gd name="connsiteY9" fmla="*/ 373799 h 427474"/>
                <a:gd name="connsiteX10" fmla="*/ 1833 w 2574249"/>
                <a:gd name="connsiteY10" fmla="*/ 266331 h 427474"/>
                <a:gd name="connsiteX11" fmla="*/ 0 w 2574249"/>
                <a:gd name="connsiteY11" fmla="*/ 143929 h 427474"/>
                <a:gd name="connsiteX12" fmla="*/ 937851 w 2574249"/>
                <a:gd name="connsiteY12" fmla="*/ 135494 h 427474"/>
                <a:gd name="connsiteX13" fmla="*/ 940169 w 2574249"/>
                <a:gd name="connsiteY13" fmla="*/ 135494 h 427474"/>
                <a:gd name="connsiteX14" fmla="*/ 997528 w 2574249"/>
                <a:gd name="connsiteY14" fmla="*/ 177721 h 427474"/>
                <a:gd name="connsiteX15" fmla="*/ 1195751 w 2574249"/>
                <a:gd name="connsiteY15" fmla="*/ 177721 h 427474"/>
                <a:gd name="connsiteX16" fmla="*/ 1250690 w 2574249"/>
                <a:gd name="connsiteY16" fmla="*/ 135494 h 427474"/>
                <a:gd name="connsiteX17" fmla="*/ 1254865 w 2574249"/>
                <a:gd name="connsiteY17" fmla="*/ 135494 h 427474"/>
                <a:gd name="connsiteX18" fmla="*/ 2204891 w 2574249"/>
                <a:gd name="connsiteY18" fmla="*/ 135494 h 427474"/>
                <a:gd name="connsiteX19" fmla="*/ 2440872 w 2574249"/>
                <a:gd name="connsiteY19" fmla="*/ 551 h 427474"/>
                <a:gd name="connsiteX20" fmla="*/ 2560881 w 2574249"/>
                <a:gd name="connsiteY20" fmla="*/ 117475 h 427474"/>
                <a:gd name="connsiteX21" fmla="*/ 2574249 w 2574249"/>
                <a:gd name="connsiteY21" fmla="*/ 263386 h 427474"/>
                <a:gd name="connsiteX22" fmla="*/ 2500724 w 2574249"/>
                <a:gd name="connsiteY22" fmla="*/ 424389 h 427474"/>
                <a:gd name="connsiteX23" fmla="*/ 2306888 w 2574249"/>
                <a:gd name="connsiteY23" fmla="*/ 384139 h 427474"/>
                <a:gd name="connsiteX0" fmla="*/ 2313571 w 2574249"/>
                <a:gd name="connsiteY0" fmla="*/ 374075 h 465903"/>
                <a:gd name="connsiteX1" fmla="*/ 2199089 w 2574249"/>
                <a:gd name="connsiteY1" fmla="*/ 373799 h 465903"/>
                <a:gd name="connsiteX2" fmla="*/ 2217513 w 2574249"/>
                <a:gd name="connsiteY2" fmla="*/ 378032 h 465903"/>
                <a:gd name="connsiteX3" fmla="*/ 1250690 w 2574249"/>
                <a:gd name="connsiteY3" fmla="*/ 373799 h 465903"/>
                <a:gd name="connsiteX4" fmla="*/ 1254865 w 2574249"/>
                <a:gd name="connsiteY4" fmla="*/ 373000 h 465903"/>
                <a:gd name="connsiteX5" fmla="*/ 1195370 w 2574249"/>
                <a:gd name="connsiteY5" fmla="*/ 331525 h 465903"/>
                <a:gd name="connsiteX6" fmla="*/ 992537 w 2574249"/>
                <a:gd name="connsiteY6" fmla="*/ 323556 h 465903"/>
                <a:gd name="connsiteX7" fmla="*/ 937851 w 2574249"/>
                <a:gd name="connsiteY7" fmla="*/ 366914 h 465903"/>
                <a:gd name="connsiteX8" fmla="*/ 940169 w 2574249"/>
                <a:gd name="connsiteY8" fmla="*/ 367062 h 465903"/>
                <a:gd name="connsiteX9" fmla="*/ 0 w 2574249"/>
                <a:gd name="connsiteY9" fmla="*/ 373799 h 465903"/>
                <a:gd name="connsiteX10" fmla="*/ 1833 w 2574249"/>
                <a:gd name="connsiteY10" fmla="*/ 266331 h 465903"/>
                <a:gd name="connsiteX11" fmla="*/ 0 w 2574249"/>
                <a:gd name="connsiteY11" fmla="*/ 143929 h 465903"/>
                <a:gd name="connsiteX12" fmla="*/ 937851 w 2574249"/>
                <a:gd name="connsiteY12" fmla="*/ 135494 h 465903"/>
                <a:gd name="connsiteX13" fmla="*/ 940169 w 2574249"/>
                <a:gd name="connsiteY13" fmla="*/ 135494 h 465903"/>
                <a:gd name="connsiteX14" fmla="*/ 997528 w 2574249"/>
                <a:gd name="connsiteY14" fmla="*/ 177721 h 465903"/>
                <a:gd name="connsiteX15" fmla="*/ 1195751 w 2574249"/>
                <a:gd name="connsiteY15" fmla="*/ 177721 h 465903"/>
                <a:gd name="connsiteX16" fmla="*/ 1250690 w 2574249"/>
                <a:gd name="connsiteY16" fmla="*/ 135494 h 465903"/>
                <a:gd name="connsiteX17" fmla="*/ 1254865 w 2574249"/>
                <a:gd name="connsiteY17" fmla="*/ 135494 h 465903"/>
                <a:gd name="connsiteX18" fmla="*/ 2204891 w 2574249"/>
                <a:gd name="connsiteY18" fmla="*/ 135494 h 465903"/>
                <a:gd name="connsiteX19" fmla="*/ 2440872 w 2574249"/>
                <a:gd name="connsiteY19" fmla="*/ 551 h 465903"/>
                <a:gd name="connsiteX20" fmla="*/ 2560881 w 2574249"/>
                <a:gd name="connsiteY20" fmla="*/ 117475 h 465903"/>
                <a:gd name="connsiteX21" fmla="*/ 2574249 w 2574249"/>
                <a:gd name="connsiteY21" fmla="*/ 263386 h 465903"/>
                <a:gd name="connsiteX22" fmla="*/ 2500724 w 2574249"/>
                <a:gd name="connsiteY22" fmla="*/ 424389 h 465903"/>
                <a:gd name="connsiteX23" fmla="*/ 2387096 w 2574249"/>
                <a:gd name="connsiteY23" fmla="*/ 464640 h 465903"/>
                <a:gd name="connsiteX24" fmla="*/ 2306888 w 2574249"/>
                <a:gd name="connsiteY24" fmla="*/ 384139 h 465903"/>
                <a:gd name="connsiteX0" fmla="*/ 2313571 w 2574249"/>
                <a:gd name="connsiteY0" fmla="*/ 374075 h 466574"/>
                <a:gd name="connsiteX1" fmla="*/ 2199089 w 2574249"/>
                <a:gd name="connsiteY1" fmla="*/ 373799 h 466574"/>
                <a:gd name="connsiteX2" fmla="*/ 2217513 w 2574249"/>
                <a:gd name="connsiteY2" fmla="*/ 378032 h 466574"/>
                <a:gd name="connsiteX3" fmla="*/ 1250690 w 2574249"/>
                <a:gd name="connsiteY3" fmla="*/ 373799 h 466574"/>
                <a:gd name="connsiteX4" fmla="*/ 1254865 w 2574249"/>
                <a:gd name="connsiteY4" fmla="*/ 373000 h 466574"/>
                <a:gd name="connsiteX5" fmla="*/ 1195370 w 2574249"/>
                <a:gd name="connsiteY5" fmla="*/ 331525 h 466574"/>
                <a:gd name="connsiteX6" fmla="*/ 992537 w 2574249"/>
                <a:gd name="connsiteY6" fmla="*/ 323556 h 466574"/>
                <a:gd name="connsiteX7" fmla="*/ 937851 w 2574249"/>
                <a:gd name="connsiteY7" fmla="*/ 366914 h 466574"/>
                <a:gd name="connsiteX8" fmla="*/ 940169 w 2574249"/>
                <a:gd name="connsiteY8" fmla="*/ 367062 h 466574"/>
                <a:gd name="connsiteX9" fmla="*/ 0 w 2574249"/>
                <a:gd name="connsiteY9" fmla="*/ 373799 h 466574"/>
                <a:gd name="connsiteX10" fmla="*/ 1833 w 2574249"/>
                <a:gd name="connsiteY10" fmla="*/ 266331 h 466574"/>
                <a:gd name="connsiteX11" fmla="*/ 0 w 2574249"/>
                <a:gd name="connsiteY11" fmla="*/ 143929 h 466574"/>
                <a:gd name="connsiteX12" fmla="*/ 937851 w 2574249"/>
                <a:gd name="connsiteY12" fmla="*/ 135494 h 466574"/>
                <a:gd name="connsiteX13" fmla="*/ 940169 w 2574249"/>
                <a:gd name="connsiteY13" fmla="*/ 135494 h 466574"/>
                <a:gd name="connsiteX14" fmla="*/ 997528 w 2574249"/>
                <a:gd name="connsiteY14" fmla="*/ 177721 h 466574"/>
                <a:gd name="connsiteX15" fmla="*/ 1195751 w 2574249"/>
                <a:gd name="connsiteY15" fmla="*/ 177721 h 466574"/>
                <a:gd name="connsiteX16" fmla="*/ 1250690 w 2574249"/>
                <a:gd name="connsiteY16" fmla="*/ 135494 h 466574"/>
                <a:gd name="connsiteX17" fmla="*/ 1254865 w 2574249"/>
                <a:gd name="connsiteY17" fmla="*/ 135494 h 466574"/>
                <a:gd name="connsiteX18" fmla="*/ 2204891 w 2574249"/>
                <a:gd name="connsiteY18" fmla="*/ 135494 h 466574"/>
                <a:gd name="connsiteX19" fmla="*/ 2440872 w 2574249"/>
                <a:gd name="connsiteY19" fmla="*/ 551 h 466574"/>
                <a:gd name="connsiteX20" fmla="*/ 2560881 w 2574249"/>
                <a:gd name="connsiteY20" fmla="*/ 117475 h 466574"/>
                <a:gd name="connsiteX21" fmla="*/ 2574249 w 2574249"/>
                <a:gd name="connsiteY21" fmla="*/ 263386 h 466574"/>
                <a:gd name="connsiteX22" fmla="*/ 2514092 w 2574249"/>
                <a:gd name="connsiteY22" fmla="*/ 434452 h 466574"/>
                <a:gd name="connsiteX23" fmla="*/ 2387096 w 2574249"/>
                <a:gd name="connsiteY23" fmla="*/ 464640 h 466574"/>
                <a:gd name="connsiteX24" fmla="*/ 2306888 w 2574249"/>
                <a:gd name="connsiteY24" fmla="*/ 384139 h 4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4249" h="466574">
                  <a:moveTo>
                    <a:pt x="2313571" y="374075"/>
                  </a:moveTo>
                  <a:lnTo>
                    <a:pt x="2199089" y="373799"/>
                  </a:lnTo>
                  <a:lnTo>
                    <a:pt x="2217513" y="378032"/>
                  </a:lnTo>
                  <a:lnTo>
                    <a:pt x="1250690" y="373799"/>
                  </a:lnTo>
                  <a:lnTo>
                    <a:pt x="1254865" y="373000"/>
                  </a:lnTo>
                  <a:cubicBezTo>
                    <a:pt x="1244698" y="371877"/>
                    <a:pt x="1239091" y="339766"/>
                    <a:pt x="1195370" y="331525"/>
                  </a:cubicBezTo>
                  <a:cubicBezTo>
                    <a:pt x="1151649" y="323284"/>
                    <a:pt x="1034510" y="323581"/>
                    <a:pt x="992537" y="323556"/>
                  </a:cubicBezTo>
                  <a:lnTo>
                    <a:pt x="937851" y="366914"/>
                  </a:lnTo>
                  <a:lnTo>
                    <a:pt x="940169" y="367062"/>
                  </a:lnTo>
                  <a:lnTo>
                    <a:pt x="0" y="373799"/>
                  </a:lnTo>
                  <a:lnTo>
                    <a:pt x="1833" y="266331"/>
                  </a:lnTo>
                  <a:lnTo>
                    <a:pt x="0" y="143929"/>
                  </a:lnTo>
                  <a:lnTo>
                    <a:pt x="937851" y="135494"/>
                  </a:lnTo>
                  <a:lnTo>
                    <a:pt x="940169" y="135494"/>
                  </a:lnTo>
                  <a:cubicBezTo>
                    <a:pt x="950471" y="136484"/>
                    <a:pt x="954931" y="170683"/>
                    <a:pt x="997528" y="177721"/>
                  </a:cubicBezTo>
                  <a:cubicBezTo>
                    <a:pt x="1040125" y="184759"/>
                    <a:pt x="1153913" y="178711"/>
                    <a:pt x="1195751" y="177721"/>
                  </a:cubicBezTo>
                  <a:lnTo>
                    <a:pt x="1250690" y="135494"/>
                  </a:lnTo>
                  <a:lnTo>
                    <a:pt x="1254865" y="135494"/>
                  </a:lnTo>
                  <a:lnTo>
                    <a:pt x="2204891" y="135494"/>
                  </a:lnTo>
                  <a:cubicBezTo>
                    <a:pt x="2413699" y="136483"/>
                    <a:pt x="2232791" y="-855"/>
                    <a:pt x="2440872" y="551"/>
                  </a:cubicBezTo>
                  <a:cubicBezTo>
                    <a:pt x="2487950" y="-5806"/>
                    <a:pt x="2546450" y="43481"/>
                    <a:pt x="2560881" y="117475"/>
                  </a:cubicBezTo>
                  <a:cubicBezTo>
                    <a:pt x="2575312" y="161281"/>
                    <a:pt x="2572021" y="208041"/>
                    <a:pt x="2574249" y="263386"/>
                  </a:cubicBezTo>
                  <a:cubicBezTo>
                    <a:pt x="2565337" y="307830"/>
                    <a:pt x="2557538" y="416004"/>
                    <a:pt x="2514092" y="434452"/>
                  </a:cubicBezTo>
                  <a:cubicBezTo>
                    <a:pt x="2486242" y="460447"/>
                    <a:pt x="2419402" y="471348"/>
                    <a:pt x="2387096" y="464640"/>
                  </a:cubicBezTo>
                  <a:cubicBezTo>
                    <a:pt x="2354790" y="457932"/>
                    <a:pt x="2323598" y="390009"/>
                    <a:pt x="2306888" y="384139"/>
                  </a:cubicBezTo>
                </a:path>
              </a:pathLst>
            </a:custGeom>
            <a:solidFill>
              <a:schemeClr val="tx2">
                <a:lumMod val="20000"/>
                <a:lumOff val="8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endParaRPr lang="ar-SA" dirty="0"/>
            </a:p>
          </p:txBody>
        </p:sp>
      </p:grpSp>
      <p:cxnSp>
        <p:nvCxnSpPr>
          <p:cNvPr id="16" name="رابط مستقيم 15">
            <a:extLst>
              <a:ext uri="{FF2B5EF4-FFF2-40B4-BE49-F238E27FC236}">
                <a16:creationId xmlns:a16="http://schemas.microsoft.com/office/drawing/2014/main" id="{CAB3425E-FD33-4CCB-91A2-9D3759811792}"/>
              </a:ext>
            </a:extLst>
          </p:cNvPr>
          <p:cNvCxnSpPr>
            <a:cxnSpLocks/>
          </p:cNvCxnSpPr>
          <p:nvPr/>
        </p:nvCxnSpPr>
        <p:spPr>
          <a:xfrm>
            <a:off x="4239115" y="566093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cxnSp>
        <p:nvCxnSpPr>
          <p:cNvPr id="30" name="رابط مستقيم 29">
            <a:extLst>
              <a:ext uri="{FF2B5EF4-FFF2-40B4-BE49-F238E27FC236}">
                <a16:creationId xmlns:a16="http://schemas.microsoft.com/office/drawing/2014/main" id="{173D2E78-92FD-4B27-82E9-3E0FAE67E09B}"/>
              </a:ext>
            </a:extLst>
          </p:cNvPr>
          <p:cNvCxnSpPr>
            <a:cxnSpLocks/>
          </p:cNvCxnSpPr>
          <p:nvPr/>
        </p:nvCxnSpPr>
        <p:spPr>
          <a:xfrm>
            <a:off x="4143329" y="4755244"/>
            <a:ext cx="5462504" cy="6880"/>
          </a:xfrm>
          <a:prstGeom prst="line">
            <a:avLst/>
          </a:prstGeom>
          <a:ln>
            <a:solidFill>
              <a:srgbClr val="0070C0"/>
            </a:solidFill>
            <a:prstDash val="dash"/>
          </a:ln>
        </p:spPr>
        <p:style>
          <a:lnRef idx="1">
            <a:schemeClr val="accent1"/>
          </a:lnRef>
          <a:fillRef idx="0">
            <a:schemeClr val="accent1"/>
          </a:fillRef>
          <a:effectRef idx="0">
            <a:schemeClr val="accent1"/>
          </a:effectRef>
          <a:fontRef idx="minor">
            <a:schemeClr val="tx1"/>
          </a:fontRef>
        </p:style>
      </p:cxnSp>
      <p:sp>
        <p:nvSpPr>
          <p:cNvPr id="15" name="شكل حر: شكل 14">
            <a:extLst>
              <a:ext uri="{FF2B5EF4-FFF2-40B4-BE49-F238E27FC236}">
                <a16:creationId xmlns:a16="http://schemas.microsoft.com/office/drawing/2014/main" id="{8EDFD114-0373-463D-AA55-6CEBF3F686A1}"/>
              </a:ext>
            </a:extLst>
          </p:cNvPr>
          <p:cNvSpPr/>
          <p:nvPr/>
        </p:nvSpPr>
        <p:spPr>
          <a:xfrm>
            <a:off x="9793788" y="2880398"/>
            <a:ext cx="783583" cy="1803729"/>
          </a:xfrm>
          <a:custGeom>
            <a:avLst/>
            <a:gdLst>
              <a:gd name="connsiteX0" fmla="*/ 2365358 w 2365358"/>
              <a:gd name="connsiteY0" fmla="*/ 810084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862336 h 2217528"/>
              <a:gd name="connsiteX1" fmla="*/ 1359518 w 2365358"/>
              <a:gd name="connsiteY1" fmla="*/ 849273 h 2217528"/>
              <a:gd name="connsiteX2" fmla="*/ 876192 w 2365358"/>
              <a:gd name="connsiteY2" fmla="*/ 300633 h 2217528"/>
              <a:gd name="connsiteX3" fmla="*/ 27106 w 2365358"/>
              <a:gd name="connsiteY3" fmla="*/ 187 h 2217528"/>
              <a:gd name="connsiteX4" fmla="*/ 236112 w 2365358"/>
              <a:gd name="connsiteY4" fmla="*/ 339822 h 2217528"/>
              <a:gd name="connsiteX5" fmla="*/ 497369 w 2365358"/>
              <a:gd name="connsiteY5" fmla="*/ 679456 h 2217528"/>
              <a:gd name="connsiteX6" fmla="*/ 575746 w 2365358"/>
              <a:gd name="connsiteY6" fmla="*/ 1045216 h 2217528"/>
              <a:gd name="connsiteX7" fmla="*/ 536558 w 2365358"/>
              <a:gd name="connsiteY7" fmla="*/ 1371787 h 2217528"/>
              <a:gd name="connsiteX8" fmla="*/ 379804 w 2365358"/>
              <a:gd name="connsiteY8" fmla="*/ 1776736 h 2217528"/>
              <a:gd name="connsiteX9" fmla="*/ 157735 w 2365358"/>
              <a:gd name="connsiteY9" fmla="*/ 2181684 h 2217528"/>
              <a:gd name="connsiteX10" fmla="*/ 641061 w 2365358"/>
              <a:gd name="connsiteY10" fmla="*/ 2129433 h 2217528"/>
              <a:gd name="connsiteX11" fmla="*/ 1176638 w 2365358"/>
              <a:gd name="connsiteY11" fmla="*/ 1580793 h 2217528"/>
              <a:gd name="connsiteX12" fmla="*/ 2339232 w 2365358"/>
              <a:gd name="connsiteY12" fmla="*/ 1424039 h 2217528"/>
              <a:gd name="connsiteX0" fmla="*/ 2365358 w 2365358"/>
              <a:gd name="connsiteY0" fmla="*/ 797110 h 2152302"/>
              <a:gd name="connsiteX1" fmla="*/ 1359518 w 2365358"/>
              <a:gd name="connsiteY1" fmla="*/ 784047 h 2152302"/>
              <a:gd name="connsiteX2" fmla="*/ 876192 w 2365358"/>
              <a:gd name="connsiteY2" fmla="*/ 235407 h 2152302"/>
              <a:gd name="connsiteX3" fmla="*/ 27106 w 2365358"/>
              <a:gd name="connsiteY3" fmla="*/ 275 h 2152302"/>
              <a:gd name="connsiteX4" fmla="*/ 236112 w 2365358"/>
              <a:gd name="connsiteY4" fmla="*/ 274596 h 2152302"/>
              <a:gd name="connsiteX5" fmla="*/ 497369 w 2365358"/>
              <a:gd name="connsiteY5" fmla="*/ 614230 h 2152302"/>
              <a:gd name="connsiteX6" fmla="*/ 575746 w 2365358"/>
              <a:gd name="connsiteY6" fmla="*/ 979990 h 2152302"/>
              <a:gd name="connsiteX7" fmla="*/ 536558 w 2365358"/>
              <a:gd name="connsiteY7" fmla="*/ 1306561 h 2152302"/>
              <a:gd name="connsiteX8" fmla="*/ 379804 w 2365358"/>
              <a:gd name="connsiteY8" fmla="*/ 1711510 h 2152302"/>
              <a:gd name="connsiteX9" fmla="*/ 157735 w 2365358"/>
              <a:gd name="connsiteY9" fmla="*/ 2116458 h 2152302"/>
              <a:gd name="connsiteX10" fmla="*/ 641061 w 2365358"/>
              <a:gd name="connsiteY10" fmla="*/ 2064207 h 2152302"/>
              <a:gd name="connsiteX11" fmla="*/ 1176638 w 2365358"/>
              <a:gd name="connsiteY11" fmla="*/ 1515567 h 2152302"/>
              <a:gd name="connsiteX12" fmla="*/ 2339232 w 2365358"/>
              <a:gd name="connsiteY12" fmla="*/ 1358813 h 2152302"/>
              <a:gd name="connsiteX0" fmla="*/ 2365358 w 2365358"/>
              <a:gd name="connsiteY0" fmla="*/ 797110 h 2132494"/>
              <a:gd name="connsiteX1" fmla="*/ 1359518 w 2365358"/>
              <a:gd name="connsiteY1" fmla="*/ 784047 h 2132494"/>
              <a:gd name="connsiteX2" fmla="*/ 876192 w 2365358"/>
              <a:gd name="connsiteY2" fmla="*/ 235407 h 2132494"/>
              <a:gd name="connsiteX3" fmla="*/ 27106 w 2365358"/>
              <a:gd name="connsiteY3" fmla="*/ 275 h 2132494"/>
              <a:gd name="connsiteX4" fmla="*/ 236112 w 2365358"/>
              <a:gd name="connsiteY4" fmla="*/ 274596 h 2132494"/>
              <a:gd name="connsiteX5" fmla="*/ 497369 w 2365358"/>
              <a:gd name="connsiteY5" fmla="*/ 614230 h 2132494"/>
              <a:gd name="connsiteX6" fmla="*/ 575746 w 2365358"/>
              <a:gd name="connsiteY6" fmla="*/ 979990 h 2132494"/>
              <a:gd name="connsiteX7" fmla="*/ 536558 w 2365358"/>
              <a:gd name="connsiteY7" fmla="*/ 1306561 h 2132494"/>
              <a:gd name="connsiteX8" fmla="*/ 379804 w 2365358"/>
              <a:gd name="connsiteY8" fmla="*/ 1711510 h 2132494"/>
              <a:gd name="connsiteX9" fmla="*/ 157735 w 2365358"/>
              <a:gd name="connsiteY9" fmla="*/ 2116458 h 2132494"/>
              <a:gd name="connsiteX10" fmla="*/ 627998 w 2365358"/>
              <a:gd name="connsiteY10" fmla="*/ 1998893 h 2132494"/>
              <a:gd name="connsiteX11" fmla="*/ 1176638 w 2365358"/>
              <a:gd name="connsiteY11" fmla="*/ 1515567 h 2132494"/>
              <a:gd name="connsiteX12" fmla="*/ 2339232 w 2365358"/>
              <a:gd name="connsiteY12" fmla="*/ 1358813 h 2132494"/>
              <a:gd name="connsiteX0" fmla="*/ 2365358 w 2365358"/>
              <a:gd name="connsiteY0" fmla="*/ 796856 h 2132240"/>
              <a:gd name="connsiteX1" fmla="*/ 1359518 w 2365358"/>
              <a:gd name="connsiteY1" fmla="*/ 783793 h 2132240"/>
              <a:gd name="connsiteX2" fmla="*/ 876192 w 2365358"/>
              <a:gd name="connsiteY2" fmla="*/ 287404 h 2132240"/>
              <a:gd name="connsiteX3" fmla="*/ 27106 w 2365358"/>
              <a:gd name="connsiteY3" fmla="*/ 21 h 2132240"/>
              <a:gd name="connsiteX4" fmla="*/ 236112 w 2365358"/>
              <a:gd name="connsiteY4" fmla="*/ 274342 h 2132240"/>
              <a:gd name="connsiteX5" fmla="*/ 497369 w 2365358"/>
              <a:gd name="connsiteY5" fmla="*/ 613976 h 2132240"/>
              <a:gd name="connsiteX6" fmla="*/ 575746 w 2365358"/>
              <a:gd name="connsiteY6" fmla="*/ 979736 h 2132240"/>
              <a:gd name="connsiteX7" fmla="*/ 536558 w 2365358"/>
              <a:gd name="connsiteY7" fmla="*/ 1306307 h 2132240"/>
              <a:gd name="connsiteX8" fmla="*/ 379804 w 2365358"/>
              <a:gd name="connsiteY8" fmla="*/ 1711256 h 2132240"/>
              <a:gd name="connsiteX9" fmla="*/ 157735 w 2365358"/>
              <a:gd name="connsiteY9" fmla="*/ 2116204 h 2132240"/>
              <a:gd name="connsiteX10" fmla="*/ 627998 w 2365358"/>
              <a:gd name="connsiteY10" fmla="*/ 1998639 h 2132240"/>
              <a:gd name="connsiteX11" fmla="*/ 1176638 w 2365358"/>
              <a:gd name="connsiteY11" fmla="*/ 1515313 h 2132240"/>
              <a:gd name="connsiteX12" fmla="*/ 2339232 w 2365358"/>
              <a:gd name="connsiteY12" fmla="*/ 1358559 h 2132240"/>
              <a:gd name="connsiteX0" fmla="*/ 2365358 w 2378421"/>
              <a:gd name="connsiteY0" fmla="*/ 796856 h 2132240"/>
              <a:gd name="connsiteX1" fmla="*/ 1359518 w 2378421"/>
              <a:gd name="connsiteY1" fmla="*/ 783793 h 2132240"/>
              <a:gd name="connsiteX2" fmla="*/ 876192 w 2378421"/>
              <a:gd name="connsiteY2" fmla="*/ 287404 h 2132240"/>
              <a:gd name="connsiteX3" fmla="*/ 27106 w 2378421"/>
              <a:gd name="connsiteY3" fmla="*/ 21 h 2132240"/>
              <a:gd name="connsiteX4" fmla="*/ 236112 w 2378421"/>
              <a:gd name="connsiteY4" fmla="*/ 274342 h 2132240"/>
              <a:gd name="connsiteX5" fmla="*/ 497369 w 2378421"/>
              <a:gd name="connsiteY5" fmla="*/ 613976 h 2132240"/>
              <a:gd name="connsiteX6" fmla="*/ 575746 w 2378421"/>
              <a:gd name="connsiteY6" fmla="*/ 979736 h 2132240"/>
              <a:gd name="connsiteX7" fmla="*/ 536558 w 2378421"/>
              <a:gd name="connsiteY7" fmla="*/ 1306307 h 2132240"/>
              <a:gd name="connsiteX8" fmla="*/ 379804 w 2378421"/>
              <a:gd name="connsiteY8" fmla="*/ 1711256 h 2132240"/>
              <a:gd name="connsiteX9" fmla="*/ 157735 w 2378421"/>
              <a:gd name="connsiteY9" fmla="*/ 2116204 h 2132240"/>
              <a:gd name="connsiteX10" fmla="*/ 627998 w 2378421"/>
              <a:gd name="connsiteY10" fmla="*/ 1998639 h 2132240"/>
              <a:gd name="connsiteX11" fmla="*/ 1176638 w 2378421"/>
              <a:gd name="connsiteY11" fmla="*/ 1515313 h 2132240"/>
              <a:gd name="connsiteX12" fmla="*/ 2378421 w 2378421"/>
              <a:gd name="connsiteY12" fmla="*/ 1384685 h 2132240"/>
              <a:gd name="connsiteX0" fmla="*/ 2364789 w 2377852"/>
              <a:gd name="connsiteY0" fmla="*/ 797705 h 2133089"/>
              <a:gd name="connsiteX1" fmla="*/ 1358949 w 2377852"/>
              <a:gd name="connsiteY1" fmla="*/ 784642 h 2133089"/>
              <a:gd name="connsiteX2" fmla="*/ 866125 w 2377852"/>
              <a:gd name="connsiteY2" fmla="*/ 366309 h 2133089"/>
              <a:gd name="connsiteX3" fmla="*/ 26537 w 2377852"/>
              <a:gd name="connsiteY3" fmla="*/ 870 h 2133089"/>
              <a:gd name="connsiteX4" fmla="*/ 235543 w 2377852"/>
              <a:gd name="connsiteY4" fmla="*/ 275191 h 2133089"/>
              <a:gd name="connsiteX5" fmla="*/ 496800 w 2377852"/>
              <a:gd name="connsiteY5" fmla="*/ 614825 h 2133089"/>
              <a:gd name="connsiteX6" fmla="*/ 575177 w 2377852"/>
              <a:gd name="connsiteY6" fmla="*/ 980585 h 2133089"/>
              <a:gd name="connsiteX7" fmla="*/ 535989 w 2377852"/>
              <a:gd name="connsiteY7" fmla="*/ 1307156 h 2133089"/>
              <a:gd name="connsiteX8" fmla="*/ 379235 w 2377852"/>
              <a:gd name="connsiteY8" fmla="*/ 1712105 h 2133089"/>
              <a:gd name="connsiteX9" fmla="*/ 157166 w 2377852"/>
              <a:gd name="connsiteY9" fmla="*/ 2117053 h 2133089"/>
              <a:gd name="connsiteX10" fmla="*/ 627429 w 2377852"/>
              <a:gd name="connsiteY10" fmla="*/ 1999488 h 2133089"/>
              <a:gd name="connsiteX11" fmla="*/ 1176069 w 2377852"/>
              <a:gd name="connsiteY11" fmla="*/ 1516162 h 2133089"/>
              <a:gd name="connsiteX12" fmla="*/ 2377852 w 2377852"/>
              <a:gd name="connsiteY12" fmla="*/ 1385534 h 2133089"/>
              <a:gd name="connsiteX0" fmla="*/ 1358949 w 2377852"/>
              <a:gd name="connsiteY0" fmla="*/ 784642 h 2133089"/>
              <a:gd name="connsiteX1" fmla="*/ 866125 w 2377852"/>
              <a:gd name="connsiteY1" fmla="*/ 366309 h 2133089"/>
              <a:gd name="connsiteX2" fmla="*/ 26537 w 2377852"/>
              <a:gd name="connsiteY2" fmla="*/ 870 h 2133089"/>
              <a:gd name="connsiteX3" fmla="*/ 235543 w 2377852"/>
              <a:gd name="connsiteY3" fmla="*/ 275191 h 2133089"/>
              <a:gd name="connsiteX4" fmla="*/ 496800 w 2377852"/>
              <a:gd name="connsiteY4" fmla="*/ 614825 h 2133089"/>
              <a:gd name="connsiteX5" fmla="*/ 575177 w 2377852"/>
              <a:gd name="connsiteY5" fmla="*/ 980585 h 2133089"/>
              <a:gd name="connsiteX6" fmla="*/ 535989 w 2377852"/>
              <a:gd name="connsiteY6" fmla="*/ 1307156 h 2133089"/>
              <a:gd name="connsiteX7" fmla="*/ 379235 w 2377852"/>
              <a:gd name="connsiteY7" fmla="*/ 1712105 h 2133089"/>
              <a:gd name="connsiteX8" fmla="*/ 157166 w 2377852"/>
              <a:gd name="connsiteY8" fmla="*/ 2117053 h 2133089"/>
              <a:gd name="connsiteX9" fmla="*/ 627429 w 2377852"/>
              <a:gd name="connsiteY9" fmla="*/ 1999488 h 2133089"/>
              <a:gd name="connsiteX10" fmla="*/ 1176069 w 2377852"/>
              <a:gd name="connsiteY10" fmla="*/ 1516162 h 2133089"/>
              <a:gd name="connsiteX11" fmla="*/ 2377852 w 2377852"/>
              <a:gd name="connsiteY11" fmla="*/ 1385534 h 2133089"/>
              <a:gd name="connsiteX0" fmla="*/ 1358949 w 1358949"/>
              <a:gd name="connsiteY0" fmla="*/ 784642 h 2133089"/>
              <a:gd name="connsiteX1" fmla="*/ 866125 w 1358949"/>
              <a:gd name="connsiteY1" fmla="*/ 366309 h 2133089"/>
              <a:gd name="connsiteX2" fmla="*/ 26537 w 1358949"/>
              <a:gd name="connsiteY2" fmla="*/ 870 h 2133089"/>
              <a:gd name="connsiteX3" fmla="*/ 235543 w 1358949"/>
              <a:gd name="connsiteY3" fmla="*/ 275191 h 2133089"/>
              <a:gd name="connsiteX4" fmla="*/ 496800 w 1358949"/>
              <a:gd name="connsiteY4" fmla="*/ 614825 h 2133089"/>
              <a:gd name="connsiteX5" fmla="*/ 575177 w 1358949"/>
              <a:gd name="connsiteY5" fmla="*/ 980585 h 2133089"/>
              <a:gd name="connsiteX6" fmla="*/ 535989 w 1358949"/>
              <a:gd name="connsiteY6" fmla="*/ 1307156 h 2133089"/>
              <a:gd name="connsiteX7" fmla="*/ 379235 w 1358949"/>
              <a:gd name="connsiteY7" fmla="*/ 1712105 h 2133089"/>
              <a:gd name="connsiteX8" fmla="*/ 157166 w 1358949"/>
              <a:gd name="connsiteY8" fmla="*/ 2117053 h 2133089"/>
              <a:gd name="connsiteX9" fmla="*/ 627429 w 1358949"/>
              <a:gd name="connsiteY9" fmla="*/ 1999488 h 2133089"/>
              <a:gd name="connsiteX10" fmla="*/ 1176069 w 1358949"/>
              <a:gd name="connsiteY10" fmla="*/ 1516162 h 2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949" h="2133089">
                <a:moveTo>
                  <a:pt x="1358949" y="784642"/>
                </a:moveTo>
                <a:cubicBezTo>
                  <a:pt x="1109172" y="712743"/>
                  <a:pt x="1088194" y="496938"/>
                  <a:pt x="866125" y="366309"/>
                </a:cubicBezTo>
                <a:cubicBezTo>
                  <a:pt x="644056" y="235680"/>
                  <a:pt x="131634" y="16056"/>
                  <a:pt x="26537" y="870"/>
                </a:cubicBezTo>
                <a:cubicBezTo>
                  <a:pt x="-78560" y="-14316"/>
                  <a:pt x="157166" y="172865"/>
                  <a:pt x="235543" y="275191"/>
                </a:cubicBezTo>
                <a:cubicBezTo>
                  <a:pt x="313920" y="377517"/>
                  <a:pt x="440194" y="497259"/>
                  <a:pt x="496800" y="614825"/>
                </a:cubicBezTo>
                <a:cubicBezTo>
                  <a:pt x="553406" y="732391"/>
                  <a:pt x="568646" y="865197"/>
                  <a:pt x="575177" y="980585"/>
                </a:cubicBezTo>
                <a:cubicBezTo>
                  <a:pt x="581708" y="1095973"/>
                  <a:pt x="568646" y="1185236"/>
                  <a:pt x="535989" y="1307156"/>
                </a:cubicBezTo>
                <a:cubicBezTo>
                  <a:pt x="503332" y="1429076"/>
                  <a:pt x="442372" y="1577122"/>
                  <a:pt x="379235" y="1712105"/>
                </a:cubicBezTo>
                <a:cubicBezTo>
                  <a:pt x="316098" y="1847088"/>
                  <a:pt x="115800" y="2069156"/>
                  <a:pt x="157166" y="2117053"/>
                </a:cubicBezTo>
                <a:cubicBezTo>
                  <a:pt x="198532" y="2164950"/>
                  <a:pt x="457612" y="2099637"/>
                  <a:pt x="627429" y="1999488"/>
                </a:cubicBezTo>
                <a:cubicBezTo>
                  <a:pt x="797246" y="1899340"/>
                  <a:pt x="884332" y="1618488"/>
                  <a:pt x="1176069" y="1516162"/>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36" name="شكل بيضاوي 35">
            <a:extLst>
              <a:ext uri="{FF2B5EF4-FFF2-40B4-BE49-F238E27FC236}">
                <a16:creationId xmlns:a16="http://schemas.microsoft.com/office/drawing/2014/main" id="{DCA3935F-AFC4-41F6-98EA-B422A3FDEBE2}"/>
              </a:ext>
            </a:extLst>
          </p:cNvPr>
          <p:cNvSpPr/>
          <p:nvPr/>
        </p:nvSpPr>
        <p:spPr>
          <a:xfrm>
            <a:off x="4688612" y="3200506"/>
            <a:ext cx="72289" cy="541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7" name="شكل بيضاوي 36">
            <a:extLst>
              <a:ext uri="{FF2B5EF4-FFF2-40B4-BE49-F238E27FC236}">
                <a16:creationId xmlns:a16="http://schemas.microsoft.com/office/drawing/2014/main" id="{6F90C1D3-2F63-4A88-A1E3-81CA63021091}"/>
              </a:ext>
            </a:extLst>
          </p:cNvPr>
          <p:cNvSpPr/>
          <p:nvPr/>
        </p:nvSpPr>
        <p:spPr>
          <a:xfrm>
            <a:off x="4444668" y="3144749"/>
            <a:ext cx="54960" cy="4958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8" name="شكل بيضاوي 37">
            <a:extLst>
              <a:ext uri="{FF2B5EF4-FFF2-40B4-BE49-F238E27FC236}">
                <a16:creationId xmlns:a16="http://schemas.microsoft.com/office/drawing/2014/main" id="{89A01C22-6E7D-44F2-B986-684DEF9E31FD}"/>
              </a:ext>
            </a:extLst>
          </p:cNvPr>
          <p:cNvSpPr/>
          <p:nvPr/>
        </p:nvSpPr>
        <p:spPr>
          <a:xfrm>
            <a:off x="4496238" y="334493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39" name="شكل بيضاوي 38">
            <a:extLst>
              <a:ext uri="{FF2B5EF4-FFF2-40B4-BE49-F238E27FC236}">
                <a16:creationId xmlns:a16="http://schemas.microsoft.com/office/drawing/2014/main" id="{C3EAEEA3-7279-4D27-A4EC-6F353B4722B3}"/>
              </a:ext>
            </a:extLst>
          </p:cNvPr>
          <p:cNvSpPr/>
          <p:nvPr/>
        </p:nvSpPr>
        <p:spPr>
          <a:xfrm flipV="1">
            <a:off x="4652761" y="4196537"/>
            <a:ext cx="45719" cy="8490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0" name="شكل بيضاوي 39">
            <a:extLst>
              <a:ext uri="{FF2B5EF4-FFF2-40B4-BE49-F238E27FC236}">
                <a16:creationId xmlns:a16="http://schemas.microsoft.com/office/drawing/2014/main" id="{ECA4FCF6-2FF1-4DC8-8BBB-9C86EE76DA62}"/>
              </a:ext>
            </a:extLst>
          </p:cNvPr>
          <p:cNvSpPr/>
          <p:nvPr/>
        </p:nvSpPr>
        <p:spPr>
          <a:xfrm>
            <a:off x="4633765" y="30069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1" name="شكل بيضاوي 40">
            <a:extLst>
              <a:ext uri="{FF2B5EF4-FFF2-40B4-BE49-F238E27FC236}">
                <a16:creationId xmlns:a16="http://schemas.microsoft.com/office/drawing/2014/main" id="{B10FBCBC-5321-49A2-B0E0-73F2A1C19982}"/>
              </a:ext>
            </a:extLst>
          </p:cNvPr>
          <p:cNvSpPr/>
          <p:nvPr/>
        </p:nvSpPr>
        <p:spPr>
          <a:xfrm>
            <a:off x="4643669" y="331881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2" name="شكل بيضاوي 41">
            <a:extLst>
              <a:ext uri="{FF2B5EF4-FFF2-40B4-BE49-F238E27FC236}">
                <a16:creationId xmlns:a16="http://schemas.microsoft.com/office/drawing/2014/main" id="{25D2D57E-1411-4E33-8A68-64B128BD8DA2}"/>
              </a:ext>
            </a:extLst>
          </p:cNvPr>
          <p:cNvSpPr/>
          <p:nvPr/>
        </p:nvSpPr>
        <p:spPr>
          <a:xfrm>
            <a:off x="4560707" y="329750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3" name="شكل بيضاوي 42">
            <a:extLst>
              <a:ext uri="{FF2B5EF4-FFF2-40B4-BE49-F238E27FC236}">
                <a16:creationId xmlns:a16="http://schemas.microsoft.com/office/drawing/2014/main" id="{A377F596-2CE8-40EA-81D0-DB835D70834B}"/>
              </a:ext>
            </a:extLst>
          </p:cNvPr>
          <p:cNvSpPr/>
          <p:nvPr/>
        </p:nvSpPr>
        <p:spPr>
          <a:xfrm>
            <a:off x="4436381" y="432281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4" name="شكل بيضاوي 43">
            <a:extLst>
              <a:ext uri="{FF2B5EF4-FFF2-40B4-BE49-F238E27FC236}">
                <a16:creationId xmlns:a16="http://schemas.microsoft.com/office/drawing/2014/main" id="{01D29C75-B07E-47A2-BF63-49C2BB58556B}"/>
              </a:ext>
            </a:extLst>
          </p:cNvPr>
          <p:cNvSpPr/>
          <p:nvPr/>
        </p:nvSpPr>
        <p:spPr>
          <a:xfrm>
            <a:off x="4655621" y="4383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5" name="شكل بيضاوي 44">
            <a:extLst>
              <a:ext uri="{FF2B5EF4-FFF2-40B4-BE49-F238E27FC236}">
                <a16:creationId xmlns:a16="http://schemas.microsoft.com/office/drawing/2014/main" id="{4006E9C6-1130-4BBD-8336-BA518694F374}"/>
              </a:ext>
            </a:extLst>
          </p:cNvPr>
          <p:cNvSpPr/>
          <p:nvPr/>
        </p:nvSpPr>
        <p:spPr>
          <a:xfrm>
            <a:off x="4376357" y="426373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6" name="شكل بيضاوي 45">
            <a:extLst>
              <a:ext uri="{FF2B5EF4-FFF2-40B4-BE49-F238E27FC236}">
                <a16:creationId xmlns:a16="http://schemas.microsoft.com/office/drawing/2014/main" id="{F1B0DD99-A211-414A-A6C0-6257704478E0}"/>
              </a:ext>
            </a:extLst>
          </p:cNvPr>
          <p:cNvSpPr/>
          <p:nvPr/>
        </p:nvSpPr>
        <p:spPr>
          <a:xfrm>
            <a:off x="4623077" y="429783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7" name="شكل بيضاوي 46">
            <a:extLst>
              <a:ext uri="{FF2B5EF4-FFF2-40B4-BE49-F238E27FC236}">
                <a16:creationId xmlns:a16="http://schemas.microsoft.com/office/drawing/2014/main" id="{2B9EEE3F-85FF-4440-894C-2D5188A7743C}"/>
              </a:ext>
            </a:extLst>
          </p:cNvPr>
          <p:cNvSpPr/>
          <p:nvPr/>
        </p:nvSpPr>
        <p:spPr>
          <a:xfrm>
            <a:off x="4653767" y="437307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8" name="شكل بيضاوي 47">
            <a:extLst>
              <a:ext uri="{FF2B5EF4-FFF2-40B4-BE49-F238E27FC236}">
                <a16:creationId xmlns:a16="http://schemas.microsoft.com/office/drawing/2014/main" id="{4A545D18-9517-40AB-9746-B85E680A23F9}"/>
              </a:ext>
            </a:extLst>
          </p:cNvPr>
          <p:cNvSpPr/>
          <p:nvPr/>
        </p:nvSpPr>
        <p:spPr>
          <a:xfrm>
            <a:off x="6968685" y="32879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49" name="شكل بيضاوي 48">
            <a:extLst>
              <a:ext uri="{FF2B5EF4-FFF2-40B4-BE49-F238E27FC236}">
                <a16:creationId xmlns:a16="http://schemas.microsoft.com/office/drawing/2014/main" id="{0A70F0D1-6468-4378-BF35-C4162502CBE2}"/>
              </a:ext>
            </a:extLst>
          </p:cNvPr>
          <p:cNvSpPr/>
          <p:nvPr/>
        </p:nvSpPr>
        <p:spPr>
          <a:xfrm>
            <a:off x="6803972" y="337284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0" name="شكل بيضاوي 49">
            <a:extLst>
              <a:ext uri="{FF2B5EF4-FFF2-40B4-BE49-F238E27FC236}">
                <a16:creationId xmlns:a16="http://schemas.microsoft.com/office/drawing/2014/main" id="{8F27DA71-AE45-4977-89D6-FFDC16224965}"/>
              </a:ext>
            </a:extLst>
          </p:cNvPr>
          <p:cNvSpPr/>
          <p:nvPr/>
        </p:nvSpPr>
        <p:spPr>
          <a:xfrm>
            <a:off x="6644783" y="33477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1" name="شكل بيضاوي 50">
            <a:extLst>
              <a:ext uri="{FF2B5EF4-FFF2-40B4-BE49-F238E27FC236}">
                <a16:creationId xmlns:a16="http://schemas.microsoft.com/office/drawing/2014/main" id="{7C94F9EE-F08C-46EB-A64B-0005D9169942}"/>
              </a:ext>
            </a:extLst>
          </p:cNvPr>
          <p:cNvSpPr/>
          <p:nvPr/>
        </p:nvSpPr>
        <p:spPr>
          <a:xfrm>
            <a:off x="6733970" y="41487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2" name="شكل بيضاوي 51">
            <a:extLst>
              <a:ext uri="{FF2B5EF4-FFF2-40B4-BE49-F238E27FC236}">
                <a16:creationId xmlns:a16="http://schemas.microsoft.com/office/drawing/2014/main" id="{36904D98-FB3C-4AE2-864F-983CE4FC86FD}"/>
              </a:ext>
            </a:extLst>
          </p:cNvPr>
          <p:cNvSpPr/>
          <p:nvPr/>
        </p:nvSpPr>
        <p:spPr>
          <a:xfrm>
            <a:off x="6962258" y="430284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3" name="شكل بيضاوي 52">
            <a:extLst>
              <a:ext uri="{FF2B5EF4-FFF2-40B4-BE49-F238E27FC236}">
                <a16:creationId xmlns:a16="http://schemas.microsoft.com/office/drawing/2014/main" id="{ABAA2E8C-5720-4F8B-BEBE-052587DBE33A}"/>
              </a:ext>
            </a:extLst>
          </p:cNvPr>
          <p:cNvSpPr/>
          <p:nvPr/>
        </p:nvSpPr>
        <p:spPr>
          <a:xfrm>
            <a:off x="6696760" y="4028520"/>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4" name="شكل بيضاوي 53">
            <a:extLst>
              <a:ext uri="{FF2B5EF4-FFF2-40B4-BE49-F238E27FC236}">
                <a16:creationId xmlns:a16="http://schemas.microsoft.com/office/drawing/2014/main" id="{F2F3E941-69A5-4223-AED3-118C51716987}"/>
              </a:ext>
            </a:extLst>
          </p:cNvPr>
          <p:cNvSpPr/>
          <p:nvPr/>
        </p:nvSpPr>
        <p:spPr>
          <a:xfrm>
            <a:off x="6612442" y="41561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5" name="شكل بيضاوي 54">
            <a:extLst>
              <a:ext uri="{FF2B5EF4-FFF2-40B4-BE49-F238E27FC236}">
                <a16:creationId xmlns:a16="http://schemas.microsoft.com/office/drawing/2014/main" id="{1DE5B100-B0CE-4F8D-A785-69267E0012AE}"/>
              </a:ext>
            </a:extLst>
          </p:cNvPr>
          <p:cNvSpPr/>
          <p:nvPr/>
        </p:nvSpPr>
        <p:spPr>
          <a:xfrm>
            <a:off x="4553330" y="3221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6" name="شكل بيضاوي 55">
            <a:extLst>
              <a:ext uri="{FF2B5EF4-FFF2-40B4-BE49-F238E27FC236}">
                <a16:creationId xmlns:a16="http://schemas.microsoft.com/office/drawing/2014/main" id="{74BEE346-B566-45D0-834D-CD46FE1F3316}"/>
              </a:ext>
            </a:extLst>
          </p:cNvPr>
          <p:cNvSpPr/>
          <p:nvPr/>
        </p:nvSpPr>
        <p:spPr>
          <a:xfrm>
            <a:off x="6896930" y="408925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7" name="شكل بيضاوي 56">
            <a:extLst>
              <a:ext uri="{FF2B5EF4-FFF2-40B4-BE49-F238E27FC236}">
                <a16:creationId xmlns:a16="http://schemas.microsoft.com/office/drawing/2014/main" id="{33B1C2E8-9598-4439-A0B8-1757E548DF9D}"/>
              </a:ext>
            </a:extLst>
          </p:cNvPr>
          <p:cNvSpPr/>
          <p:nvPr/>
        </p:nvSpPr>
        <p:spPr>
          <a:xfrm>
            <a:off x="4631811" y="449690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8" name="شكل بيضاوي 57">
            <a:extLst>
              <a:ext uri="{FF2B5EF4-FFF2-40B4-BE49-F238E27FC236}">
                <a16:creationId xmlns:a16="http://schemas.microsoft.com/office/drawing/2014/main" id="{ED572C1D-CF01-4D48-A8D9-35C1A3933857}"/>
              </a:ext>
            </a:extLst>
          </p:cNvPr>
          <p:cNvSpPr/>
          <p:nvPr/>
        </p:nvSpPr>
        <p:spPr>
          <a:xfrm>
            <a:off x="4720036" y="34326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59" name="شكل بيضاوي 58">
            <a:extLst>
              <a:ext uri="{FF2B5EF4-FFF2-40B4-BE49-F238E27FC236}">
                <a16:creationId xmlns:a16="http://schemas.microsoft.com/office/drawing/2014/main" id="{6783E7D2-2A3F-4082-A3FA-EF4E2E5D6854}"/>
              </a:ext>
            </a:extLst>
          </p:cNvPr>
          <p:cNvSpPr/>
          <p:nvPr/>
        </p:nvSpPr>
        <p:spPr>
          <a:xfrm>
            <a:off x="6688203" y="34408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0" name="شكل بيضاوي 59">
            <a:extLst>
              <a:ext uri="{FF2B5EF4-FFF2-40B4-BE49-F238E27FC236}">
                <a16:creationId xmlns:a16="http://schemas.microsoft.com/office/drawing/2014/main" id="{1F2F00FB-6CB0-42EF-B5E4-D0C4CCA7DDC2}"/>
              </a:ext>
            </a:extLst>
          </p:cNvPr>
          <p:cNvSpPr/>
          <p:nvPr/>
        </p:nvSpPr>
        <p:spPr>
          <a:xfrm>
            <a:off x="4594640" y="3395391"/>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1" name="شكل بيضاوي 60">
            <a:extLst>
              <a:ext uri="{FF2B5EF4-FFF2-40B4-BE49-F238E27FC236}">
                <a16:creationId xmlns:a16="http://schemas.microsoft.com/office/drawing/2014/main" id="{5E127494-12AA-4EBD-9D5A-96023935E375}"/>
              </a:ext>
            </a:extLst>
          </p:cNvPr>
          <p:cNvSpPr/>
          <p:nvPr/>
        </p:nvSpPr>
        <p:spPr>
          <a:xfrm>
            <a:off x="4524058" y="430966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2" name="شكل بيضاوي 61">
            <a:extLst>
              <a:ext uri="{FF2B5EF4-FFF2-40B4-BE49-F238E27FC236}">
                <a16:creationId xmlns:a16="http://schemas.microsoft.com/office/drawing/2014/main" id="{FE3D8C8C-3565-4B78-90D6-365A8A2E12D4}"/>
              </a:ext>
            </a:extLst>
          </p:cNvPr>
          <p:cNvSpPr/>
          <p:nvPr/>
        </p:nvSpPr>
        <p:spPr>
          <a:xfrm>
            <a:off x="4729466" y="428957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3" name="شكل بيضاوي 62">
            <a:extLst>
              <a:ext uri="{FF2B5EF4-FFF2-40B4-BE49-F238E27FC236}">
                <a16:creationId xmlns:a16="http://schemas.microsoft.com/office/drawing/2014/main" id="{019309EE-529E-4A73-A551-21C37EB762E0}"/>
              </a:ext>
            </a:extLst>
          </p:cNvPr>
          <p:cNvSpPr/>
          <p:nvPr/>
        </p:nvSpPr>
        <p:spPr>
          <a:xfrm>
            <a:off x="6528266" y="328007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4" name="شكل بيضاوي 63">
            <a:extLst>
              <a:ext uri="{FF2B5EF4-FFF2-40B4-BE49-F238E27FC236}">
                <a16:creationId xmlns:a16="http://schemas.microsoft.com/office/drawing/2014/main" id="{A8F8591A-8993-42A5-9DF8-570BE1991265}"/>
              </a:ext>
            </a:extLst>
          </p:cNvPr>
          <p:cNvSpPr/>
          <p:nvPr/>
        </p:nvSpPr>
        <p:spPr>
          <a:xfrm>
            <a:off x="6940247" y="344660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5" name="شكل بيضاوي 64">
            <a:extLst>
              <a:ext uri="{FF2B5EF4-FFF2-40B4-BE49-F238E27FC236}">
                <a16:creationId xmlns:a16="http://schemas.microsoft.com/office/drawing/2014/main" id="{5D4B8E7D-6396-4C39-B7CC-025104D8F7D9}"/>
              </a:ext>
            </a:extLst>
          </p:cNvPr>
          <p:cNvSpPr/>
          <p:nvPr/>
        </p:nvSpPr>
        <p:spPr>
          <a:xfrm>
            <a:off x="7080085" y="425077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6" name="شكل بيضاوي 65">
            <a:extLst>
              <a:ext uri="{FF2B5EF4-FFF2-40B4-BE49-F238E27FC236}">
                <a16:creationId xmlns:a16="http://schemas.microsoft.com/office/drawing/2014/main" id="{FBE8ED4C-7BAF-4AA7-AE0E-EB5F6E979169}"/>
              </a:ext>
            </a:extLst>
          </p:cNvPr>
          <p:cNvSpPr/>
          <p:nvPr/>
        </p:nvSpPr>
        <p:spPr>
          <a:xfrm>
            <a:off x="6764220" y="427488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7" name="شكل بيضاوي 66">
            <a:extLst>
              <a:ext uri="{FF2B5EF4-FFF2-40B4-BE49-F238E27FC236}">
                <a16:creationId xmlns:a16="http://schemas.microsoft.com/office/drawing/2014/main" id="{7A79F552-2D6A-43BA-8729-954DBAE250A7}"/>
              </a:ext>
            </a:extLst>
          </p:cNvPr>
          <p:cNvSpPr/>
          <p:nvPr/>
        </p:nvSpPr>
        <p:spPr>
          <a:xfrm>
            <a:off x="4418484" y="4396672"/>
            <a:ext cx="59971" cy="4571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8" name="شكل بيضاوي 67">
            <a:extLst>
              <a:ext uri="{FF2B5EF4-FFF2-40B4-BE49-F238E27FC236}">
                <a16:creationId xmlns:a16="http://schemas.microsoft.com/office/drawing/2014/main" id="{886E38A2-5961-446F-B7B0-C3779610B559}"/>
              </a:ext>
            </a:extLst>
          </p:cNvPr>
          <p:cNvSpPr/>
          <p:nvPr/>
        </p:nvSpPr>
        <p:spPr>
          <a:xfrm>
            <a:off x="6818830" y="3179619"/>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69" name="شكل بيضاوي 68">
            <a:extLst>
              <a:ext uri="{FF2B5EF4-FFF2-40B4-BE49-F238E27FC236}">
                <a16:creationId xmlns:a16="http://schemas.microsoft.com/office/drawing/2014/main" id="{80753EE9-915A-4CF1-87DA-50AA49545095}"/>
              </a:ext>
            </a:extLst>
          </p:cNvPr>
          <p:cNvSpPr/>
          <p:nvPr/>
        </p:nvSpPr>
        <p:spPr>
          <a:xfrm>
            <a:off x="6958167" y="408966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0" name="شكل بيضاوي 69">
            <a:extLst>
              <a:ext uri="{FF2B5EF4-FFF2-40B4-BE49-F238E27FC236}">
                <a16:creationId xmlns:a16="http://schemas.microsoft.com/office/drawing/2014/main" id="{9A401A91-92C1-4053-B7B0-3AA303C8392D}"/>
              </a:ext>
            </a:extLst>
          </p:cNvPr>
          <p:cNvSpPr/>
          <p:nvPr/>
        </p:nvSpPr>
        <p:spPr>
          <a:xfrm>
            <a:off x="6875433" y="345829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1" name="شكل بيضاوي 70">
            <a:extLst>
              <a:ext uri="{FF2B5EF4-FFF2-40B4-BE49-F238E27FC236}">
                <a16:creationId xmlns:a16="http://schemas.microsoft.com/office/drawing/2014/main" id="{6E429C69-825C-4713-AA17-FD29A3FB130D}"/>
              </a:ext>
            </a:extLst>
          </p:cNvPr>
          <p:cNvSpPr/>
          <p:nvPr/>
        </p:nvSpPr>
        <p:spPr>
          <a:xfrm>
            <a:off x="7146237" y="332466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2" name="شكل بيضاوي 71">
            <a:extLst>
              <a:ext uri="{FF2B5EF4-FFF2-40B4-BE49-F238E27FC236}">
                <a16:creationId xmlns:a16="http://schemas.microsoft.com/office/drawing/2014/main" id="{56900348-2298-4763-B24B-D98D5C80054D}"/>
              </a:ext>
            </a:extLst>
          </p:cNvPr>
          <p:cNvSpPr/>
          <p:nvPr/>
        </p:nvSpPr>
        <p:spPr>
          <a:xfrm>
            <a:off x="4353764" y="3236385"/>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3" name="شكل بيضاوي 72">
            <a:extLst>
              <a:ext uri="{FF2B5EF4-FFF2-40B4-BE49-F238E27FC236}">
                <a16:creationId xmlns:a16="http://schemas.microsoft.com/office/drawing/2014/main" id="{D0636DF6-D21A-48E3-A6B8-DF04777B9076}"/>
              </a:ext>
            </a:extLst>
          </p:cNvPr>
          <p:cNvSpPr/>
          <p:nvPr/>
        </p:nvSpPr>
        <p:spPr>
          <a:xfrm>
            <a:off x="4545077" y="4395092"/>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4" name="شكل بيضاوي 73">
            <a:extLst>
              <a:ext uri="{FF2B5EF4-FFF2-40B4-BE49-F238E27FC236}">
                <a16:creationId xmlns:a16="http://schemas.microsoft.com/office/drawing/2014/main" id="{8C7E5471-C39D-452B-8DB7-B46BDEF7CB65}"/>
              </a:ext>
            </a:extLst>
          </p:cNvPr>
          <p:cNvSpPr/>
          <p:nvPr/>
        </p:nvSpPr>
        <p:spPr>
          <a:xfrm>
            <a:off x="6709971" y="3266706"/>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5" name="شكل بيضاوي 74">
            <a:extLst>
              <a:ext uri="{FF2B5EF4-FFF2-40B4-BE49-F238E27FC236}">
                <a16:creationId xmlns:a16="http://schemas.microsoft.com/office/drawing/2014/main" id="{D559F1AD-19A2-416C-AA49-69622DA5299B}"/>
              </a:ext>
            </a:extLst>
          </p:cNvPr>
          <p:cNvSpPr/>
          <p:nvPr/>
        </p:nvSpPr>
        <p:spPr>
          <a:xfrm>
            <a:off x="4407364" y="3249597"/>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6" name="شكل بيضاوي 75">
            <a:extLst>
              <a:ext uri="{FF2B5EF4-FFF2-40B4-BE49-F238E27FC236}">
                <a16:creationId xmlns:a16="http://schemas.microsoft.com/office/drawing/2014/main" id="{8100A361-F5AA-4658-ACD9-627AD8E451B9}"/>
              </a:ext>
            </a:extLst>
          </p:cNvPr>
          <p:cNvSpPr/>
          <p:nvPr/>
        </p:nvSpPr>
        <p:spPr>
          <a:xfrm>
            <a:off x="4348801" y="3127993"/>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7" name="شكل بيضاوي 76">
            <a:extLst>
              <a:ext uri="{FF2B5EF4-FFF2-40B4-BE49-F238E27FC236}">
                <a16:creationId xmlns:a16="http://schemas.microsoft.com/office/drawing/2014/main" id="{55381A71-010E-4AD8-BE33-F58EB62954CE}"/>
              </a:ext>
            </a:extLst>
          </p:cNvPr>
          <p:cNvSpPr/>
          <p:nvPr/>
        </p:nvSpPr>
        <p:spPr>
          <a:xfrm>
            <a:off x="4517166" y="4469578"/>
            <a:ext cx="54960" cy="70289"/>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p>
        </p:txBody>
      </p:sp>
      <p:sp>
        <p:nvSpPr>
          <p:cNvPr id="78" name="شكل بيضاوي 77">
            <a:extLst>
              <a:ext uri="{FF2B5EF4-FFF2-40B4-BE49-F238E27FC236}">
                <a16:creationId xmlns:a16="http://schemas.microsoft.com/office/drawing/2014/main" id="{79C34517-B6DB-40B3-946B-A82D145E3E35}"/>
              </a:ext>
            </a:extLst>
          </p:cNvPr>
          <p:cNvSpPr/>
          <p:nvPr/>
        </p:nvSpPr>
        <p:spPr>
          <a:xfrm>
            <a:off x="5295007" y="350683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79" name="شكل بيضاوي 78">
            <a:extLst>
              <a:ext uri="{FF2B5EF4-FFF2-40B4-BE49-F238E27FC236}">
                <a16:creationId xmlns:a16="http://schemas.microsoft.com/office/drawing/2014/main" id="{8D78BE63-D844-4118-8041-5075854E324E}"/>
              </a:ext>
            </a:extLst>
          </p:cNvPr>
          <p:cNvSpPr/>
          <p:nvPr/>
        </p:nvSpPr>
        <p:spPr>
          <a:xfrm>
            <a:off x="5081833" y="377119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0" name="شكل بيضاوي 79">
            <a:extLst>
              <a:ext uri="{FF2B5EF4-FFF2-40B4-BE49-F238E27FC236}">
                <a16:creationId xmlns:a16="http://schemas.microsoft.com/office/drawing/2014/main" id="{C09CA9B8-4D96-415E-8804-D9834BB6C3A5}"/>
              </a:ext>
            </a:extLst>
          </p:cNvPr>
          <p:cNvSpPr/>
          <p:nvPr/>
        </p:nvSpPr>
        <p:spPr>
          <a:xfrm>
            <a:off x="5131152" y="397196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1" name="شكل بيضاوي 80">
            <a:extLst>
              <a:ext uri="{FF2B5EF4-FFF2-40B4-BE49-F238E27FC236}">
                <a16:creationId xmlns:a16="http://schemas.microsoft.com/office/drawing/2014/main" id="{E5A72725-8450-4D0C-B9C7-36D2C16EF12D}"/>
              </a:ext>
            </a:extLst>
          </p:cNvPr>
          <p:cNvSpPr/>
          <p:nvPr/>
        </p:nvSpPr>
        <p:spPr>
          <a:xfrm>
            <a:off x="5543200" y="367998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2" name="شكل بيضاوي 81">
            <a:extLst>
              <a:ext uri="{FF2B5EF4-FFF2-40B4-BE49-F238E27FC236}">
                <a16:creationId xmlns:a16="http://schemas.microsoft.com/office/drawing/2014/main" id="{16E1AAE7-9543-4F98-ADF1-B9C56941B922}"/>
              </a:ext>
            </a:extLst>
          </p:cNvPr>
          <p:cNvSpPr/>
          <p:nvPr/>
        </p:nvSpPr>
        <p:spPr>
          <a:xfrm>
            <a:off x="9657329" y="380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3" name="شكل بيضاوي 82">
            <a:extLst>
              <a:ext uri="{FF2B5EF4-FFF2-40B4-BE49-F238E27FC236}">
                <a16:creationId xmlns:a16="http://schemas.microsoft.com/office/drawing/2014/main" id="{B93579EF-0E72-41F0-A7BE-071FD27F47DF}"/>
              </a:ext>
            </a:extLst>
          </p:cNvPr>
          <p:cNvSpPr/>
          <p:nvPr/>
        </p:nvSpPr>
        <p:spPr>
          <a:xfrm>
            <a:off x="6056830" y="35802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4" name="شكل بيضاوي 83">
            <a:extLst>
              <a:ext uri="{FF2B5EF4-FFF2-40B4-BE49-F238E27FC236}">
                <a16:creationId xmlns:a16="http://schemas.microsoft.com/office/drawing/2014/main" id="{EA42B93F-1AF5-41A5-A9DD-37DA24CF3BB5}"/>
              </a:ext>
            </a:extLst>
          </p:cNvPr>
          <p:cNvSpPr/>
          <p:nvPr/>
        </p:nvSpPr>
        <p:spPr>
          <a:xfrm>
            <a:off x="7910002" y="385139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5" name="شكل بيضاوي 84">
            <a:extLst>
              <a:ext uri="{FF2B5EF4-FFF2-40B4-BE49-F238E27FC236}">
                <a16:creationId xmlns:a16="http://schemas.microsoft.com/office/drawing/2014/main" id="{DE56AE9E-47EE-41CA-B36E-E850C6AED4BF}"/>
              </a:ext>
            </a:extLst>
          </p:cNvPr>
          <p:cNvSpPr/>
          <p:nvPr/>
        </p:nvSpPr>
        <p:spPr>
          <a:xfrm>
            <a:off x="8438628"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6" name="شكل بيضاوي 85">
            <a:extLst>
              <a:ext uri="{FF2B5EF4-FFF2-40B4-BE49-F238E27FC236}">
                <a16:creationId xmlns:a16="http://schemas.microsoft.com/office/drawing/2014/main" id="{B574A216-C5C6-4E2A-8522-B01C91615B0B}"/>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7" name="شكل بيضاوي 86">
            <a:extLst>
              <a:ext uri="{FF2B5EF4-FFF2-40B4-BE49-F238E27FC236}">
                <a16:creationId xmlns:a16="http://schemas.microsoft.com/office/drawing/2014/main" id="{5FBB7484-5F73-45F4-B6F3-3ACDFFFA5E30}"/>
              </a:ext>
            </a:extLst>
          </p:cNvPr>
          <p:cNvSpPr/>
          <p:nvPr/>
        </p:nvSpPr>
        <p:spPr>
          <a:xfrm>
            <a:off x="6326793" y="38632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8" name="شكل بيضاوي 87">
            <a:extLst>
              <a:ext uri="{FF2B5EF4-FFF2-40B4-BE49-F238E27FC236}">
                <a16:creationId xmlns:a16="http://schemas.microsoft.com/office/drawing/2014/main" id="{29E9223D-BFFA-4D37-9B44-EFEF44DEEF5F}"/>
              </a:ext>
            </a:extLst>
          </p:cNvPr>
          <p:cNvSpPr/>
          <p:nvPr/>
        </p:nvSpPr>
        <p:spPr>
          <a:xfrm>
            <a:off x="5188945" y="362504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89" name="شكل بيضاوي 88">
            <a:extLst>
              <a:ext uri="{FF2B5EF4-FFF2-40B4-BE49-F238E27FC236}">
                <a16:creationId xmlns:a16="http://schemas.microsoft.com/office/drawing/2014/main" id="{D89FF3BB-096F-4B0F-A3FC-014CF233B708}"/>
              </a:ext>
            </a:extLst>
          </p:cNvPr>
          <p:cNvSpPr/>
          <p:nvPr/>
        </p:nvSpPr>
        <p:spPr>
          <a:xfrm>
            <a:off x="5302822" y="372877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0" name="شكل بيضاوي 89">
            <a:extLst>
              <a:ext uri="{FF2B5EF4-FFF2-40B4-BE49-F238E27FC236}">
                <a16:creationId xmlns:a16="http://schemas.microsoft.com/office/drawing/2014/main" id="{742A8C97-ADDB-485F-A987-7D36F20D75F0}"/>
              </a:ext>
            </a:extLst>
          </p:cNvPr>
          <p:cNvSpPr/>
          <p:nvPr/>
        </p:nvSpPr>
        <p:spPr>
          <a:xfrm>
            <a:off x="5207803" y="386706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1" name="شكل بيضاوي 90">
            <a:extLst>
              <a:ext uri="{FF2B5EF4-FFF2-40B4-BE49-F238E27FC236}">
                <a16:creationId xmlns:a16="http://schemas.microsoft.com/office/drawing/2014/main" id="{9F088EC7-E762-4293-9117-B9C550C0BA72}"/>
              </a:ext>
            </a:extLst>
          </p:cNvPr>
          <p:cNvSpPr/>
          <p:nvPr/>
        </p:nvSpPr>
        <p:spPr>
          <a:xfrm>
            <a:off x="5427466" y="38519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2" name="شكل بيضاوي 91">
            <a:extLst>
              <a:ext uri="{FF2B5EF4-FFF2-40B4-BE49-F238E27FC236}">
                <a16:creationId xmlns:a16="http://schemas.microsoft.com/office/drawing/2014/main" id="{CD306452-78F7-4D6D-8140-00705E6BFDEC}"/>
              </a:ext>
            </a:extLst>
          </p:cNvPr>
          <p:cNvSpPr/>
          <p:nvPr/>
        </p:nvSpPr>
        <p:spPr>
          <a:xfrm>
            <a:off x="5629986" y="38838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3" name="شكل بيضاوي 92">
            <a:extLst>
              <a:ext uri="{FF2B5EF4-FFF2-40B4-BE49-F238E27FC236}">
                <a16:creationId xmlns:a16="http://schemas.microsoft.com/office/drawing/2014/main" id="{74D831A0-4A28-43E0-9ECD-28A9C65B47FC}"/>
              </a:ext>
            </a:extLst>
          </p:cNvPr>
          <p:cNvSpPr/>
          <p:nvPr/>
        </p:nvSpPr>
        <p:spPr>
          <a:xfrm>
            <a:off x="6056830" y="37108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4" name="شكل بيضاوي 93">
            <a:extLst>
              <a:ext uri="{FF2B5EF4-FFF2-40B4-BE49-F238E27FC236}">
                <a16:creationId xmlns:a16="http://schemas.microsoft.com/office/drawing/2014/main" id="{681C9486-55F2-4171-A85E-7C485BA0A6CE}"/>
              </a:ext>
            </a:extLst>
          </p:cNvPr>
          <p:cNvSpPr/>
          <p:nvPr/>
        </p:nvSpPr>
        <p:spPr>
          <a:xfrm>
            <a:off x="8103350" y="394162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5" name="شكل بيضاوي 94">
            <a:extLst>
              <a:ext uri="{FF2B5EF4-FFF2-40B4-BE49-F238E27FC236}">
                <a16:creationId xmlns:a16="http://schemas.microsoft.com/office/drawing/2014/main" id="{5E00D63B-EFBE-457C-BB6C-1BFDD040D4F1}"/>
              </a:ext>
            </a:extLst>
          </p:cNvPr>
          <p:cNvSpPr/>
          <p:nvPr/>
        </p:nvSpPr>
        <p:spPr>
          <a:xfrm>
            <a:off x="5355792"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6" name="شكل بيضاوي 95">
            <a:extLst>
              <a:ext uri="{FF2B5EF4-FFF2-40B4-BE49-F238E27FC236}">
                <a16:creationId xmlns:a16="http://schemas.microsoft.com/office/drawing/2014/main" id="{AD142F2A-E2D8-4C8E-966C-11D32C28C4E4}"/>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7" name="شكل بيضاوي 96">
            <a:extLst>
              <a:ext uri="{FF2B5EF4-FFF2-40B4-BE49-F238E27FC236}">
                <a16:creationId xmlns:a16="http://schemas.microsoft.com/office/drawing/2014/main" id="{B1A65D37-3382-42B7-97AA-21086A520A0E}"/>
              </a:ext>
            </a:extLst>
          </p:cNvPr>
          <p:cNvSpPr/>
          <p:nvPr/>
        </p:nvSpPr>
        <p:spPr>
          <a:xfrm>
            <a:off x="7554936" y="392979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8" name="شكل بيضاوي 97">
            <a:extLst>
              <a:ext uri="{FF2B5EF4-FFF2-40B4-BE49-F238E27FC236}">
                <a16:creationId xmlns:a16="http://schemas.microsoft.com/office/drawing/2014/main" id="{F4BD6074-CA82-4894-B5B8-D849334E3D82}"/>
              </a:ext>
            </a:extLst>
          </p:cNvPr>
          <p:cNvSpPr/>
          <p:nvPr/>
        </p:nvSpPr>
        <p:spPr>
          <a:xfrm>
            <a:off x="7485897" y="379052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99" name="شكل بيضاوي 98">
            <a:extLst>
              <a:ext uri="{FF2B5EF4-FFF2-40B4-BE49-F238E27FC236}">
                <a16:creationId xmlns:a16="http://schemas.microsoft.com/office/drawing/2014/main" id="{7E3F5895-6081-4B4C-8E4B-8142D0E34390}"/>
              </a:ext>
            </a:extLst>
          </p:cNvPr>
          <p:cNvSpPr/>
          <p:nvPr/>
        </p:nvSpPr>
        <p:spPr>
          <a:xfrm>
            <a:off x="7324784"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0" name="شكل بيضاوي 99">
            <a:extLst>
              <a:ext uri="{FF2B5EF4-FFF2-40B4-BE49-F238E27FC236}">
                <a16:creationId xmlns:a16="http://schemas.microsoft.com/office/drawing/2014/main" id="{D22956E3-848D-4EB0-90BD-137DFB86128D}"/>
              </a:ext>
            </a:extLst>
          </p:cNvPr>
          <p:cNvSpPr/>
          <p:nvPr/>
        </p:nvSpPr>
        <p:spPr>
          <a:xfrm>
            <a:off x="7638740" y="369450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1" name="شكل بيضاوي 100">
            <a:extLst>
              <a:ext uri="{FF2B5EF4-FFF2-40B4-BE49-F238E27FC236}">
                <a16:creationId xmlns:a16="http://schemas.microsoft.com/office/drawing/2014/main" id="{1A7F7501-B155-4045-B431-980C337F66CB}"/>
              </a:ext>
            </a:extLst>
          </p:cNvPr>
          <p:cNvSpPr/>
          <p:nvPr/>
        </p:nvSpPr>
        <p:spPr>
          <a:xfrm>
            <a:off x="8425531" y="38052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2" name="شكل بيضاوي 101">
            <a:extLst>
              <a:ext uri="{FF2B5EF4-FFF2-40B4-BE49-F238E27FC236}">
                <a16:creationId xmlns:a16="http://schemas.microsoft.com/office/drawing/2014/main" id="{A888E586-797D-4274-9A7D-9CE3A3733A6C}"/>
              </a:ext>
            </a:extLst>
          </p:cNvPr>
          <p:cNvSpPr/>
          <p:nvPr/>
        </p:nvSpPr>
        <p:spPr>
          <a:xfrm>
            <a:off x="5978452" y="38676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3" name="شكل بيضاوي 102">
            <a:extLst>
              <a:ext uri="{FF2B5EF4-FFF2-40B4-BE49-F238E27FC236}">
                <a16:creationId xmlns:a16="http://schemas.microsoft.com/office/drawing/2014/main" id="{4B46A266-EF70-453D-83BA-278F4E8A4FA2}"/>
              </a:ext>
            </a:extLst>
          </p:cNvPr>
          <p:cNvSpPr/>
          <p:nvPr/>
        </p:nvSpPr>
        <p:spPr>
          <a:xfrm>
            <a:off x="7097506" y="37064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4" name="شكل بيضاوي 103">
            <a:extLst>
              <a:ext uri="{FF2B5EF4-FFF2-40B4-BE49-F238E27FC236}">
                <a16:creationId xmlns:a16="http://schemas.microsoft.com/office/drawing/2014/main" id="{538BF5C0-0A70-400F-9F37-AAD53E43D22D}"/>
              </a:ext>
            </a:extLst>
          </p:cNvPr>
          <p:cNvSpPr/>
          <p:nvPr/>
        </p:nvSpPr>
        <p:spPr>
          <a:xfrm>
            <a:off x="9378536" y="332810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5" name="شكل بيضاوي 104">
            <a:extLst>
              <a:ext uri="{FF2B5EF4-FFF2-40B4-BE49-F238E27FC236}">
                <a16:creationId xmlns:a16="http://schemas.microsoft.com/office/drawing/2014/main" id="{3FA3FFDC-6DF9-487C-95CB-252471B515A8}"/>
              </a:ext>
            </a:extLst>
          </p:cNvPr>
          <p:cNvSpPr/>
          <p:nvPr/>
        </p:nvSpPr>
        <p:spPr>
          <a:xfrm>
            <a:off x="9284984" y="380657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6" name="شكل بيضاوي 105">
            <a:extLst>
              <a:ext uri="{FF2B5EF4-FFF2-40B4-BE49-F238E27FC236}">
                <a16:creationId xmlns:a16="http://schemas.microsoft.com/office/drawing/2014/main" id="{7C93D34B-44E8-4727-B982-0AA6044EAB3A}"/>
              </a:ext>
            </a:extLst>
          </p:cNvPr>
          <p:cNvSpPr/>
          <p:nvPr/>
        </p:nvSpPr>
        <p:spPr>
          <a:xfrm>
            <a:off x="9508118" y="40136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7" name="شكل بيضاوي 106">
            <a:extLst>
              <a:ext uri="{FF2B5EF4-FFF2-40B4-BE49-F238E27FC236}">
                <a16:creationId xmlns:a16="http://schemas.microsoft.com/office/drawing/2014/main" id="{F22BADB8-43F0-461E-9A02-DC0F8ADAD4CC}"/>
              </a:ext>
            </a:extLst>
          </p:cNvPr>
          <p:cNvSpPr/>
          <p:nvPr/>
        </p:nvSpPr>
        <p:spPr>
          <a:xfrm>
            <a:off x="9463915" y="3640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8" name="شكل بيضاوي 107">
            <a:extLst>
              <a:ext uri="{FF2B5EF4-FFF2-40B4-BE49-F238E27FC236}">
                <a16:creationId xmlns:a16="http://schemas.microsoft.com/office/drawing/2014/main" id="{AF02CC5E-38E3-47E6-8A17-F999CE8DF3D9}"/>
              </a:ext>
            </a:extLst>
          </p:cNvPr>
          <p:cNvSpPr/>
          <p:nvPr/>
        </p:nvSpPr>
        <p:spPr>
          <a:xfrm>
            <a:off x="8595055" y="38447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09" name="شكل بيضاوي 108">
            <a:extLst>
              <a:ext uri="{FF2B5EF4-FFF2-40B4-BE49-F238E27FC236}">
                <a16:creationId xmlns:a16="http://schemas.microsoft.com/office/drawing/2014/main" id="{37DC11BB-84FD-42F3-A429-C6BDBF36448F}"/>
              </a:ext>
            </a:extLst>
          </p:cNvPr>
          <p:cNvSpPr/>
          <p:nvPr/>
        </p:nvSpPr>
        <p:spPr>
          <a:xfrm>
            <a:off x="6056830" y="39329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0" name="شكل بيضاوي 109">
            <a:extLst>
              <a:ext uri="{FF2B5EF4-FFF2-40B4-BE49-F238E27FC236}">
                <a16:creationId xmlns:a16="http://schemas.microsoft.com/office/drawing/2014/main" id="{75F33846-55BB-42CE-8D8D-08D342C17643}"/>
              </a:ext>
            </a:extLst>
          </p:cNvPr>
          <p:cNvSpPr/>
          <p:nvPr/>
        </p:nvSpPr>
        <p:spPr>
          <a:xfrm>
            <a:off x="7319573" y="36281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1" name="شكل بيضاوي 110">
            <a:extLst>
              <a:ext uri="{FF2B5EF4-FFF2-40B4-BE49-F238E27FC236}">
                <a16:creationId xmlns:a16="http://schemas.microsoft.com/office/drawing/2014/main" id="{83F0C0EB-BB73-450A-8B62-86B11AFD728E}"/>
              </a:ext>
            </a:extLst>
          </p:cNvPr>
          <p:cNvSpPr/>
          <p:nvPr/>
        </p:nvSpPr>
        <p:spPr>
          <a:xfrm>
            <a:off x="8935017" y="36368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2" name="شكل بيضاوي 111">
            <a:extLst>
              <a:ext uri="{FF2B5EF4-FFF2-40B4-BE49-F238E27FC236}">
                <a16:creationId xmlns:a16="http://schemas.microsoft.com/office/drawing/2014/main" id="{532A0BD3-B5BC-4242-A907-2F422AB51EA6}"/>
              </a:ext>
            </a:extLst>
          </p:cNvPr>
          <p:cNvSpPr/>
          <p:nvPr/>
        </p:nvSpPr>
        <p:spPr>
          <a:xfrm>
            <a:off x="6827541"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3" name="شكل بيضاوي 112">
            <a:extLst>
              <a:ext uri="{FF2B5EF4-FFF2-40B4-BE49-F238E27FC236}">
                <a16:creationId xmlns:a16="http://schemas.microsoft.com/office/drawing/2014/main" id="{6782D6F5-37A3-4180-AEB8-7670754A862C}"/>
              </a:ext>
            </a:extLst>
          </p:cNvPr>
          <p:cNvSpPr/>
          <p:nvPr/>
        </p:nvSpPr>
        <p:spPr>
          <a:xfrm>
            <a:off x="7071380" y="39416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4" name="شكل بيضاوي 113">
            <a:extLst>
              <a:ext uri="{FF2B5EF4-FFF2-40B4-BE49-F238E27FC236}">
                <a16:creationId xmlns:a16="http://schemas.microsoft.com/office/drawing/2014/main" id="{ECEDB3B6-1650-42B6-A4DA-9D382D56F96B}"/>
              </a:ext>
            </a:extLst>
          </p:cNvPr>
          <p:cNvSpPr/>
          <p:nvPr/>
        </p:nvSpPr>
        <p:spPr>
          <a:xfrm>
            <a:off x="9174171" y="361536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5" name="شكل بيضاوي 114">
            <a:extLst>
              <a:ext uri="{FF2B5EF4-FFF2-40B4-BE49-F238E27FC236}">
                <a16:creationId xmlns:a16="http://schemas.microsoft.com/office/drawing/2014/main" id="{B3CA01AB-4BA5-4A89-8036-354C31144797}"/>
              </a:ext>
            </a:extLst>
          </p:cNvPr>
          <p:cNvSpPr/>
          <p:nvPr/>
        </p:nvSpPr>
        <p:spPr>
          <a:xfrm>
            <a:off x="9563078" y="337284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6" name="شكل بيضاوي 115">
            <a:extLst>
              <a:ext uri="{FF2B5EF4-FFF2-40B4-BE49-F238E27FC236}">
                <a16:creationId xmlns:a16="http://schemas.microsoft.com/office/drawing/2014/main" id="{3403A6D4-3B13-469A-B4AA-CC20149C52E6}"/>
              </a:ext>
            </a:extLst>
          </p:cNvPr>
          <p:cNvSpPr/>
          <p:nvPr/>
        </p:nvSpPr>
        <p:spPr>
          <a:xfrm>
            <a:off x="9587758" y="376162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7" name="شكل بيضاوي 116">
            <a:extLst>
              <a:ext uri="{FF2B5EF4-FFF2-40B4-BE49-F238E27FC236}">
                <a16:creationId xmlns:a16="http://schemas.microsoft.com/office/drawing/2014/main" id="{1BC96C69-F6C5-4607-9077-2DC7BD37534C}"/>
              </a:ext>
            </a:extLst>
          </p:cNvPr>
          <p:cNvSpPr/>
          <p:nvPr/>
        </p:nvSpPr>
        <p:spPr>
          <a:xfrm>
            <a:off x="9630746" y="356116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8" name="شكل بيضاوي 117">
            <a:extLst>
              <a:ext uri="{FF2B5EF4-FFF2-40B4-BE49-F238E27FC236}">
                <a16:creationId xmlns:a16="http://schemas.microsoft.com/office/drawing/2014/main" id="{A3539A9B-4F4C-440E-B161-625CD99AF083}"/>
              </a:ext>
            </a:extLst>
          </p:cNvPr>
          <p:cNvSpPr/>
          <p:nvPr/>
        </p:nvSpPr>
        <p:spPr>
          <a:xfrm>
            <a:off x="9535598" y="41856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19" name="شكل بيضاوي 118">
            <a:extLst>
              <a:ext uri="{FF2B5EF4-FFF2-40B4-BE49-F238E27FC236}">
                <a16:creationId xmlns:a16="http://schemas.microsoft.com/office/drawing/2014/main" id="{38922F9B-AB71-4650-ABC0-D78B3BF970E8}"/>
              </a:ext>
            </a:extLst>
          </p:cNvPr>
          <p:cNvSpPr/>
          <p:nvPr/>
        </p:nvSpPr>
        <p:spPr>
          <a:xfrm>
            <a:off x="8225273" y="380228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0" name="شكل بيضاوي 119">
            <a:extLst>
              <a:ext uri="{FF2B5EF4-FFF2-40B4-BE49-F238E27FC236}">
                <a16:creationId xmlns:a16="http://schemas.microsoft.com/office/drawing/2014/main" id="{5B5874AA-9130-457E-A714-028130A1FE60}"/>
              </a:ext>
            </a:extLst>
          </p:cNvPr>
          <p:cNvSpPr/>
          <p:nvPr/>
        </p:nvSpPr>
        <p:spPr>
          <a:xfrm>
            <a:off x="8207848" y="360198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1" name="شكل بيضاوي 120">
            <a:extLst>
              <a:ext uri="{FF2B5EF4-FFF2-40B4-BE49-F238E27FC236}">
                <a16:creationId xmlns:a16="http://schemas.microsoft.com/office/drawing/2014/main" id="{3D211023-F52B-43FF-9BDD-A752D18412B2}"/>
              </a:ext>
            </a:extLst>
          </p:cNvPr>
          <p:cNvSpPr/>
          <p:nvPr/>
        </p:nvSpPr>
        <p:spPr>
          <a:xfrm>
            <a:off x="6479197" y="357150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2" name="شكل بيضاوي 121">
            <a:extLst>
              <a:ext uri="{FF2B5EF4-FFF2-40B4-BE49-F238E27FC236}">
                <a16:creationId xmlns:a16="http://schemas.microsoft.com/office/drawing/2014/main" id="{E32BA0D0-EF57-4702-9FDF-9544D29760F5}"/>
              </a:ext>
            </a:extLst>
          </p:cNvPr>
          <p:cNvSpPr/>
          <p:nvPr/>
        </p:nvSpPr>
        <p:spPr>
          <a:xfrm>
            <a:off x="6514030" y="378922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3" name="شكل بيضاوي 122">
            <a:extLst>
              <a:ext uri="{FF2B5EF4-FFF2-40B4-BE49-F238E27FC236}">
                <a16:creationId xmlns:a16="http://schemas.microsoft.com/office/drawing/2014/main" id="{A0BBF734-27FD-4295-AEDA-1B0F0447FC4D}"/>
              </a:ext>
            </a:extLst>
          </p:cNvPr>
          <p:cNvSpPr/>
          <p:nvPr/>
        </p:nvSpPr>
        <p:spPr>
          <a:xfrm>
            <a:off x="9059901" y="39532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4" name="شكل بيضاوي 123">
            <a:extLst>
              <a:ext uri="{FF2B5EF4-FFF2-40B4-BE49-F238E27FC236}">
                <a16:creationId xmlns:a16="http://schemas.microsoft.com/office/drawing/2014/main" id="{32E09C0F-56F6-423F-9BDC-75936DA5265C}"/>
              </a:ext>
            </a:extLst>
          </p:cNvPr>
          <p:cNvSpPr/>
          <p:nvPr/>
        </p:nvSpPr>
        <p:spPr>
          <a:xfrm>
            <a:off x="9351075" y="396451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5" name="شكل بيضاوي 124">
            <a:extLst>
              <a:ext uri="{FF2B5EF4-FFF2-40B4-BE49-F238E27FC236}">
                <a16:creationId xmlns:a16="http://schemas.microsoft.com/office/drawing/2014/main" id="{0B420A84-76A3-41C5-9607-8C9C1DDFFE50}"/>
              </a:ext>
            </a:extLst>
          </p:cNvPr>
          <p:cNvSpPr/>
          <p:nvPr/>
        </p:nvSpPr>
        <p:spPr>
          <a:xfrm>
            <a:off x="5363950" y="39450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6" name="شكل بيضاوي 125">
            <a:extLst>
              <a:ext uri="{FF2B5EF4-FFF2-40B4-BE49-F238E27FC236}">
                <a16:creationId xmlns:a16="http://schemas.microsoft.com/office/drawing/2014/main" id="{FFE463EE-3D20-414E-AAB4-3B8889193F43}"/>
              </a:ext>
            </a:extLst>
          </p:cNvPr>
          <p:cNvSpPr/>
          <p:nvPr/>
        </p:nvSpPr>
        <p:spPr>
          <a:xfrm>
            <a:off x="8835970" y="376023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7" name="شكل بيضاوي 126">
            <a:extLst>
              <a:ext uri="{FF2B5EF4-FFF2-40B4-BE49-F238E27FC236}">
                <a16:creationId xmlns:a16="http://schemas.microsoft.com/office/drawing/2014/main" id="{014AE5C0-B64E-4F7B-85AA-79373C89F6DE}"/>
              </a:ext>
            </a:extLst>
          </p:cNvPr>
          <p:cNvSpPr/>
          <p:nvPr/>
        </p:nvSpPr>
        <p:spPr>
          <a:xfrm>
            <a:off x="5774622" y="392543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8" name="شكل بيضاوي 127">
            <a:extLst>
              <a:ext uri="{FF2B5EF4-FFF2-40B4-BE49-F238E27FC236}">
                <a16:creationId xmlns:a16="http://schemas.microsoft.com/office/drawing/2014/main" id="{9DD0C698-037E-404C-88AC-18F21303D4A7}"/>
              </a:ext>
            </a:extLst>
          </p:cNvPr>
          <p:cNvSpPr/>
          <p:nvPr/>
        </p:nvSpPr>
        <p:spPr>
          <a:xfrm>
            <a:off x="7885640" y="36455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29" name="شكل بيضاوي 128">
            <a:extLst>
              <a:ext uri="{FF2B5EF4-FFF2-40B4-BE49-F238E27FC236}">
                <a16:creationId xmlns:a16="http://schemas.microsoft.com/office/drawing/2014/main" id="{B3FA015F-3599-4E5E-9DD0-E9EDC33AE182}"/>
              </a:ext>
            </a:extLst>
          </p:cNvPr>
          <p:cNvSpPr/>
          <p:nvPr/>
        </p:nvSpPr>
        <p:spPr>
          <a:xfrm>
            <a:off x="6300671" y="36150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0" name="شكل بيضاوي 129">
            <a:extLst>
              <a:ext uri="{FF2B5EF4-FFF2-40B4-BE49-F238E27FC236}">
                <a16:creationId xmlns:a16="http://schemas.microsoft.com/office/drawing/2014/main" id="{12CED82F-4FE0-4EDE-85A9-DE635E771223}"/>
              </a:ext>
            </a:extLst>
          </p:cNvPr>
          <p:cNvSpPr/>
          <p:nvPr/>
        </p:nvSpPr>
        <p:spPr>
          <a:xfrm>
            <a:off x="7785486" y="354538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1" name="شكل بيضاوي 130">
            <a:extLst>
              <a:ext uri="{FF2B5EF4-FFF2-40B4-BE49-F238E27FC236}">
                <a16:creationId xmlns:a16="http://schemas.microsoft.com/office/drawing/2014/main" id="{841C9C92-9E1C-4EBE-AAC0-010599255190}"/>
              </a:ext>
            </a:extLst>
          </p:cNvPr>
          <p:cNvSpPr/>
          <p:nvPr/>
        </p:nvSpPr>
        <p:spPr>
          <a:xfrm>
            <a:off x="5821695" y="36455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32" name="شكل بيضاوي 131">
            <a:extLst>
              <a:ext uri="{FF2B5EF4-FFF2-40B4-BE49-F238E27FC236}">
                <a16:creationId xmlns:a16="http://schemas.microsoft.com/office/drawing/2014/main" id="{A16B5D8A-CFB8-489E-BD2A-5C60C60E768C}"/>
              </a:ext>
            </a:extLst>
          </p:cNvPr>
          <p:cNvSpPr/>
          <p:nvPr/>
        </p:nvSpPr>
        <p:spPr>
          <a:xfrm>
            <a:off x="6691846" y="3850414"/>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cxnSp>
        <p:nvCxnSpPr>
          <p:cNvPr id="18" name="رابط مستقيم 17">
            <a:extLst>
              <a:ext uri="{FF2B5EF4-FFF2-40B4-BE49-F238E27FC236}">
                <a16:creationId xmlns:a16="http://schemas.microsoft.com/office/drawing/2014/main" id="{D079FC89-A6DE-4A86-B258-EF4A3E2DA065}"/>
              </a:ext>
            </a:extLst>
          </p:cNvPr>
          <p:cNvCxnSpPr>
            <a:cxnSpLocks/>
          </p:cNvCxnSpPr>
          <p:nvPr/>
        </p:nvCxnSpPr>
        <p:spPr>
          <a:xfrm flipV="1">
            <a:off x="9799303" y="34002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4" name="رابط مستقيم 133">
            <a:extLst>
              <a:ext uri="{FF2B5EF4-FFF2-40B4-BE49-F238E27FC236}">
                <a16:creationId xmlns:a16="http://schemas.microsoft.com/office/drawing/2014/main" id="{507B415B-CB6E-402F-8D2D-FEA0AB7BBF65}"/>
              </a:ext>
            </a:extLst>
          </p:cNvPr>
          <p:cNvCxnSpPr>
            <a:cxnSpLocks/>
          </p:cNvCxnSpPr>
          <p:nvPr/>
        </p:nvCxnSpPr>
        <p:spPr>
          <a:xfrm flipV="1">
            <a:off x="9808010" y="35526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5" name="رابط مستقيم 134">
            <a:extLst>
              <a:ext uri="{FF2B5EF4-FFF2-40B4-BE49-F238E27FC236}">
                <a16:creationId xmlns:a16="http://schemas.microsoft.com/office/drawing/2014/main" id="{D24742E7-104A-463C-9CE3-1FDAD5E34100}"/>
              </a:ext>
            </a:extLst>
          </p:cNvPr>
          <p:cNvCxnSpPr>
            <a:cxnSpLocks/>
            <a:endCxn id="15" idx="5"/>
          </p:cNvCxnSpPr>
          <p:nvPr/>
        </p:nvCxnSpPr>
        <p:spPr>
          <a:xfrm flipV="1">
            <a:off x="9803654" y="3709576"/>
            <a:ext cx="321787" cy="13222"/>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6" name="رابط مستقيم 135">
            <a:extLst>
              <a:ext uri="{FF2B5EF4-FFF2-40B4-BE49-F238E27FC236}">
                <a16:creationId xmlns:a16="http://schemas.microsoft.com/office/drawing/2014/main" id="{9E4D6358-005C-4E45-80CE-842125A60DC1}"/>
              </a:ext>
            </a:extLst>
          </p:cNvPr>
          <p:cNvCxnSpPr>
            <a:cxnSpLocks/>
          </p:cNvCxnSpPr>
          <p:nvPr/>
        </p:nvCxnSpPr>
        <p:spPr>
          <a:xfrm flipV="1">
            <a:off x="9812361" y="3866529"/>
            <a:ext cx="313080" cy="8668"/>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7" name="رابط مستقيم 136">
            <a:extLst>
              <a:ext uri="{FF2B5EF4-FFF2-40B4-BE49-F238E27FC236}">
                <a16:creationId xmlns:a16="http://schemas.microsoft.com/office/drawing/2014/main" id="{EBA022CB-5E18-4E1B-9644-66E2E2322DF1}"/>
              </a:ext>
            </a:extLst>
          </p:cNvPr>
          <p:cNvCxnSpPr>
            <a:cxnSpLocks/>
          </p:cNvCxnSpPr>
          <p:nvPr/>
        </p:nvCxnSpPr>
        <p:spPr>
          <a:xfrm flipV="1">
            <a:off x="9729632" y="3278368"/>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8" name="رابط مستقيم 137">
            <a:extLst>
              <a:ext uri="{FF2B5EF4-FFF2-40B4-BE49-F238E27FC236}">
                <a16:creationId xmlns:a16="http://schemas.microsoft.com/office/drawing/2014/main" id="{E600F645-484C-4B34-88FC-119E1FC26428}"/>
              </a:ext>
            </a:extLst>
          </p:cNvPr>
          <p:cNvCxnSpPr>
            <a:cxnSpLocks/>
          </p:cNvCxnSpPr>
          <p:nvPr/>
        </p:nvCxnSpPr>
        <p:spPr>
          <a:xfrm flipV="1">
            <a:off x="9725276" y="425373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39" name="رابط مستقيم 138">
            <a:extLst>
              <a:ext uri="{FF2B5EF4-FFF2-40B4-BE49-F238E27FC236}">
                <a16:creationId xmlns:a16="http://schemas.microsoft.com/office/drawing/2014/main" id="{8C730108-38DC-41DF-A180-12D17B789009}"/>
              </a:ext>
            </a:extLst>
          </p:cNvPr>
          <p:cNvCxnSpPr>
            <a:cxnSpLocks/>
          </p:cNvCxnSpPr>
          <p:nvPr/>
        </p:nvCxnSpPr>
        <p:spPr>
          <a:xfrm flipV="1">
            <a:off x="9786235" y="4144877"/>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0" name="رابط مستقيم 139">
            <a:extLst>
              <a:ext uri="{FF2B5EF4-FFF2-40B4-BE49-F238E27FC236}">
                <a16:creationId xmlns:a16="http://schemas.microsoft.com/office/drawing/2014/main" id="{8DE671E0-96A6-4D4B-8B40-F3947141E4F5}"/>
              </a:ext>
            </a:extLst>
          </p:cNvPr>
          <p:cNvCxnSpPr>
            <a:cxnSpLocks/>
          </p:cNvCxnSpPr>
          <p:nvPr/>
        </p:nvCxnSpPr>
        <p:spPr>
          <a:xfrm flipV="1">
            <a:off x="9821076" y="4009891"/>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cxnSp>
        <p:nvCxnSpPr>
          <p:cNvPr id="143" name="رابط مستقيم 142">
            <a:extLst>
              <a:ext uri="{FF2B5EF4-FFF2-40B4-BE49-F238E27FC236}">
                <a16:creationId xmlns:a16="http://schemas.microsoft.com/office/drawing/2014/main" id="{BB53A87C-21D3-44F0-87DF-1B200F4246EE}"/>
              </a:ext>
            </a:extLst>
          </p:cNvPr>
          <p:cNvCxnSpPr>
            <a:cxnSpLocks/>
          </p:cNvCxnSpPr>
          <p:nvPr/>
        </p:nvCxnSpPr>
        <p:spPr>
          <a:xfrm flipV="1">
            <a:off x="9655610" y="3178220"/>
            <a:ext cx="254819" cy="17705"/>
          </a:xfrm>
          <a:prstGeom prst="line">
            <a:avLst/>
          </a:prstGeom>
          <a:ln w="28575">
            <a:solidFill>
              <a:srgbClr val="7030A0"/>
            </a:solidFill>
            <a:prstDash val="sysDot"/>
          </a:ln>
        </p:spPr>
        <p:style>
          <a:lnRef idx="1">
            <a:schemeClr val="accent1"/>
          </a:lnRef>
          <a:fillRef idx="0">
            <a:schemeClr val="accent1"/>
          </a:fillRef>
          <a:effectRef idx="0">
            <a:schemeClr val="accent1"/>
          </a:effectRef>
          <a:fontRef idx="minor">
            <a:schemeClr val="tx1"/>
          </a:fontRef>
        </p:style>
      </p:cxnSp>
      <p:sp>
        <p:nvSpPr>
          <p:cNvPr id="146" name="شكل بيضاوي 145">
            <a:extLst>
              <a:ext uri="{FF2B5EF4-FFF2-40B4-BE49-F238E27FC236}">
                <a16:creationId xmlns:a16="http://schemas.microsoft.com/office/drawing/2014/main" id="{71DF1FA0-F31A-4DBF-B8A5-855F14EB7CF5}"/>
              </a:ext>
            </a:extLst>
          </p:cNvPr>
          <p:cNvSpPr/>
          <p:nvPr/>
        </p:nvSpPr>
        <p:spPr>
          <a:xfrm>
            <a:off x="6453071" y="376745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7" name="شكل بيضاوي 146">
            <a:extLst>
              <a:ext uri="{FF2B5EF4-FFF2-40B4-BE49-F238E27FC236}">
                <a16:creationId xmlns:a16="http://schemas.microsoft.com/office/drawing/2014/main" id="{99A37BDB-7159-427E-A654-97776B268A65}"/>
              </a:ext>
            </a:extLst>
          </p:cNvPr>
          <p:cNvSpPr/>
          <p:nvPr/>
        </p:nvSpPr>
        <p:spPr>
          <a:xfrm>
            <a:off x="6709975" y="36847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44" name="Freeform 34">
            <a:extLst>
              <a:ext uri="{FF2B5EF4-FFF2-40B4-BE49-F238E27FC236}">
                <a16:creationId xmlns:a16="http://schemas.microsoft.com/office/drawing/2014/main" id="{25263EB3-2B48-41C0-8982-340CB13CDF4F}"/>
              </a:ext>
            </a:extLst>
          </p:cNvPr>
          <p:cNvSpPr>
            <a:spLocks/>
          </p:cNvSpPr>
          <p:nvPr/>
        </p:nvSpPr>
        <p:spPr bwMode="auto">
          <a:xfrm>
            <a:off x="4063276" y="3459722"/>
            <a:ext cx="665638" cy="864612"/>
          </a:xfrm>
          <a:custGeom>
            <a:avLst/>
            <a:gdLst>
              <a:gd name="T0" fmla="*/ 50 w 509"/>
              <a:gd name="T1" fmla="*/ 4 h 526"/>
              <a:gd name="T2" fmla="*/ 508 w 509"/>
              <a:gd name="T3" fmla="*/ 229 h 526"/>
              <a:gd name="T4" fmla="*/ 58 w 509"/>
              <a:gd name="T5" fmla="*/ 522 h 526"/>
              <a:gd name="T6" fmla="*/ 163 w 509"/>
              <a:gd name="T7" fmla="*/ 252 h 526"/>
              <a:gd name="T8" fmla="*/ 50 w 509"/>
              <a:gd name="T9" fmla="*/ 4 h 526"/>
            </a:gdLst>
            <a:ahLst/>
            <a:cxnLst>
              <a:cxn ang="0">
                <a:pos x="T0" y="T1"/>
              </a:cxn>
              <a:cxn ang="0">
                <a:pos x="T2" y="T3"/>
              </a:cxn>
              <a:cxn ang="0">
                <a:pos x="T4" y="T5"/>
              </a:cxn>
              <a:cxn ang="0">
                <a:pos x="T6" y="T7"/>
              </a:cxn>
              <a:cxn ang="0">
                <a:pos x="T8" y="T9"/>
              </a:cxn>
            </a:cxnLst>
            <a:rect l="0" t="0" r="r" b="b"/>
            <a:pathLst>
              <a:path w="509" h="526">
                <a:moveTo>
                  <a:pt x="50" y="4"/>
                </a:moveTo>
                <a:cubicBezTo>
                  <a:pt x="108" y="0"/>
                  <a:pt x="507" y="143"/>
                  <a:pt x="508" y="229"/>
                </a:cubicBezTo>
                <a:cubicBezTo>
                  <a:pt x="509" y="315"/>
                  <a:pt x="116" y="518"/>
                  <a:pt x="58" y="522"/>
                </a:cubicBezTo>
                <a:cubicBezTo>
                  <a:pt x="0" y="526"/>
                  <a:pt x="164" y="338"/>
                  <a:pt x="163" y="252"/>
                </a:cubicBezTo>
                <a:cubicBezTo>
                  <a:pt x="162" y="166"/>
                  <a:pt x="74" y="56"/>
                  <a:pt x="50" y="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dirty="0"/>
          </a:p>
        </p:txBody>
      </p:sp>
      <p:sp>
        <p:nvSpPr>
          <p:cNvPr id="181" name="سهم: لليمين 180">
            <a:extLst>
              <a:ext uri="{FF2B5EF4-FFF2-40B4-BE49-F238E27FC236}">
                <a16:creationId xmlns:a16="http://schemas.microsoft.com/office/drawing/2014/main" id="{BF2F2ADD-CBAB-41F7-B213-4A0B57748515}"/>
              </a:ext>
            </a:extLst>
          </p:cNvPr>
          <p:cNvSpPr/>
          <p:nvPr/>
        </p:nvSpPr>
        <p:spPr>
          <a:xfrm>
            <a:off x="5128338" y="5889047"/>
            <a:ext cx="442342" cy="410094"/>
          </a:xfrm>
          <a:prstGeom prst="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dirty="0"/>
          </a:p>
        </p:txBody>
      </p:sp>
      <p:sp>
        <p:nvSpPr>
          <p:cNvPr id="150" name="شكل بيضاوي 149">
            <a:extLst>
              <a:ext uri="{FF2B5EF4-FFF2-40B4-BE49-F238E27FC236}">
                <a16:creationId xmlns:a16="http://schemas.microsoft.com/office/drawing/2014/main" id="{51F45013-8438-409D-AEAA-D80FB8CD3C9E}"/>
              </a:ext>
            </a:extLst>
          </p:cNvPr>
          <p:cNvSpPr/>
          <p:nvPr/>
        </p:nvSpPr>
        <p:spPr>
          <a:xfrm>
            <a:off x="5138185" y="385074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1" name="شكل بيضاوي 150">
            <a:extLst>
              <a:ext uri="{FF2B5EF4-FFF2-40B4-BE49-F238E27FC236}">
                <a16:creationId xmlns:a16="http://schemas.microsoft.com/office/drawing/2014/main" id="{E5080366-62F2-4CF1-A2B6-234C7C9FEE20}"/>
              </a:ext>
            </a:extLst>
          </p:cNvPr>
          <p:cNvSpPr/>
          <p:nvPr/>
        </p:nvSpPr>
        <p:spPr>
          <a:xfrm>
            <a:off x="5277668" y="3898192"/>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2" name="شكل بيضاوي 151">
            <a:extLst>
              <a:ext uri="{FF2B5EF4-FFF2-40B4-BE49-F238E27FC236}">
                <a16:creationId xmlns:a16="http://schemas.microsoft.com/office/drawing/2014/main" id="{47AE6745-FBED-4150-914B-1F4FD979E6CE}"/>
              </a:ext>
            </a:extLst>
          </p:cNvPr>
          <p:cNvSpPr/>
          <p:nvPr/>
        </p:nvSpPr>
        <p:spPr>
          <a:xfrm>
            <a:off x="5355347" y="375027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3" name="شكل بيضاوي 152">
            <a:extLst>
              <a:ext uri="{FF2B5EF4-FFF2-40B4-BE49-F238E27FC236}">
                <a16:creationId xmlns:a16="http://schemas.microsoft.com/office/drawing/2014/main" id="{D31E7703-65B3-43F0-9C28-26C6268C8CAE}"/>
              </a:ext>
            </a:extLst>
          </p:cNvPr>
          <p:cNvSpPr/>
          <p:nvPr/>
        </p:nvSpPr>
        <p:spPr>
          <a:xfrm>
            <a:off x="5179768" y="370540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6" name="شكل بيضاوي 155">
            <a:extLst>
              <a:ext uri="{FF2B5EF4-FFF2-40B4-BE49-F238E27FC236}">
                <a16:creationId xmlns:a16="http://schemas.microsoft.com/office/drawing/2014/main" id="{345EE10C-FEAD-4E71-A4B7-EE5D7201B023}"/>
              </a:ext>
            </a:extLst>
          </p:cNvPr>
          <p:cNvSpPr/>
          <p:nvPr/>
        </p:nvSpPr>
        <p:spPr>
          <a:xfrm>
            <a:off x="5322487" y="35756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7" name="شكل بيضاوي 156">
            <a:extLst>
              <a:ext uri="{FF2B5EF4-FFF2-40B4-BE49-F238E27FC236}">
                <a16:creationId xmlns:a16="http://schemas.microsoft.com/office/drawing/2014/main" id="{05E618A1-EC0D-43F5-8B99-E66E1C427BD1}"/>
              </a:ext>
            </a:extLst>
          </p:cNvPr>
          <p:cNvSpPr/>
          <p:nvPr/>
        </p:nvSpPr>
        <p:spPr>
          <a:xfrm>
            <a:off x="5173229" y="354537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8" name="شكل بيضاوي 157">
            <a:extLst>
              <a:ext uri="{FF2B5EF4-FFF2-40B4-BE49-F238E27FC236}">
                <a16:creationId xmlns:a16="http://schemas.microsoft.com/office/drawing/2014/main" id="{B5934BC1-5A4E-4520-9EEC-2EE89B95FC6B}"/>
              </a:ext>
            </a:extLst>
          </p:cNvPr>
          <p:cNvSpPr/>
          <p:nvPr/>
        </p:nvSpPr>
        <p:spPr>
          <a:xfrm>
            <a:off x="5243807" y="39670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59" name="شكل بيضاوي 158">
            <a:extLst>
              <a:ext uri="{FF2B5EF4-FFF2-40B4-BE49-F238E27FC236}">
                <a16:creationId xmlns:a16="http://schemas.microsoft.com/office/drawing/2014/main" id="{D80F0E40-F3E4-45E1-A8BE-719F7092E7A7}"/>
              </a:ext>
            </a:extLst>
          </p:cNvPr>
          <p:cNvSpPr/>
          <p:nvPr/>
        </p:nvSpPr>
        <p:spPr>
          <a:xfrm>
            <a:off x="4875243" y="371664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0" name="شكل بيضاوي 159">
            <a:extLst>
              <a:ext uri="{FF2B5EF4-FFF2-40B4-BE49-F238E27FC236}">
                <a16:creationId xmlns:a16="http://schemas.microsoft.com/office/drawing/2014/main" id="{53794A9F-38FC-4E33-8373-09C83D96807D}"/>
              </a:ext>
            </a:extLst>
          </p:cNvPr>
          <p:cNvSpPr/>
          <p:nvPr/>
        </p:nvSpPr>
        <p:spPr>
          <a:xfrm>
            <a:off x="5106080" y="373694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1" name="شكل بيضاوي 160">
            <a:extLst>
              <a:ext uri="{FF2B5EF4-FFF2-40B4-BE49-F238E27FC236}">
                <a16:creationId xmlns:a16="http://schemas.microsoft.com/office/drawing/2014/main" id="{2BB523CD-2179-43FE-8DA8-9B97BA99F4F3}"/>
              </a:ext>
            </a:extLst>
          </p:cNvPr>
          <p:cNvSpPr/>
          <p:nvPr/>
        </p:nvSpPr>
        <p:spPr>
          <a:xfrm>
            <a:off x="5428063" y="359073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2" name="شكل بيضاوي 161">
            <a:extLst>
              <a:ext uri="{FF2B5EF4-FFF2-40B4-BE49-F238E27FC236}">
                <a16:creationId xmlns:a16="http://schemas.microsoft.com/office/drawing/2014/main" id="{0E50F7F8-7990-465F-AFE8-D8687FCC1DF0}"/>
              </a:ext>
            </a:extLst>
          </p:cNvPr>
          <p:cNvSpPr/>
          <p:nvPr/>
        </p:nvSpPr>
        <p:spPr>
          <a:xfrm>
            <a:off x="5187422" y="3559716"/>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3" name="شكل بيضاوي 162">
            <a:extLst>
              <a:ext uri="{FF2B5EF4-FFF2-40B4-BE49-F238E27FC236}">
                <a16:creationId xmlns:a16="http://schemas.microsoft.com/office/drawing/2014/main" id="{1422A3A0-EE7A-4FFE-8BC9-56E450F3078C}"/>
              </a:ext>
            </a:extLst>
          </p:cNvPr>
          <p:cNvSpPr/>
          <p:nvPr/>
        </p:nvSpPr>
        <p:spPr>
          <a:xfrm>
            <a:off x="5257960" y="358983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4" name="شكل بيضاوي 163">
            <a:extLst>
              <a:ext uri="{FF2B5EF4-FFF2-40B4-BE49-F238E27FC236}">
                <a16:creationId xmlns:a16="http://schemas.microsoft.com/office/drawing/2014/main" id="{B15647A5-641B-430D-A4D7-67EDC1032D98}"/>
              </a:ext>
            </a:extLst>
          </p:cNvPr>
          <p:cNvSpPr/>
          <p:nvPr/>
        </p:nvSpPr>
        <p:spPr>
          <a:xfrm>
            <a:off x="5227580" y="3807317"/>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5" name="شكل بيضاوي 164">
            <a:extLst>
              <a:ext uri="{FF2B5EF4-FFF2-40B4-BE49-F238E27FC236}">
                <a16:creationId xmlns:a16="http://schemas.microsoft.com/office/drawing/2014/main" id="{9BBBA8E2-0AAE-4AAF-B76D-7456699E35BD}"/>
              </a:ext>
            </a:extLst>
          </p:cNvPr>
          <p:cNvSpPr/>
          <p:nvPr/>
        </p:nvSpPr>
        <p:spPr>
          <a:xfrm>
            <a:off x="5421305" y="396057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69" name="شكل بيضاوي 168">
            <a:extLst>
              <a:ext uri="{FF2B5EF4-FFF2-40B4-BE49-F238E27FC236}">
                <a16:creationId xmlns:a16="http://schemas.microsoft.com/office/drawing/2014/main" id="{49792C4D-5BA9-4D08-847E-E835D4A525B3}"/>
              </a:ext>
            </a:extLst>
          </p:cNvPr>
          <p:cNvSpPr/>
          <p:nvPr/>
        </p:nvSpPr>
        <p:spPr>
          <a:xfrm>
            <a:off x="5126627" y="392632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2" name="شكل بيضاوي 171">
            <a:extLst>
              <a:ext uri="{FF2B5EF4-FFF2-40B4-BE49-F238E27FC236}">
                <a16:creationId xmlns:a16="http://schemas.microsoft.com/office/drawing/2014/main" id="{B7B454E9-4C8E-49F3-8974-DF75AD1FBBF3}"/>
              </a:ext>
            </a:extLst>
          </p:cNvPr>
          <p:cNvSpPr/>
          <p:nvPr/>
        </p:nvSpPr>
        <p:spPr>
          <a:xfrm>
            <a:off x="5323984" y="40453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3" name="شكل بيضاوي 172">
            <a:extLst>
              <a:ext uri="{FF2B5EF4-FFF2-40B4-BE49-F238E27FC236}">
                <a16:creationId xmlns:a16="http://schemas.microsoft.com/office/drawing/2014/main" id="{5972AA69-C43B-4F69-8507-CB6AB19C1E9B}"/>
              </a:ext>
            </a:extLst>
          </p:cNvPr>
          <p:cNvSpPr/>
          <p:nvPr/>
        </p:nvSpPr>
        <p:spPr>
          <a:xfrm>
            <a:off x="5070845" y="355781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4" name="شكل بيضاوي 173">
            <a:extLst>
              <a:ext uri="{FF2B5EF4-FFF2-40B4-BE49-F238E27FC236}">
                <a16:creationId xmlns:a16="http://schemas.microsoft.com/office/drawing/2014/main" id="{C075B883-AF85-4DD9-AF9E-E723E281E274}"/>
              </a:ext>
            </a:extLst>
          </p:cNvPr>
          <p:cNvSpPr/>
          <p:nvPr/>
        </p:nvSpPr>
        <p:spPr>
          <a:xfrm>
            <a:off x="5248680" y="3723898"/>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5" name="شكل بيضاوي 174">
            <a:extLst>
              <a:ext uri="{FF2B5EF4-FFF2-40B4-BE49-F238E27FC236}">
                <a16:creationId xmlns:a16="http://schemas.microsoft.com/office/drawing/2014/main" id="{DFB5DA2B-907E-484C-BC96-CEA0D493BDAA}"/>
              </a:ext>
            </a:extLst>
          </p:cNvPr>
          <p:cNvSpPr/>
          <p:nvPr/>
        </p:nvSpPr>
        <p:spPr>
          <a:xfrm flipH="1">
            <a:off x="5369044" y="3745047"/>
            <a:ext cx="45719" cy="4571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6" name="شكل بيضاوي 175">
            <a:extLst>
              <a:ext uri="{FF2B5EF4-FFF2-40B4-BE49-F238E27FC236}">
                <a16:creationId xmlns:a16="http://schemas.microsoft.com/office/drawing/2014/main" id="{C5BCB818-7E60-4943-BE05-613288F5913F}"/>
              </a:ext>
            </a:extLst>
          </p:cNvPr>
          <p:cNvSpPr/>
          <p:nvPr/>
        </p:nvSpPr>
        <p:spPr>
          <a:xfrm>
            <a:off x="5330929" y="383338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7" name="شكل بيضاوي 176">
            <a:extLst>
              <a:ext uri="{FF2B5EF4-FFF2-40B4-BE49-F238E27FC236}">
                <a16:creationId xmlns:a16="http://schemas.microsoft.com/office/drawing/2014/main" id="{17126DB7-985C-4280-9450-6B2636CBD1F8}"/>
              </a:ext>
            </a:extLst>
          </p:cNvPr>
          <p:cNvSpPr/>
          <p:nvPr/>
        </p:nvSpPr>
        <p:spPr>
          <a:xfrm>
            <a:off x="5205854" y="403206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8" name="شكل بيضاوي 177">
            <a:extLst>
              <a:ext uri="{FF2B5EF4-FFF2-40B4-BE49-F238E27FC236}">
                <a16:creationId xmlns:a16="http://schemas.microsoft.com/office/drawing/2014/main" id="{DE558E2E-51A8-4EBB-8C17-DBA36A432FEE}"/>
              </a:ext>
            </a:extLst>
          </p:cNvPr>
          <p:cNvSpPr/>
          <p:nvPr/>
        </p:nvSpPr>
        <p:spPr>
          <a:xfrm>
            <a:off x="5332339" y="4015319"/>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79" name="شكل بيضاوي 178">
            <a:extLst>
              <a:ext uri="{FF2B5EF4-FFF2-40B4-BE49-F238E27FC236}">
                <a16:creationId xmlns:a16="http://schemas.microsoft.com/office/drawing/2014/main" id="{6E9BD431-687B-41D4-A85F-4F4A16DBE860}"/>
              </a:ext>
            </a:extLst>
          </p:cNvPr>
          <p:cNvSpPr/>
          <p:nvPr/>
        </p:nvSpPr>
        <p:spPr>
          <a:xfrm>
            <a:off x="5179772" y="354940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0" name="شكل بيضاوي 179">
            <a:extLst>
              <a:ext uri="{FF2B5EF4-FFF2-40B4-BE49-F238E27FC236}">
                <a16:creationId xmlns:a16="http://schemas.microsoft.com/office/drawing/2014/main" id="{60CAC6FC-3659-49E7-A067-281631A5FD96}"/>
              </a:ext>
            </a:extLst>
          </p:cNvPr>
          <p:cNvSpPr/>
          <p:nvPr/>
        </p:nvSpPr>
        <p:spPr>
          <a:xfrm>
            <a:off x="4796249" y="3912415"/>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2" name="شكل بيضاوي 181">
            <a:extLst>
              <a:ext uri="{FF2B5EF4-FFF2-40B4-BE49-F238E27FC236}">
                <a16:creationId xmlns:a16="http://schemas.microsoft.com/office/drawing/2014/main" id="{FF1A23B9-8FA0-4802-8831-E9BB6191D4BC}"/>
              </a:ext>
            </a:extLst>
          </p:cNvPr>
          <p:cNvSpPr/>
          <p:nvPr/>
        </p:nvSpPr>
        <p:spPr>
          <a:xfrm>
            <a:off x="5209305" y="3698091"/>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3" name="شكل بيضاوي 182">
            <a:extLst>
              <a:ext uri="{FF2B5EF4-FFF2-40B4-BE49-F238E27FC236}">
                <a16:creationId xmlns:a16="http://schemas.microsoft.com/office/drawing/2014/main" id="{07D0932E-B508-4D80-B920-0B4B627712C7}"/>
              </a:ext>
            </a:extLst>
          </p:cNvPr>
          <p:cNvSpPr/>
          <p:nvPr/>
        </p:nvSpPr>
        <p:spPr>
          <a:xfrm>
            <a:off x="5400250" y="382285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5" name="شكل بيضاوي 184">
            <a:extLst>
              <a:ext uri="{FF2B5EF4-FFF2-40B4-BE49-F238E27FC236}">
                <a16:creationId xmlns:a16="http://schemas.microsoft.com/office/drawing/2014/main" id="{7DFBC78E-77D8-4C8B-8DD7-0ECFA445DC39}"/>
              </a:ext>
            </a:extLst>
          </p:cNvPr>
          <p:cNvSpPr/>
          <p:nvPr/>
        </p:nvSpPr>
        <p:spPr>
          <a:xfrm>
            <a:off x="4756475" y="3584100"/>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6" name="شكل بيضاوي 185">
            <a:extLst>
              <a:ext uri="{FF2B5EF4-FFF2-40B4-BE49-F238E27FC236}">
                <a16:creationId xmlns:a16="http://schemas.microsoft.com/office/drawing/2014/main" id="{3B14DDBB-6591-435A-9C4B-9092489D5AB7}"/>
              </a:ext>
            </a:extLst>
          </p:cNvPr>
          <p:cNvSpPr/>
          <p:nvPr/>
        </p:nvSpPr>
        <p:spPr>
          <a:xfrm>
            <a:off x="5039109" y="365883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7" name="شكل بيضاوي 186">
            <a:extLst>
              <a:ext uri="{FF2B5EF4-FFF2-40B4-BE49-F238E27FC236}">
                <a16:creationId xmlns:a16="http://schemas.microsoft.com/office/drawing/2014/main" id="{BA7AEA10-1091-4085-9ED2-07322B44B628}"/>
              </a:ext>
            </a:extLst>
          </p:cNvPr>
          <p:cNvSpPr/>
          <p:nvPr/>
        </p:nvSpPr>
        <p:spPr>
          <a:xfrm>
            <a:off x="5206015" y="3811343"/>
            <a:ext cx="54960" cy="70289"/>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Y">
              <a:solidFill>
                <a:srgbClr val="00B0F0"/>
              </a:solidFill>
            </a:endParaRPr>
          </a:p>
        </p:txBody>
      </p:sp>
      <p:sp>
        <p:nvSpPr>
          <p:cNvPr id="189" name="Oval 29">
            <a:extLst>
              <a:ext uri="{FF2B5EF4-FFF2-40B4-BE49-F238E27FC236}">
                <a16:creationId xmlns:a16="http://schemas.microsoft.com/office/drawing/2014/main" id="{C1318D68-9429-46E2-9F5A-D40C37DD92A4}"/>
              </a:ext>
            </a:extLst>
          </p:cNvPr>
          <p:cNvSpPr>
            <a:spLocks noChangeArrowheads="1"/>
          </p:cNvSpPr>
          <p:nvPr/>
        </p:nvSpPr>
        <p:spPr bwMode="auto">
          <a:xfrm>
            <a:off x="3521645" y="3640772"/>
            <a:ext cx="332222" cy="649820"/>
          </a:xfrm>
          <a:prstGeom prst="ellipse">
            <a:avLst/>
          </a:pr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ar-SA"/>
          </a:p>
        </p:txBody>
      </p:sp>
      <p:sp>
        <p:nvSpPr>
          <p:cNvPr id="191" name="شكل حر 785">
            <a:extLst>
              <a:ext uri="{FF2B5EF4-FFF2-40B4-BE49-F238E27FC236}">
                <a16:creationId xmlns:a16="http://schemas.microsoft.com/office/drawing/2014/main" id="{9E88F1A2-A9BC-4F1C-ACA2-F8084700C096}"/>
              </a:ext>
            </a:extLst>
          </p:cNvPr>
          <p:cNvSpPr/>
          <p:nvPr/>
        </p:nvSpPr>
        <p:spPr>
          <a:xfrm>
            <a:off x="4311865" y="4795272"/>
            <a:ext cx="5261581" cy="876157"/>
          </a:xfrm>
          <a:custGeom>
            <a:avLst/>
            <a:gdLst>
              <a:gd name="connsiteX0" fmla="*/ 0 w 2247153"/>
              <a:gd name="connsiteY0" fmla="*/ 262967 h 292850"/>
              <a:gd name="connsiteX1" fmla="*/ 215153 w 2247153"/>
              <a:gd name="connsiteY1" fmla="*/ 17932 h 292850"/>
              <a:gd name="connsiteX2" fmla="*/ 442259 w 2247153"/>
              <a:gd name="connsiteY2" fmla="*/ 292850 h 292850"/>
              <a:gd name="connsiteX3" fmla="*/ 675341 w 2247153"/>
              <a:gd name="connsiteY3" fmla="*/ 17932 h 292850"/>
              <a:gd name="connsiteX4" fmla="*/ 890494 w 2247153"/>
              <a:gd name="connsiteY4" fmla="*/ 256991 h 292850"/>
              <a:gd name="connsiteX5" fmla="*/ 1111623 w 2247153"/>
              <a:gd name="connsiteY5" fmla="*/ 11956 h 292850"/>
              <a:gd name="connsiteX6" fmla="*/ 1362635 w 2247153"/>
              <a:gd name="connsiteY6" fmla="*/ 251014 h 292850"/>
              <a:gd name="connsiteX7" fmla="*/ 1583765 w 2247153"/>
              <a:gd name="connsiteY7" fmla="*/ 17932 h 292850"/>
              <a:gd name="connsiteX8" fmla="*/ 1822823 w 2247153"/>
              <a:gd name="connsiteY8" fmla="*/ 209179 h 292850"/>
              <a:gd name="connsiteX9" fmla="*/ 2032000 w 2247153"/>
              <a:gd name="connsiteY9" fmla="*/ 3 h 292850"/>
              <a:gd name="connsiteX10" fmla="*/ 2247153 w 2247153"/>
              <a:gd name="connsiteY10" fmla="*/ 203203 h 292850"/>
              <a:gd name="connsiteX11" fmla="*/ 2247153 w 2247153"/>
              <a:gd name="connsiteY11" fmla="*/ 203203 h 292850"/>
              <a:gd name="connsiteX0" fmla="*/ 0 w 2247153"/>
              <a:gd name="connsiteY0" fmla="*/ 262967 h 262967"/>
              <a:gd name="connsiteX1" fmla="*/ 215153 w 2247153"/>
              <a:gd name="connsiteY1" fmla="*/ 1793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2967 h 262967"/>
              <a:gd name="connsiteX1" fmla="*/ 102647 w 2247153"/>
              <a:gd name="connsiteY1" fmla="*/ 16812 h 262967"/>
              <a:gd name="connsiteX2" fmla="*/ 292881 w 2247153"/>
              <a:gd name="connsiteY2" fmla="*/ 255571 h 262967"/>
              <a:gd name="connsiteX3" fmla="*/ 675341 w 2247153"/>
              <a:gd name="connsiteY3" fmla="*/ 17932 h 262967"/>
              <a:gd name="connsiteX4" fmla="*/ 890494 w 2247153"/>
              <a:gd name="connsiteY4" fmla="*/ 256991 h 262967"/>
              <a:gd name="connsiteX5" fmla="*/ 1111623 w 2247153"/>
              <a:gd name="connsiteY5" fmla="*/ 11956 h 262967"/>
              <a:gd name="connsiteX6" fmla="*/ 1362635 w 2247153"/>
              <a:gd name="connsiteY6" fmla="*/ 251014 h 262967"/>
              <a:gd name="connsiteX7" fmla="*/ 1583765 w 2247153"/>
              <a:gd name="connsiteY7" fmla="*/ 17932 h 262967"/>
              <a:gd name="connsiteX8" fmla="*/ 1822823 w 2247153"/>
              <a:gd name="connsiteY8" fmla="*/ 209179 h 262967"/>
              <a:gd name="connsiteX9" fmla="*/ 2032000 w 2247153"/>
              <a:gd name="connsiteY9" fmla="*/ 3 h 262967"/>
              <a:gd name="connsiteX10" fmla="*/ 2247153 w 2247153"/>
              <a:gd name="connsiteY10" fmla="*/ 203203 h 262967"/>
              <a:gd name="connsiteX11" fmla="*/ 2247153 w 2247153"/>
              <a:gd name="connsiteY11" fmla="*/ 203203 h 262967"/>
              <a:gd name="connsiteX0" fmla="*/ 0 w 2247153"/>
              <a:gd name="connsiteY0" fmla="*/ 263300 h 263300"/>
              <a:gd name="connsiteX1" fmla="*/ 102647 w 2247153"/>
              <a:gd name="connsiteY1" fmla="*/ 17145 h 263300"/>
              <a:gd name="connsiteX2" fmla="*/ 292881 w 2247153"/>
              <a:gd name="connsiteY2" fmla="*/ 255904 h 263300"/>
              <a:gd name="connsiteX3" fmla="*/ 445586 w 2247153"/>
              <a:gd name="connsiteY3" fmla="*/ 0 h 263300"/>
              <a:gd name="connsiteX4" fmla="*/ 890494 w 2247153"/>
              <a:gd name="connsiteY4" fmla="*/ 257324 h 263300"/>
              <a:gd name="connsiteX5" fmla="*/ 1111623 w 2247153"/>
              <a:gd name="connsiteY5" fmla="*/ 12289 h 263300"/>
              <a:gd name="connsiteX6" fmla="*/ 1362635 w 2247153"/>
              <a:gd name="connsiteY6" fmla="*/ 251347 h 263300"/>
              <a:gd name="connsiteX7" fmla="*/ 1583765 w 2247153"/>
              <a:gd name="connsiteY7" fmla="*/ 18265 h 263300"/>
              <a:gd name="connsiteX8" fmla="*/ 1822823 w 2247153"/>
              <a:gd name="connsiteY8" fmla="*/ 209512 h 263300"/>
              <a:gd name="connsiteX9" fmla="*/ 2032000 w 2247153"/>
              <a:gd name="connsiteY9" fmla="*/ 336 h 263300"/>
              <a:gd name="connsiteX10" fmla="*/ 2247153 w 2247153"/>
              <a:gd name="connsiteY10" fmla="*/ 203536 h 263300"/>
              <a:gd name="connsiteX11" fmla="*/ 2247153 w 2247153"/>
              <a:gd name="connsiteY11" fmla="*/ 203536 h 263300"/>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74213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472 h 303078"/>
              <a:gd name="connsiteX1" fmla="*/ 102647 w 2247153"/>
              <a:gd name="connsiteY1" fmla="*/ 17317 h 303078"/>
              <a:gd name="connsiteX2" fmla="*/ 292881 w 2247153"/>
              <a:gd name="connsiteY2" fmla="*/ 256076 h 303078"/>
              <a:gd name="connsiteX3" fmla="*/ 445586 w 2247153"/>
              <a:gd name="connsiteY3" fmla="*/ 172 h 303078"/>
              <a:gd name="connsiteX4" fmla="*/ 615818 w 2247153"/>
              <a:gd name="connsiteY4" fmla="*/ 303067 h 303078"/>
              <a:gd name="connsiteX5" fmla="*/ 1111623 w 2247153"/>
              <a:gd name="connsiteY5" fmla="*/ 12461 h 303078"/>
              <a:gd name="connsiteX6" fmla="*/ 1362635 w 2247153"/>
              <a:gd name="connsiteY6" fmla="*/ 251519 h 303078"/>
              <a:gd name="connsiteX7" fmla="*/ 1583765 w 2247153"/>
              <a:gd name="connsiteY7" fmla="*/ 18437 h 303078"/>
              <a:gd name="connsiteX8" fmla="*/ 1822823 w 2247153"/>
              <a:gd name="connsiteY8" fmla="*/ 209684 h 303078"/>
              <a:gd name="connsiteX9" fmla="*/ 2032000 w 2247153"/>
              <a:gd name="connsiteY9" fmla="*/ 508 h 303078"/>
              <a:gd name="connsiteX10" fmla="*/ 2247153 w 2247153"/>
              <a:gd name="connsiteY10" fmla="*/ 203708 h 303078"/>
              <a:gd name="connsiteX11" fmla="*/ 2247153 w 2247153"/>
              <a:gd name="connsiteY11" fmla="*/ 203708 h 303078"/>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1111623 w 2247153"/>
              <a:gd name="connsiteY5" fmla="*/ 12292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817391 w 2247153"/>
              <a:gd name="connsiteY5" fmla="*/ 3111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1362635 w 2247153"/>
              <a:gd name="connsiteY6" fmla="*/ 251350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3 h 263303"/>
              <a:gd name="connsiteX1" fmla="*/ 102647 w 2247153"/>
              <a:gd name="connsiteY1" fmla="*/ 17148 h 263303"/>
              <a:gd name="connsiteX2" fmla="*/ 292881 w 2247153"/>
              <a:gd name="connsiteY2" fmla="*/ 255907 h 263303"/>
              <a:gd name="connsiteX3" fmla="*/ 445586 w 2247153"/>
              <a:gd name="connsiteY3" fmla="*/ 3 h 263303"/>
              <a:gd name="connsiteX4" fmla="*/ 615461 w 2247153"/>
              <a:gd name="connsiteY4" fmla="*/ 261623 h 263303"/>
              <a:gd name="connsiteX5" fmla="*/ 674213 w 2247153"/>
              <a:gd name="connsiteY5" fmla="*/ 17148 h 263303"/>
              <a:gd name="connsiteX6" fmla="*/ 900576 w 2247153"/>
              <a:gd name="connsiteY6" fmla="*/ 250828 h 263303"/>
              <a:gd name="connsiteX7" fmla="*/ 1583765 w 2247153"/>
              <a:gd name="connsiteY7" fmla="*/ 18268 h 263303"/>
              <a:gd name="connsiteX8" fmla="*/ 1822823 w 2247153"/>
              <a:gd name="connsiteY8" fmla="*/ 209515 h 263303"/>
              <a:gd name="connsiteX9" fmla="*/ 2032000 w 2247153"/>
              <a:gd name="connsiteY9" fmla="*/ 339 h 263303"/>
              <a:gd name="connsiteX10" fmla="*/ 2247153 w 2247153"/>
              <a:gd name="connsiteY10" fmla="*/ 203539 h 263303"/>
              <a:gd name="connsiteX11" fmla="*/ 2247153 w 2247153"/>
              <a:gd name="connsiteY11" fmla="*/ 203539 h 263303"/>
              <a:gd name="connsiteX0" fmla="*/ 0 w 2247153"/>
              <a:gd name="connsiteY0" fmla="*/ 263309 h 263309"/>
              <a:gd name="connsiteX1" fmla="*/ 102647 w 2247153"/>
              <a:gd name="connsiteY1" fmla="*/ 17154 h 263309"/>
              <a:gd name="connsiteX2" fmla="*/ 216960 w 2247153"/>
              <a:gd name="connsiteY2" fmla="*/ 250834 h 263309"/>
              <a:gd name="connsiteX3" fmla="*/ 445586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615461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74213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615461 w 2247153"/>
              <a:gd name="connsiteY5" fmla="*/ 22869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900576 w 2247153"/>
              <a:gd name="connsiteY6" fmla="*/ 250834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1583765 w 2247153"/>
              <a:gd name="connsiteY7" fmla="*/ 1827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902839 w 2247153"/>
              <a:gd name="connsiteY7" fmla="*/ 31124 h 263326"/>
              <a:gd name="connsiteX8" fmla="*/ 1822823 w 2247153"/>
              <a:gd name="connsiteY8" fmla="*/ 209521 h 263326"/>
              <a:gd name="connsiteX9" fmla="*/ 2032000 w 2247153"/>
              <a:gd name="connsiteY9" fmla="*/ 345 h 263326"/>
              <a:gd name="connsiteX10" fmla="*/ 2247153 w 2247153"/>
              <a:gd name="connsiteY10" fmla="*/ 203545 h 263326"/>
              <a:gd name="connsiteX11" fmla="*/ 2247153 w 2247153"/>
              <a:gd name="connsiteY11" fmla="*/ 203545 h 263326"/>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788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153"/>
              <a:gd name="connsiteY0" fmla="*/ 263309 h 263309"/>
              <a:gd name="connsiteX1" fmla="*/ 102647 w 2247153"/>
              <a:gd name="connsiteY1" fmla="*/ 17154 h 263309"/>
              <a:gd name="connsiteX2" fmla="*/ 216960 w 2247153"/>
              <a:gd name="connsiteY2" fmla="*/ 250834 h 263309"/>
              <a:gd name="connsiteX3" fmla="*/ 331273 w 2247153"/>
              <a:gd name="connsiteY3" fmla="*/ 9 h 263309"/>
              <a:gd name="connsiteX4" fmla="*/ 445586 w 2247153"/>
              <a:gd name="connsiteY4" fmla="*/ 261629 h 263309"/>
              <a:gd name="connsiteX5" fmla="*/ 559900 w 2247153"/>
              <a:gd name="connsiteY5" fmla="*/ 17154 h 263309"/>
              <a:gd name="connsiteX6" fmla="*/ 679595 w 2247153"/>
              <a:gd name="connsiteY6" fmla="*/ 263309 h 263309"/>
              <a:gd name="connsiteX7" fmla="*/ 817391 w 2247153"/>
              <a:gd name="connsiteY7" fmla="*/ 17154 h 263309"/>
              <a:gd name="connsiteX8" fmla="*/ 1822823 w 2247153"/>
              <a:gd name="connsiteY8" fmla="*/ 209521 h 263309"/>
              <a:gd name="connsiteX9" fmla="*/ 2032000 w 2247153"/>
              <a:gd name="connsiteY9" fmla="*/ 345 h 263309"/>
              <a:gd name="connsiteX10" fmla="*/ 2247153 w 2247153"/>
              <a:gd name="connsiteY10" fmla="*/ 203545 h 263309"/>
              <a:gd name="connsiteX11" fmla="*/ 2247153 w 2247153"/>
              <a:gd name="connsiteY11" fmla="*/ 203545 h 263309"/>
              <a:gd name="connsiteX0" fmla="*/ 0 w 2247201"/>
              <a:gd name="connsiteY0" fmla="*/ 263309 h 263332"/>
              <a:gd name="connsiteX1" fmla="*/ 102647 w 2247201"/>
              <a:gd name="connsiteY1" fmla="*/ 17154 h 263332"/>
              <a:gd name="connsiteX2" fmla="*/ 216960 w 2247201"/>
              <a:gd name="connsiteY2" fmla="*/ 250834 h 263332"/>
              <a:gd name="connsiteX3" fmla="*/ 331273 w 2247201"/>
              <a:gd name="connsiteY3" fmla="*/ 9 h 263332"/>
              <a:gd name="connsiteX4" fmla="*/ 445586 w 2247201"/>
              <a:gd name="connsiteY4" fmla="*/ 261629 h 263332"/>
              <a:gd name="connsiteX5" fmla="*/ 559900 w 2247201"/>
              <a:gd name="connsiteY5" fmla="*/ 17154 h 263332"/>
              <a:gd name="connsiteX6" fmla="*/ 679595 w 2247201"/>
              <a:gd name="connsiteY6" fmla="*/ 263309 h 263332"/>
              <a:gd name="connsiteX7" fmla="*/ 817391 w 2247201"/>
              <a:gd name="connsiteY7" fmla="*/ 17154 h 263332"/>
              <a:gd name="connsiteX8" fmla="*/ 902839 w 2247201"/>
              <a:gd name="connsiteY8" fmla="*/ 263309 h 263332"/>
              <a:gd name="connsiteX9" fmla="*/ 2032000 w 2247201"/>
              <a:gd name="connsiteY9" fmla="*/ 345 h 263332"/>
              <a:gd name="connsiteX10" fmla="*/ 2247153 w 2247201"/>
              <a:gd name="connsiteY10" fmla="*/ 203545 h 263332"/>
              <a:gd name="connsiteX11" fmla="*/ 2247153 w 2247201"/>
              <a:gd name="connsiteY11" fmla="*/ 203545 h 263332"/>
              <a:gd name="connsiteX0" fmla="*/ 0 w 2247153"/>
              <a:gd name="connsiteY0" fmla="*/ 263309 h 263326"/>
              <a:gd name="connsiteX1" fmla="*/ 102647 w 2247153"/>
              <a:gd name="connsiteY1" fmla="*/ 17154 h 263326"/>
              <a:gd name="connsiteX2" fmla="*/ 216960 w 2247153"/>
              <a:gd name="connsiteY2" fmla="*/ 250834 h 263326"/>
              <a:gd name="connsiteX3" fmla="*/ 331273 w 2247153"/>
              <a:gd name="connsiteY3" fmla="*/ 9 h 263326"/>
              <a:gd name="connsiteX4" fmla="*/ 445586 w 2247153"/>
              <a:gd name="connsiteY4" fmla="*/ 261629 h 263326"/>
              <a:gd name="connsiteX5" fmla="*/ 559900 w 2247153"/>
              <a:gd name="connsiteY5" fmla="*/ 17154 h 263326"/>
              <a:gd name="connsiteX6" fmla="*/ 679595 w 2247153"/>
              <a:gd name="connsiteY6" fmla="*/ 263309 h 263326"/>
              <a:gd name="connsiteX7" fmla="*/ 817391 w 2247153"/>
              <a:gd name="connsiteY7" fmla="*/ 17154 h 263326"/>
              <a:gd name="connsiteX8" fmla="*/ 902839 w 2247153"/>
              <a:gd name="connsiteY8" fmla="*/ 263309 h 263326"/>
              <a:gd name="connsiteX9" fmla="*/ 1017152 w 2247153"/>
              <a:gd name="connsiteY9" fmla="*/ 31123 h 263326"/>
              <a:gd name="connsiteX10" fmla="*/ 2247153 w 2247153"/>
              <a:gd name="connsiteY10" fmla="*/ 203545 h 263326"/>
              <a:gd name="connsiteX11" fmla="*/ 2247153 w 2247153"/>
              <a:gd name="connsiteY11" fmla="*/ 203545 h 263326"/>
              <a:gd name="connsiteX0" fmla="*/ 0 w 2388910"/>
              <a:gd name="connsiteY0" fmla="*/ 263309 h 263326"/>
              <a:gd name="connsiteX1" fmla="*/ 102647 w 2388910"/>
              <a:gd name="connsiteY1" fmla="*/ 17154 h 263326"/>
              <a:gd name="connsiteX2" fmla="*/ 216960 w 2388910"/>
              <a:gd name="connsiteY2" fmla="*/ 250834 h 263326"/>
              <a:gd name="connsiteX3" fmla="*/ 331273 w 2388910"/>
              <a:gd name="connsiteY3" fmla="*/ 9 h 263326"/>
              <a:gd name="connsiteX4" fmla="*/ 445586 w 2388910"/>
              <a:gd name="connsiteY4" fmla="*/ 261629 h 263326"/>
              <a:gd name="connsiteX5" fmla="*/ 559900 w 2388910"/>
              <a:gd name="connsiteY5" fmla="*/ 17154 h 263326"/>
              <a:gd name="connsiteX6" fmla="*/ 679595 w 2388910"/>
              <a:gd name="connsiteY6" fmla="*/ 263309 h 263326"/>
              <a:gd name="connsiteX7" fmla="*/ 817391 w 2388910"/>
              <a:gd name="connsiteY7" fmla="*/ 17154 h 263326"/>
              <a:gd name="connsiteX8" fmla="*/ 902839 w 2388910"/>
              <a:gd name="connsiteY8" fmla="*/ 263309 h 263326"/>
              <a:gd name="connsiteX9" fmla="*/ 1017152 w 2388910"/>
              <a:gd name="connsiteY9" fmla="*/ 31123 h 263326"/>
              <a:gd name="connsiteX10" fmla="*/ 2247153 w 2388910"/>
              <a:gd name="connsiteY10" fmla="*/ 203545 h 263326"/>
              <a:gd name="connsiteX11" fmla="*/ 2388910 w 2388910"/>
              <a:gd name="connsiteY11" fmla="*/ 226068 h 263326"/>
              <a:gd name="connsiteX0" fmla="*/ 0 w 2388910"/>
              <a:gd name="connsiteY0" fmla="*/ 263309 h 271343"/>
              <a:gd name="connsiteX1" fmla="*/ 102647 w 2388910"/>
              <a:gd name="connsiteY1" fmla="*/ 17154 h 271343"/>
              <a:gd name="connsiteX2" fmla="*/ 216960 w 2388910"/>
              <a:gd name="connsiteY2" fmla="*/ 250834 h 271343"/>
              <a:gd name="connsiteX3" fmla="*/ 331273 w 2388910"/>
              <a:gd name="connsiteY3" fmla="*/ 9 h 271343"/>
              <a:gd name="connsiteX4" fmla="*/ 445586 w 2388910"/>
              <a:gd name="connsiteY4" fmla="*/ 261629 h 271343"/>
              <a:gd name="connsiteX5" fmla="*/ 559900 w 2388910"/>
              <a:gd name="connsiteY5" fmla="*/ 17154 h 271343"/>
              <a:gd name="connsiteX6" fmla="*/ 679595 w 2388910"/>
              <a:gd name="connsiteY6" fmla="*/ 263309 h 271343"/>
              <a:gd name="connsiteX7" fmla="*/ 817391 w 2388910"/>
              <a:gd name="connsiteY7" fmla="*/ 17154 h 271343"/>
              <a:gd name="connsiteX8" fmla="*/ 902839 w 2388910"/>
              <a:gd name="connsiteY8" fmla="*/ 263309 h 271343"/>
              <a:gd name="connsiteX9" fmla="*/ 1017152 w 2388910"/>
              <a:gd name="connsiteY9" fmla="*/ 31123 h 271343"/>
              <a:gd name="connsiteX10" fmla="*/ 1131465 w 2388910"/>
              <a:gd name="connsiteY10" fmla="*/ 263326 h 271343"/>
              <a:gd name="connsiteX11" fmla="*/ 2388910 w 2388910"/>
              <a:gd name="connsiteY11" fmla="*/ 226068 h 271343"/>
              <a:gd name="connsiteX0" fmla="*/ 0 w 1245778"/>
              <a:gd name="connsiteY0" fmla="*/ 263457 h 263557"/>
              <a:gd name="connsiteX1" fmla="*/ 102647 w 1245778"/>
              <a:gd name="connsiteY1" fmla="*/ 17302 h 263557"/>
              <a:gd name="connsiteX2" fmla="*/ 216960 w 1245778"/>
              <a:gd name="connsiteY2" fmla="*/ 250982 h 263557"/>
              <a:gd name="connsiteX3" fmla="*/ 331273 w 1245778"/>
              <a:gd name="connsiteY3" fmla="*/ 157 h 263557"/>
              <a:gd name="connsiteX4" fmla="*/ 445586 w 1245778"/>
              <a:gd name="connsiteY4" fmla="*/ 261777 h 263557"/>
              <a:gd name="connsiteX5" fmla="*/ 559900 w 1245778"/>
              <a:gd name="connsiteY5" fmla="*/ 17302 h 263557"/>
              <a:gd name="connsiteX6" fmla="*/ 679595 w 1245778"/>
              <a:gd name="connsiteY6" fmla="*/ 263457 h 263557"/>
              <a:gd name="connsiteX7" fmla="*/ 817391 w 1245778"/>
              <a:gd name="connsiteY7" fmla="*/ 17302 h 263557"/>
              <a:gd name="connsiteX8" fmla="*/ 902839 w 1245778"/>
              <a:gd name="connsiteY8" fmla="*/ 263457 h 263557"/>
              <a:gd name="connsiteX9" fmla="*/ 1017152 w 1245778"/>
              <a:gd name="connsiteY9" fmla="*/ 31271 h 263557"/>
              <a:gd name="connsiteX10" fmla="*/ 1131465 w 1245778"/>
              <a:gd name="connsiteY10" fmla="*/ 263474 h 263557"/>
              <a:gd name="connsiteX11" fmla="*/ 1245778 w 1245778"/>
              <a:gd name="connsiteY11" fmla="*/ 156 h 263557"/>
              <a:gd name="connsiteX0" fmla="*/ 0 w 1245778"/>
              <a:gd name="connsiteY0" fmla="*/ 263310 h 263344"/>
              <a:gd name="connsiteX1" fmla="*/ 102647 w 1245778"/>
              <a:gd name="connsiteY1" fmla="*/ 17155 h 263344"/>
              <a:gd name="connsiteX2" fmla="*/ 216960 w 1245778"/>
              <a:gd name="connsiteY2" fmla="*/ 250835 h 263344"/>
              <a:gd name="connsiteX3" fmla="*/ 331273 w 1245778"/>
              <a:gd name="connsiteY3" fmla="*/ 10 h 263344"/>
              <a:gd name="connsiteX4" fmla="*/ 445586 w 1245778"/>
              <a:gd name="connsiteY4" fmla="*/ 261630 h 263344"/>
              <a:gd name="connsiteX5" fmla="*/ 559900 w 1245778"/>
              <a:gd name="connsiteY5" fmla="*/ 17155 h 263344"/>
              <a:gd name="connsiteX6" fmla="*/ 679595 w 1245778"/>
              <a:gd name="connsiteY6" fmla="*/ 263310 h 263344"/>
              <a:gd name="connsiteX7" fmla="*/ 817391 w 1245778"/>
              <a:gd name="connsiteY7" fmla="*/ 17155 h 263344"/>
              <a:gd name="connsiteX8" fmla="*/ 902839 w 1245778"/>
              <a:gd name="connsiteY8" fmla="*/ 263310 h 263344"/>
              <a:gd name="connsiteX9" fmla="*/ 1017152 w 1245778"/>
              <a:gd name="connsiteY9" fmla="*/ 31124 h 263344"/>
              <a:gd name="connsiteX10" fmla="*/ 1131465 w 1245778"/>
              <a:gd name="connsiteY10" fmla="*/ 263327 h 263344"/>
              <a:gd name="connsiteX11" fmla="*/ 1245778 w 1245778"/>
              <a:gd name="connsiteY11" fmla="*/ 17154 h 263344"/>
              <a:gd name="connsiteX0" fmla="*/ 0 w 1245778"/>
              <a:gd name="connsiteY0" fmla="*/ 263310 h 263327"/>
              <a:gd name="connsiteX1" fmla="*/ 102647 w 1245778"/>
              <a:gd name="connsiteY1" fmla="*/ 17155 h 263327"/>
              <a:gd name="connsiteX2" fmla="*/ 216960 w 1245778"/>
              <a:gd name="connsiteY2" fmla="*/ 250835 h 263327"/>
              <a:gd name="connsiteX3" fmla="*/ 331273 w 1245778"/>
              <a:gd name="connsiteY3" fmla="*/ 10 h 263327"/>
              <a:gd name="connsiteX4" fmla="*/ 445586 w 1245778"/>
              <a:gd name="connsiteY4" fmla="*/ 261630 h 263327"/>
              <a:gd name="connsiteX5" fmla="*/ 559900 w 1245778"/>
              <a:gd name="connsiteY5" fmla="*/ 17155 h 263327"/>
              <a:gd name="connsiteX6" fmla="*/ 679595 w 1245778"/>
              <a:gd name="connsiteY6" fmla="*/ 263310 h 263327"/>
              <a:gd name="connsiteX7" fmla="*/ 817391 w 1245778"/>
              <a:gd name="connsiteY7" fmla="*/ 17155 h 263327"/>
              <a:gd name="connsiteX8" fmla="*/ 902839 w 1245778"/>
              <a:gd name="connsiteY8" fmla="*/ 263310 h 263327"/>
              <a:gd name="connsiteX9" fmla="*/ 1017152 w 1245778"/>
              <a:gd name="connsiteY9" fmla="*/ 17153 h 263327"/>
              <a:gd name="connsiteX10" fmla="*/ 1131465 w 1245778"/>
              <a:gd name="connsiteY10" fmla="*/ 263327 h 263327"/>
              <a:gd name="connsiteX11" fmla="*/ 1245778 w 1245778"/>
              <a:gd name="connsiteY11" fmla="*/ 17154 h 263327"/>
              <a:gd name="connsiteX0" fmla="*/ 0 w 1245778"/>
              <a:gd name="connsiteY0" fmla="*/ 246320 h 246337"/>
              <a:gd name="connsiteX1" fmla="*/ 102647 w 1245778"/>
              <a:gd name="connsiteY1" fmla="*/ 165 h 246337"/>
              <a:gd name="connsiteX2" fmla="*/ 216960 w 1245778"/>
              <a:gd name="connsiteY2" fmla="*/ 233845 h 246337"/>
              <a:gd name="connsiteX3" fmla="*/ 331272 w 1245778"/>
              <a:gd name="connsiteY3" fmla="*/ 799 h 246337"/>
              <a:gd name="connsiteX4" fmla="*/ 445586 w 1245778"/>
              <a:gd name="connsiteY4" fmla="*/ 244640 h 246337"/>
              <a:gd name="connsiteX5" fmla="*/ 559900 w 1245778"/>
              <a:gd name="connsiteY5" fmla="*/ 165 h 246337"/>
              <a:gd name="connsiteX6" fmla="*/ 679595 w 1245778"/>
              <a:gd name="connsiteY6" fmla="*/ 246320 h 246337"/>
              <a:gd name="connsiteX7" fmla="*/ 817391 w 1245778"/>
              <a:gd name="connsiteY7" fmla="*/ 165 h 246337"/>
              <a:gd name="connsiteX8" fmla="*/ 902839 w 1245778"/>
              <a:gd name="connsiteY8" fmla="*/ 246320 h 246337"/>
              <a:gd name="connsiteX9" fmla="*/ 1017152 w 1245778"/>
              <a:gd name="connsiteY9" fmla="*/ 163 h 246337"/>
              <a:gd name="connsiteX10" fmla="*/ 1131465 w 1245778"/>
              <a:gd name="connsiteY10" fmla="*/ 246337 h 246337"/>
              <a:gd name="connsiteX11" fmla="*/ 1245778 w 1245778"/>
              <a:gd name="connsiteY11" fmla="*/ 164 h 246337"/>
              <a:gd name="connsiteX0" fmla="*/ 0 w 1267299"/>
              <a:gd name="connsiteY0" fmla="*/ 262235 h 262252"/>
              <a:gd name="connsiteX1" fmla="*/ 102647 w 1267299"/>
              <a:gd name="connsiteY1" fmla="*/ 16080 h 262252"/>
              <a:gd name="connsiteX2" fmla="*/ 216960 w 1267299"/>
              <a:gd name="connsiteY2" fmla="*/ 249760 h 262252"/>
              <a:gd name="connsiteX3" fmla="*/ 331272 w 1267299"/>
              <a:gd name="connsiteY3" fmla="*/ 16714 h 262252"/>
              <a:gd name="connsiteX4" fmla="*/ 445586 w 1267299"/>
              <a:gd name="connsiteY4" fmla="*/ 260555 h 262252"/>
              <a:gd name="connsiteX5" fmla="*/ 559900 w 1267299"/>
              <a:gd name="connsiteY5" fmla="*/ 16080 h 262252"/>
              <a:gd name="connsiteX6" fmla="*/ 679595 w 1267299"/>
              <a:gd name="connsiteY6" fmla="*/ 262235 h 262252"/>
              <a:gd name="connsiteX7" fmla="*/ 817391 w 1267299"/>
              <a:gd name="connsiteY7" fmla="*/ 16080 h 262252"/>
              <a:gd name="connsiteX8" fmla="*/ 902839 w 1267299"/>
              <a:gd name="connsiteY8" fmla="*/ 262235 h 262252"/>
              <a:gd name="connsiteX9" fmla="*/ 1017152 w 1267299"/>
              <a:gd name="connsiteY9" fmla="*/ 16078 h 262252"/>
              <a:gd name="connsiteX10" fmla="*/ 1131465 w 1267299"/>
              <a:gd name="connsiteY10" fmla="*/ 262252 h 262252"/>
              <a:gd name="connsiteX11" fmla="*/ 1245778 w 1267299"/>
              <a:gd name="connsiteY11" fmla="*/ 16079 h 262252"/>
              <a:gd name="connsiteX12" fmla="*/ 1267299 w 1267299"/>
              <a:gd name="connsiteY12" fmla="*/ 24133 h 262252"/>
              <a:gd name="connsiteX0" fmla="*/ 0 w 1360091"/>
              <a:gd name="connsiteY0" fmla="*/ 249880 h 256290"/>
              <a:gd name="connsiteX1" fmla="*/ 102647 w 1360091"/>
              <a:gd name="connsiteY1" fmla="*/ 3725 h 256290"/>
              <a:gd name="connsiteX2" fmla="*/ 216960 w 1360091"/>
              <a:gd name="connsiteY2" fmla="*/ 237405 h 256290"/>
              <a:gd name="connsiteX3" fmla="*/ 331272 w 1360091"/>
              <a:gd name="connsiteY3" fmla="*/ 4359 h 256290"/>
              <a:gd name="connsiteX4" fmla="*/ 445586 w 1360091"/>
              <a:gd name="connsiteY4" fmla="*/ 248200 h 256290"/>
              <a:gd name="connsiteX5" fmla="*/ 559900 w 1360091"/>
              <a:gd name="connsiteY5" fmla="*/ 3725 h 256290"/>
              <a:gd name="connsiteX6" fmla="*/ 679595 w 1360091"/>
              <a:gd name="connsiteY6" fmla="*/ 249880 h 256290"/>
              <a:gd name="connsiteX7" fmla="*/ 817391 w 1360091"/>
              <a:gd name="connsiteY7" fmla="*/ 3725 h 256290"/>
              <a:gd name="connsiteX8" fmla="*/ 902839 w 1360091"/>
              <a:gd name="connsiteY8" fmla="*/ 249880 h 256290"/>
              <a:gd name="connsiteX9" fmla="*/ 1017152 w 1360091"/>
              <a:gd name="connsiteY9" fmla="*/ 3723 h 256290"/>
              <a:gd name="connsiteX10" fmla="*/ 1131465 w 1360091"/>
              <a:gd name="connsiteY10" fmla="*/ 249897 h 256290"/>
              <a:gd name="connsiteX11" fmla="*/ 1245778 w 1360091"/>
              <a:gd name="connsiteY11" fmla="*/ 3724 h 256290"/>
              <a:gd name="connsiteX12" fmla="*/ 1360091 w 1360091"/>
              <a:gd name="connsiteY12" fmla="*/ 256290 h 256290"/>
              <a:gd name="connsiteX0" fmla="*/ 0 w 1367707"/>
              <a:gd name="connsiteY0" fmla="*/ 249880 h 272016"/>
              <a:gd name="connsiteX1" fmla="*/ 102647 w 1367707"/>
              <a:gd name="connsiteY1" fmla="*/ 3725 h 272016"/>
              <a:gd name="connsiteX2" fmla="*/ 216960 w 1367707"/>
              <a:gd name="connsiteY2" fmla="*/ 237405 h 272016"/>
              <a:gd name="connsiteX3" fmla="*/ 331272 w 1367707"/>
              <a:gd name="connsiteY3" fmla="*/ 4359 h 272016"/>
              <a:gd name="connsiteX4" fmla="*/ 445586 w 1367707"/>
              <a:gd name="connsiteY4" fmla="*/ 248200 h 272016"/>
              <a:gd name="connsiteX5" fmla="*/ 559900 w 1367707"/>
              <a:gd name="connsiteY5" fmla="*/ 3725 h 272016"/>
              <a:gd name="connsiteX6" fmla="*/ 679595 w 1367707"/>
              <a:gd name="connsiteY6" fmla="*/ 249880 h 272016"/>
              <a:gd name="connsiteX7" fmla="*/ 817391 w 1367707"/>
              <a:gd name="connsiteY7" fmla="*/ 3725 h 272016"/>
              <a:gd name="connsiteX8" fmla="*/ 902839 w 1367707"/>
              <a:gd name="connsiteY8" fmla="*/ 249880 h 272016"/>
              <a:gd name="connsiteX9" fmla="*/ 1017152 w 1367707"/>
              <a:gd name="connsiteY9" fmla="*/ 3723 h 272016"/>
              <a:gd name="connsiteX10" fmla="*/ 1131465 w 1367707"/>
              <a:gd name="connsiteY10" fmla="*/ 249897 h 272016"/>
              <a:gd name="connsiteX11" fmla="*/ 1245778 w 1367707"/>
              <a:gd name="connsiteY11" fmla="*/ 3724 h 272016"/>
              <a:gd name="connsiteX12" fmla="*/ 1360091 w 1367707"/>
              <a:gd name="connsiteY12" fmla="*/ 256290 h 272016"/>
              <a:gd name="connsiteX13" fmla="*/ 1356946 w 1367707"/>
              <a:gd name="connsiteY13" fmla="*/ 244859 h 272016"/>
              <a:gd name="connsiteX0" fmla="*/ 0 w 1474407"/>
              <a:gd name="connsiteY0" fmla="*/ 249880 h 260547"/>
              <a:gd name="connsiteX1" fmla="*/ 102647 w 1474407"/>
              <a:gd name="connsiteY1" fmla="*/ 3725 h 260547"/>
              <a:gd name="connsiteX2" fmla="*/ 216960 w 1474407"/>
              <a:gd name="connsiteY2" fmla="*/ 237405 h 260547"/>
              <a:gd name="connsiteX3" fmla="*/ 331272 w 1474407"/>
              <a:gd name="connsiteY3" fmla="*/ 4359 h 260547"/>
              <a:gd name="connsiteX4" fmla="*/ 445586 w 1474407"/>
              <a:gd name="connsiteY4" fmla="*/ 248200 h 260547"/>
              <a:gd name="connsiteX5" fmla="*/ 559900 w 1474407"/>
              <a:gd name="connsiteY5" fmla="*/ 3725 h 260547"/>
              <a:gd name="connsiteX6" fmla="*/ 679595 w 1474407"/>
              <a:gd name="connsiteY6" fmla="*/ 249880 h 260547"/>
              <a:gd name="connsiteX7" fmla="*/ 817391 w 1474407"/>
              <a:gd name="connsiteY7" fmla="*/ 3725 h 260547"/>
              <a:gd name="connsiteX8" fmla="*/ 902839 w 1474407"/>
              <a:gd name="connsiteY8" fmla="*/ 249880 h 260547"/>
              <a:gd name="connsiteX9" fmla="*/ 1017152 w 1474407"/>
              <a:gd name="connsiteY9" fmla="*/ 3723 h 260547"/>
              <a:gd name="connsiteX10" fmla="*/ 1131465 w 1474407"/>
              <a:gd name="connsiteY10" fmla="*/ 249897 h 260547"/>
              <a:gd name="connsiteX11" fmla="*/ 1245778 w 1474407"/>
              <a:gd name="connsiteY11" fmla="*/ 3724 h 260547"/>
              <a:gd name="connsiteX12" fmla="*/ 1360091 w 1474407"/>
              <a:gd name="connsiteY12" fmla="*/ 256290 h 260547"/>
              <a:gd name="connsiteX13" fmla="*/ 1474404 w 1474407"/>
              <a:gd name="connsiteY13" fmla="*/ 36579 h 260547"/>
              <a:gd name="connsiteX0" fmla="*/ 0 w 1483490"/>
              <a:gd name="connsiteY0" fmla="*/ 249880 h 260547"/>
              <a:gd name="connsiteX1" fmla="*/ 102647 w 1483490"/>
              <a:gd name="connsiteY1" fmla="*/ 3725 h 260547"/>
              <a:gd name="connsiteX2" fmla="*/ 216960 w 1483490"/>
              <a:gd name="connsiteY2" fmla="*/ 237405 h 260547"/>
              <a:gd name="connsiteX3" fmla="*/ 331272 w 1483490"/>
              <a:gd name="connsiteY3" fmla="*/ 4359 h 260547"/>
              <a:gd name="connsiteX4" fmla="*/ 445586 w 1483490"/>
              <a:gd name="connsiteY4" fmla="*/ 248200 h 260547"/>
              <a:gd name="connsiteX5" fmla="*/ 559900 w 1483490"/>
              <a:gd name="connsiteY5" fmla="*/ 3725 h 260547"/>
              <a:gd name="connsiteX6" fmla="*/ 679595 w 1483490"/>
              <a:gd name="connsiteY6" fmla="*/ 249880 h 260547"/>
              <a:gd name="connsiteX7" fmla="*/ 817391 w 1483490"/>
              <a:gd name="connsiteY7" fmla="*/ 3725 h 260547"/>
              <a:gd name="connsiteX8" fmla="*/ 902839 w 1483490"/>
              <a:gd name="connsiteY8" fmla="*/ 249880 h 260547"/>
              <a:gd name="connsiteX9" fmla="*/ 1017152 w 1483490"/>
              <a:gd name="connsiteY9" fmla="*/ 3723 h 260547"/>
              <a:gd name="connsiteX10" fmla="*/ 1131465 w 1483490"/>
              <a:gd name="connsiteY10" fmla="*/ 249897 h 260547"/>
              <a:gd name="connsiteX11" fmla="*/ 1245778 w 1483490"/>
              <a:gd name="connsiteY11" fmla="*/ 3724 h 260547"/>
              <a:gd name="connsiteX12" fmla="*/ 1360091 w 1483490"/>
              <a:gd name="connsiteY12" fmla="*/ 256290 h 260547"/>
              <a:gd name="connsiteX13" fmla="*/ 1474404 w 1483490"/>
              <a:gd name="connsiteY13" fmla="*/ 36579 h 260547"/>
              <a:gd name="connsiteX14" fmla="*/ 1476475 w 1483490"/>
              <a:gd name="connsiteY14" fmla="*/ 35684 h 260547"/>
              <a:gd name="connsiteX0" fmla="*/ 0 w 1586374"/>
              <a:gd name="connsiteY0" fmla="*/ 249880 h 260547"/>
              <a:gd name="connsiteX1" fmla="*/ 102647 w 1586374"/>
              <a:gd name="connsiteY1" fmla="*/ 3725 h 260547"/>
              <a:gd name="connsiteX2" fmla="*/ 216960 w 1586374"/>
              <a:gd name="connsiteY2" fmla="*/ 237405 h 260547"/>
              <a:gd name="connsiteX3" fmla="*/ 331272 w 1586374"/>
              <a:gd name="connsiteY3" fmla="*/ 4359 h 260547"/>
              <a:gd name="connsiteX4" fmla="*/ 445586 w 1586374"/>
              <a:gd name="connsiteY4" fmla="*/ 248200 h 260547"/>
              <a:gd name="connsiteX5" fmla="*/ 559900 w 1586374"/>
              <a:gd name="connsiteY5" fmla="*/ 3725 h 260547"/>
              <a:gd name="connsiteX6" fmla="*/ 679595 w 1586374"/>
              <a:gd name="connsiteY6" fmla="*/ 249880 h 260547"/>
              <a:gd name="connsiteX7" fmla="*/ 817391 w 1586374"/>
              <a:gd name="connsiteY7" fmla="*/ 3725 h 260547"/>
              <a:gd name="connsiteX8" fmla="*/ 902839 w 1586374"/>
              <a:gd name="connsiteY8" fmla="*/ 249880 h 260547"/>
              <a:gd name="connsiteX9" fmla="*/ 1017152 w 1586374"/>
              <a:gd name="connsiteY9" fmla="*/ 3723 h 260547"/>
              <a:gd name="connsiteX10" fmla="*/ 1131465 w 1586374"/>
              <a:gd name="connsiteY10" fmla="*/ 249897 h 260547"/>
              <a:gd name="connsiteX11" fmla="*/ 1245778 w 1586374"/>
              <a:gd name="connsiteY11" fmla="*/ 3724 h 260547"/>
              <a:gd name="connsiteX12" fmla="*/ 1360091 w 1586374"/>
              <a:gd name="connsiteY12" fmla="*/ 256290 h 260547"/>
              <a:gd name="connsiteX13" fmla="*/ 1474404 w 1586374"/>
              <a:gd name="connsiteY13" fmla="*/ 36579 h 260547"/>
              <a:gd name="connsiteX14" fmla="*/ 1586374 w 1586374"/>
              <a:gd name="connsiteY14" fmla="*/ 256290 h 260547"/>
              <a:gd name="connsiteX0" fmla="*/ 0 w 1595797"/>
              <a:gd name="connsiteY0" fmla="*/ 249880 h 274560"/>
              <a:gd name="connsiteX1" fmla="*/ 102647 w 1595797"/>
              <a:gd name="connsiteY1" fmla="*/ 3725 h 274560"/>
              <a:gd name="connsiteX2" fmla="*/ 216960 w 1595797"/>
              <a:gd name="connsiteY2" fmla="*/ 237405 h 274560"/>
              <a:gd name="connsiteX3" fmla="*/ 331272 w 1595797"/>
              <a:gd name="connsiteY3" fmla="*/ 4359 h 274560"/>
              <a:gd name="connsiteX4" fmla="*/ 445586 w 1595797"/>
              <a:gd name="connsiteY4" fmla="*/ 248200 h 274560"/>
              <a:gd name="connsiteX5" fmla="*/ 559900 w 1595797"/>
              <a:gd name="connsiteY5" fmla="*/ 3725 h 274560"/>
              <a:gd name="connsiteX6" fmla="*/ 679595 w 1595797"/>
              <a:gd name="connsiteY6" fmla="*/ 249880 h 274560"/>
              <a:gd name="connsiteX7" fmla="*/ 817391 w 1595797"/>
              <a:gd name="connsiteY7" fmla="*/ 3725 h 274560"/>
              <a:gd name="connsiteX8" fmla="*/ 902839 w 1595797"/>
              <a:gd name="connsiteY8" fmla="*/ 249880 h 274560"/>
              <a:gd name="connsiteX9" fmla="*/ 1017152 w 1595797"/>
              <a:gd name="connsiteY9" fmla="*/ 3723 h 274560"/>
              <a:gd name="connsiteX10" fmla="*/ 1131465 w 1595797"/>
              <a:gd name="connsiteY10" fmla="*/ 249897 h 274560"/>
              <a:gd name="connsiteX11" fmla="*/ 1245778 w 1595797"/>
              <a:gd name="connsiteY11" fmla="*/ 3724 h 274560"/>
              <a:gd name="connsiteX12" fmla="*/ 1360091 w 1595797"/>
              <a:gd name="connsiteY12" fmla="*/ 256290 h 274560"/>
              <a:gd name="connsiteX13" fmla="*/ 1474404 w 1595797"/>
              <a:gd name="connsiteY13" fmla="*/ 36579 h 274560"/>
              <a:gd name="connsiteX14" fmla="*/ 1586374 w 1595797"/>
              <a:gd name="connsiteY14" fmla="*/ 256290 h 274560"/>
              <a:gd name="connsiteX15" fmla="*/ 1590027 w 1595797"/>
              <a:gd name="connsiteY15" fmla="*/ 262790 h 274560"/>
              <a:gd name="connsiteX0" fmla="*/ 0 w 1696229"/>
              <a:gd name="connsiteY0" fmla="*/ 249880 h 260547"/>
              <a:gd name="connsiteX1" fmla="*/ 102647 w 1696229"/>
              <a:gd name="connsiteY1" fmla="*/ 3725 h 260547"/>
              <a:gd name="connsiteX2" fmla="*/ 216960 w 1696229"/>
              <a:gd name="connsiteY2" fmla="*/ 237405 h 260547"/>
              <a:gd name="connsiteX3" fmla="*/ 331272 w 1696229"/>
              <a:gd name="connsiteY3" fmla="*/ 4359 h 260547"/>
              <a:gd name="connsiteX4" fmla="*/ 445586 w 1696229"/>
              <a:gd name="connsiteY4" fmla="*/ 248200 h 260547"/>
              <a:gd name="connsiteX5" fmla="*/ 559900 w 1696229"/>
              <a:gd name="connsiteY5" fmla="*/ 3725 h 260547"/>
              <a:gd name="connsiteX6" fmla="*/ 679595 w 1696229"/>
              <a:gd name="connsiteY6" fmla="*/ 249880 h 260547"/>
              <a:gd name="connsiteX7" fmla="*/ 817391 w 1696229"/>
              <a:gd name="connsiteY7" fmla="*/ 3725 h 260547"/>
              <a:gd name="connsiteX8" fmla="*/ 902839 w 1696229"/>
              <a:gd name="connsiteY8" fmla="*/ 249880 h 260547"/>
              <a:gd name="connsiteX9" fmla="*/ 1017152 w 1696229"/>
              <a:gd name="connsiteY9" fmla="*/ 3723 h 260547"/>
              <a:gd name="connsiteX10" fmla="*/ 1131465 w 1696229"/>
              <a:gd name="connsiteY10" fmla="*/ 249897 h 260547"/>
              <a:gd name="connsiteX11" fmla="*/ 1245778 w 1696229"/>
              <a:gd name="connsiteY11" fmla="*/ 3724 h 260547"/>
              <a:gd name="connsiteX12" fmla="*/ 1360091 w 1696229"/>
              <a:gd name="connsiteY12" fmla="*/ 256290 h 260547"/>
              <a:gd name="connsiteX13" fmla="*/ 1474404 w 1696229"/>
              <a:gd name="connsiteY13" fmla="*/ 36579 h 260547"/>
              <a:gd name="connsiteX14" fmla="*/ 1586374 w 1696229"/>
              <a:gd name="connsiteY14" fmla="*/ 256290 h 260547"/>
              <a:gd name="connsiteX15" fmla="*/ 1696229 w 1696229"/>
              <a:gd name="connsiteY15" fmla="*/ 23244 h 260547"/>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0348"/>
              <a:gd name="connsiteX1" fmla="*/ 102647 w 1696229"/>
              <a:gd name="connsiteY1" fmla="*/ 3725 h 260348"/>
              <a:gd name="connsiteX2" fmla="*/ 216960 w 1696229"/>
              <a:gd name="connsiteY2" fmla="*/ 237405 h 260348"/>
              <a:gd name="connsiteX3" fmla="*/ 331272 w 1696229"/>
              <a:gd name="connsiteY3" fmla="*/ 4359 h 260348"/>
              <a:gd name="connsiteX4" fmla="*/ 445586 w 1696229"/>
              <a:gd name="connsiteY4" fmla="*/ 248200 h 260348"/>
              <a:gd name="connsiteX5" fmla="*/ 559900 w 1696229"/>
              <a:gd name="connsiteY5" fmla="*/ 3725 h 260348"/>
              <a:gd name="connsiteX6" fmla="*/ 679595 w 1696229"/>
              <a:gd name="connsiteY6" fmla="*/ 249880 h 260348"/>
              <a:gd name="connsiteX7" fmla="*/ 817391 w 1696229"/>
              <a:gd name="connsiteY7" fmla="*/ 3725 h 260348"/>
              <a:gd name="connsiteX8" fmla="*/ 902839 w 1696229"/>
              <a:gd name="connsiteY8" fmla="*/ 249880 h 260348"/>
              <a:gd name="connsiteX9" fmla="*/ 1017152 w 1696229"/>
              <a:gd name="connsiteY9" fmla="*/ 3723 h 260348"/>
              <a:gd name="connsiteX10" fmla="*/ 1131465 w 1696229"/>
              <a:gd name="connsiteY10" fmla="*/ 249897 h 260348"/>
              <a:gd name="connsiteX11" fmla="*/ 1245778 w 1696229"/>
              <a:gd name="connsiteY11" fmla="*/ 3724 h 260348"/>
              <a:gd name="connsiteX12" fmla="*/ 1360091 w 1696229"/>
              <a:gd name="connsiteY12" fmla="*/ 256290 h 260348"/>
              <a:gd name="connsiteX13" fmla="*/ 1474403 w 1696229"/>
              <a:gd name="connsiteY13" fmla="*/ 22610 h 260348"/>
              <a:gd name="connsiteX14" fmla="*/ 1586374 w 1696229"/>
              <a:gd name="connsiteY14" fmla="*/ 256290 h 260348"/>
              <a:gd name="connsiteX15" fmla="*/ 1696229 w 1696229"/>
              <a:gd name="connsiteY15" fmla="*/ 23244 h 260348"/>
              <a:gd name="connsiteX0" fmla="*/ 0 w 1696229"/>
              <a:gd name="connsiteY0" fmla="*/ 249880 h 267085"/>
              <a:gd name="connsiteX1" fmla="*/ 102647 w 1696229"/>
              <a:gd name="connsiteY1" fmla="*/ 3725 h 267085"/>
              <a:gd name="connsiteX2" fmla="*/ 216960 w 1696229"/>
              <a:gd name="connsiteY2" fmla="*/ 237405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91 w 1696229"/>
              <a:gd name="connsiteY7" fmla="*/ 372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817389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9900 w 1696229"/>
              <a:gd name="connsiteY5" fmla="*/ 3725 h 267085"/>
              <a:gd name="connsiteX6" fmla="*/ 679594 w 1696229"/>
              <a:gd name="connsiteY6" fmla="*/ 267085 h 267085"/>
              <a:gd name="connsiteX7" fmla="*/ 788524 w 1696229"/>
              <a:gd name="connsiteY7" fmla="*/ 5465 h 267085"/>
              <a:gd name="connsiteX8" fmla="*/ 902839 w 1696229"/>
              <a:gd name="connsiteY8" fmla="*/ 249880 h 267085"/>
              <a:gd name="connsiteX9" fmla="*/ 1017152 w 1696229"/>
              <a:gd name="connsiteY9" fmla="*/ 3723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1017152 w 1696229"/>
              <a:gd name="connsiteY9" fmla="*/ 3723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117"/>
              <a:gd name="connsiteX1" fmla="*/ 102647 w 1696229"/>
              <a:gd name="connsiteY1" fmla="*/ 3725 h 267117"/>
              <a:gd name="connsiteX2" fmla="*/ 216958 w 1696229"/>
              <a:gd name="connsiteY2" fmla="*/ 256290 h 267117"/>
              <a:gd name="connsiteX3" fmla="*/ 331272 w 1696229"/>
              <a:gd name="connsiteY3" fmla="*/ 4359 h 267117"/>
              <a:gd name="connsiteX4" fmla="*/ 445586 w 1696229"/>
              <a:gd name="connsiteY4" fmla="*/ 248200 h 267117"/>
              <a:gd name="connsiteX5" fmla="*/ 559900 w 1696229"/>
              <a:gd name="connsiteY5" fmla="*/ 3725 h 267117"/>
              <a:gd name="connsiteX6" fmla="*/ 679594 w 1696229"/>
              <a:gd name="connsiteY6" fmla="*/ 267085 h 267117"/>
              <a:gd name="connsiteX7" fmla="*/ 782546 w 1696229"/>
              <a:gd name="connsiteY7" fmla="*/ 23245 h 267117"/>
              <a:gd name="connsiteX8" fmla="*/ 902839 w 1696229"/>
              <a:gd name="connsiteY8" fmla="*/ 249880 h 267117"/>
              <a:gd name="connsiteX9" fmla="*/ 998564 w 1696229"/>
              <a:gd name="connsiteY9" fmla="*/ 22610 h 267117"/>
              <a:gd name="connsiteX10" fmla="*/ 1131465 w 1696229"/>
              <a:gd name="connsiteY10" fmla="*/ 249897 h 267117"/>
              <a:gd name="connsiteX11" fmla="*/ 1245778 w 1696229"/>
              <a:gd name="connsiteY11" fmla="*/ 3724 h 267117"/>
              <a:gd name="connsiteX12" fmla="*/ 1360091 w 1696229"/>
              <a:gd name="connsiteY12" fmla="*/ 256290 h 267117"/>
              <a:gd name="connsiteX13" fmla="*/ 1474403 w 1696229"/>
              <a:gd name="connsiteY13" fmla="*/ 22610 h 267117"/>
              <a:gd name="connsiteX14" fmla="*/ 1586374 w 1696229"/>
              <a:gd name="connsiteY14" fmla="*/ 256290 h 267117"/>
              <a:gd name="connsiteX15" fmla="*/ 1696229 w 1696229"/>
              <a:gd name="connsiteY15" fmla="*/ 23244 h 267117"/>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4359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725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49880 h 267085"/>
              <a:gd name="connsiteX1" fmla="*/ 102647 w 1696229"/>
              <a:gd name="connsiteY1" fmla="*/ 36580 h 267085"/>
              <a:gd name="connsiteX2" fmla="*/ 216958 w 1696229"/>
              <a:gd name="connsiteY2" fmla="*/ 256290 h 267085"/>
              <a:gd name="connsiteX3" fmla="*/ 331272 w 1696229"/>
              <a:gd name="connsiteY3" fmla="*/ 28325 h 267085"/>
              <a:gd name="connsiteX4" fmla="*/ 445586 w 1696229"/>
              <a:gd name="connsiteY4" fmla="*/ 248200 h 267085"/>
              <a:gd name="connsiteX5" fmla="*/ 553922 w 1696229"/>
              <a:gd name="connsiteY5" fmla="*/ 22610 h 267085"/>
              <a:gd name="connsiteX6" fmla="*/ 679594 w 1696229"/>
              <a:gd name="connsiteY6" fmla="*/ 267085 h 267085"/>
              <a:gd name="connsiteX7" fmla="*/ 782546 w 1696229"/>
              <a:gd name="connsiteY7" fmla="*/ 23245 h 267085"/>
              <a:gd name="connsiteX8" fmla="*/ 902839 w 1696229"/>
              <a:gd name="connsiteY8" fmla="*/ 249880 h 267085"/>
              <a:gd name="connsiteX9" fmla="*/ 998564 w 1696229"/>
              <a:gd name="connsiteY9" fmla="*/ 22610 h 267085"/>
              <a:gd name="connsiteX10" fmla="*/ 1131465 w 1696229"/>
              <a:gd name="connsiteY10" fmla="*/ 249897 h 267085"/>
              <a:gd name="connsiteX11" fmla="*/ 1245778 w 1696229"/>
              <a:gd name="connsiteY11" fmla="*/ 3724 h 267085"/>
              <a:gd name="connsiteX12" fmla="*/ 1360091 w 1696229"/>
              <a:gd name="connsiteY12" fmla="*/ 256290 h 267085"/>
              <a:gd name="connsiteX13" fmla="*/ 1474403 w 1696229"/>
              <a:gd name="connsiteY13" fmla="*/ 22610 h 267085"/>
              <a:gd name="connsiteX14" fmla="*/ 1586374 w 1696229"/>
              <a:gd name="connsiteY14" fmla="*/ 256290 h 267085"/>
              <a:gd name="connsiteX15" fmla="*/ 1696229 w 1696229"/>
              <a:gd name="connsiteY15" fmla="*/ 23244 h 267085"/>
              <a:gd name="connsiteX0" fmla="*/ 0 w 1696229"/>
              <a:gd name="connsiteY0" fmla="*/ 230704 h 247909"/>
              <a:gd name="connsiteX1" fmla="*/ 102647 w 1696229"/>
              <a:gd name="connsiteY1" fmla="*/ 17404 h 247909"/>
              <a:gd name="connsiteX2" fmla="*/ 216958 w 1696229"/>
              <a:gd name="connsiteY2" fmla="*/ 237114 h 247909"/>
              <a:gd name="connsiteX3" fmla="*/ 331272 w 1696229"/>
              <a:gd name="connsiteY3" fmla="*/ 9149 h 247909"/>
              <a:gd name="connsiteX4" fmla="*/ 445586 w 1696229"/>
              <a:gd name="connsiteY4" fmla="*/ 229024 h 247909"/>
              <a:gd name="connsiteX5" fmla="*/ 553922 w 1696229"/>
              <a:gd name="connsiteY5" fmla="*/ 3434 h 247909"/>
              <a:gd name="connsiteX6" fmla="*/ 679594 w 1696229"/>
              <a:gd name="connsiteY6" fmla="*/ 247909 h 247909"/>
              <a:gd name="connsiteX7" fmla="*/ 782546 w 1696229"/>
              <a:gd name="connsiteY7" fmla="*/ 4069 h 247909"/>
              <a:gd name="connsiteX8" fmla="*/ 902839 w 1696229"/>
              <a:gd name="connsiteY8" fmla="*/ 230704 h 247909"/>
              <a:gd name="connsiteX9" fmla="*/ 998564 w 1696229"/>
              <a:gd name="connsiteY9" fmla="*/ 3434 h 247909"/>
              <a:gd name="connsiteX10" fmla="*/ 1131465 w 1696229"/>
              <a:gd name="connsiteY10" fmla="*/ 230721 h 247909"/>
              <a:gd name="connsiteX11" fmla="*/ 1245368 w 1696229"/>
              <a:gd name="connsiteY11" fmla="*/ 17404 h 247909"/>
              <a:gd name="connsiteX12" fmla="*/ 1360091 w 1696229"/>
              <a:gd name="connsiteY12" fmla="*/ 237114 h 247909"/>
              <a:gd name="connsiteX13" fmla="*/ 1474403 w 1696229"/>
              <a:gd name="connsiteY13" fmla="*/ 3434 h 247909"/>
              <a:gd name="connsiteX14" fmla="*/ 1586374 w 1696229"/>
              <a:gd name="connsiteY14" fmla="*/ 237114 h 247909"/>
              <a:gd name="connsiteX15" fmla="*/ 1696229 w 1696229"/>
              <a:gd name="connsiteY15" fmla="*/ 4068 h 247909"/>
              <a:gd name="connsiteX0" fmla="*/ 0 w 1696229"/>
              <a:gd name="connsiteY0" fmla="*/ 244785 h 261990"/>
              <a:gd name="connsiteX1" fmla="*/ 102647 w 1696229"/>
              <a:gd name="connsiteY1" fmla="*/ 31485 h 261990"/>
              <a:gd name="connsiteX2" fmla="*/ 331272 w 1696229"/>
              <a:gd name="connsiteY2" fmla="*/ 23230 h 261990"/>
              <a:gd name="connsiteX3" fmla="*/ 445586 w 1696229"/>
              <a:gd name="connsiteY3" fmla="*/ 243105 h 261990"/>
              <a:gd name="connsiteX4" fmla="*/ 553922 w 1696229"/>
              <a:gd name="connsiteY4" fmla="*/ 17515 h 261990"/>
              <a:gd name="connsiteX5" fmla="*/ 679594 w 1696229"/>
              <a:gd name="connsiteY5" fmla="*/ 261990 h 261990"/>
              <a:gd name="connsiteX6" fmla="*/ 782546 w 1696229"/>
              <a:gd name="connsiteY6" fmla="*/ 18150 h 261990"/>
              <a:gd name="connsiteX7" fmla="*/ 902839 w 1696229"/>
              <a:gd name="connsiteY7" fmla="*/ 244785 h 261990"/>
              <a:gd name="connsiteX8" fmla="*/ 998564 w 1696229"/>
              <a:gd name="connsiteY8" fmla="*/ 17515 h 261990"/>
              <a:gd name="connsiteX9" fmla="*/ 1131465 w 1696229"/>
              <a:gd name="connsiteY9" fmla="*/ 244802 h 261990"/>
              <a:gd name="connsiteX10" fmla="*/ 1245368 w 1696229"/>
              <a:gd name="connsiteY10" fmla="*/ 31485 h 261990"/>
              <a:gd name="connsiteX11" fmla="*/ 1360091 w 1696229"/>
              <a:gd name="connsiteY11" fmla="*/ 251195 h 261990"/>
              <a:gd name="connsiteX12" fmla="*/ 1474403 w 1696229"/>
              <a:gd name="connsiteY12" fmla="*/ 17515 h 261990"/>
              <a:gd name="connsiteX13" fmla="*/ 1586374 w 1696229"/>
              <a:gd name="connsiteY13" fmla="*/ 251195 h 261990"/>
              <a:gd name="connsiteX14" fmla="*/ 1696229 w 1696229"/>
              <a:gd name="connsiteY14" fmla="*/ 18149 h 261990"/>
              <a:gd name="connsiteX0" fmla="*/ 0 w 1696229"/>
              <a:gd name="connsiteY0" fmla="*/ 244047 h 261252"/>
              <a:gd name="connsiteX1" fmla="*/ 102647 w 1696229"/>
              <a:gd name="connsiteY1" fmla="*/ 30747 h 261252"/>
              <a:gd name="connsiteX2" fmla="*/ 331272 w 1696229"/>
              <a:gd name="connsiteY2" fmla="*/ 22492 h 261252"/>
              <a:gd name="connsiteX3" fmla="*/ 553922 w 1696229"/>
              <a:gd name="connsiteY3" fmla="*/ 16777 h 261252"/>
              <a:gd name="connsiteX4" fmla="*/ 679594 w 1696229"/>
              <a:gd name="connsiteY4" fmla="*/ 261252 h 261252"/>
              <a:gd name="connsiteX5" fmla="*/ 782546 w 1696229"/>
              <a:gd name="connsiteY5" fmla="*/ 17412 h 261252"/>
              <a:gd name="connsiteX6" fmla="*/ 902839 w 1696229"/>
              <a:gd name="connsiteY6" fmla="*/ 244047 h 261252"/>
              <a:gd name="connsiteX7" fmla="*/ 998564 w 1696229"/>
              <a:gd name="connsiteY7" fmla="*/ 16777 h 261252"/>
              <a:gd name="connsiteX8" fmla="*/ 1131465 w 1696229"/>
              <a:gd name="connsiteY8" fmla="*/ 244064 h 261252"/>
              <a:gd name="connsiteX9" fmla="*/ 1245368 w 1696229"/>
              <a:gd name="connsiteY9" fmla="*/ 30747 h 261252"/>
              <a:gd name="connsiteX10" fmla="*/ 1360091 w 1696229"/>
              <a:gd name="connsiteY10" fmla="*/ 250457 h 261252"/>
              <a:gd name="connsiteX11" fmla="*/ 1474403 w 1696229"/>
              <a:gd name="connsiteY11" fmla="*/ 16777 h 261252"/>
              <a:gd name="connsiteX12" fmla="*/ 1586374 w 1696229"/>
              <a:gd name="connsiteY12" fmla="*/ 250457 h 261252"/>
              <a:gd name="connsiteX13" fmla="*/ 1696229 w 1696229"/>
              <a:gd name="connsiteY13" fmla="*/ 17411 h 26125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679594 w 1696229"/>
              <a:gd name="connsiteY4" fmla="*/ 247909 h 247926"/>
              <a:gd name="connsiteX5" fmla="*/ 782546 w 1696229"/>
              <a:gd name="connsiteY5" fmla="*/ 4069 h 247926"/>
              <a:gd name="connsiteX6" fmla="*/ 902839 w 1696229"/>
              <a:gd name="connsiteY6" fmla="*/ 230704 h 247926"/>
              <a:gd name="connsiteX7" fmla="*/ 998564 w 1696229"/>
              <a:gd name="connsiteY7" fmla="*/ 3434 h 247926"/>
              <a:gd name="connsiteX8" fmla="*/ 1131465 w 1696229"/>
              <a:gd name="connsiteY8" fmla="*/ 230721 h 247926"/>
              <a:gd name="connsiteX9" fmla="*/ 1245368 w 1696229"/>
              <a:gd name="connsiteY9" fmla="*/ 17404 h 247926"/>
              <a:gd name="connsiteX10" fmla="*/ 1360091 w 1696229"/>
              <a:gd name="connsiteY10" fmla="*/ 237114 h 247926"/>
              <a:gd name="connsiteX11" fmla="*/ 1474403 w 1696229"/>
              <a:gd name="connsiteY11" fmla="*/ 3434 h 247926"/>
              <a:gd name="connsiteX12" fmla="*/ 1586374 w 1696229"/>
              <a:gd name="connsiteY12" fmla="*/ 237114 h 247926"/>
              <a:gd name="connsiteX13" fmla="*/ 1696229 w 1696229"/>
              <a:gd name="connsiteY13" fmla="*/ 4068 h 247926"/>
              <a:gd name="connsiteX0" fmla="*/ 0 w 1696229"/>
              <a:gd name="connsiteY0" fmla="*/ 256416 h 273638"/>
              <a:gd name="connsiteX1" fmla="*/ 102647 w 1696229"/>
              <a:gd name="connsiteY1" fmla="*/ 43116 h 273638"/>
              <a:gd name="connsiteX2" fmla="*/ 332248 w 1696229"/>
              <a:gd name="connsiteY2" fmla="*/ 273621 h 273638"/>
              <a:gd name="connsiteX3" fmla="*/ 553922 w 1696229"/>
              <a:gd name="connsiteY3" fmla="*/ 29146 h 273638"/>
              <a:gd name="connsiteX4" fmla="*/ 782546 w 1696229"/>
              <a:gd name="connsiteY4" fmla="*/ 29781 h 273638"/>
              <a:gd name="connsiteX5" fmla="*/ 902839 w 1696229"/>
              <a:gd name="connsiteY5" fmla="*/ 256416 h 273638"/>
              <a:gd name="connsiteX6" fmla="*/ 998564 w 1696229"/>
              <a:gd name="connsiteY6" fmla="*/ 29146 h 273638"/>
              <a:gd name="connsiteX7" fmla="*/ 1131465 w 1696229"/>
              <a:gd name="connsiteY7" fmla="*/ 256433 h 273638"/>
              <a:gd name="connsiteX8" fmla="*/ 1245368 w 1696229"/>
              <a:gd name="connsiteY8" fmla="*/ 43116 h 273638"/>
              <a:gd name="connsiteX9" fmla="*/ 1360091 w 1696229"/>
              <a:gd name="connsiteY9" fmla="*/ 262826 h 273638"/>
              <a:gd name="connsiteX10" fmla="*/ 1474403 w 1696229"/>
              <a:gd name="connsiteY10" fmla="*/ 29146 h 273638"/>
              <a:gd name="connsiteX11" fmla="*/ 1586374 w 1696229"/>
              <a:gd name="connsiteY11" fmla="*/ 262826 h 273638"/>
              <a:gd name="connsiteX12" fmla="*/ 1696229 w 1696229"/>
              <a:gd name="connsiteY12" fmla="*/ 29780 h 273638"/>
              <a:gd name="connsiteX0" fmla="*/ 0 w 1696229"/>
              <a:gd name="connsiteY0" fmla="*/ 245170 h 262392"/>
              <a:gd name="connsiteX1" fmla="*/ 102647 w 1696229"/>
              <a:gd name="connsiteY1" fmla="*/ 31870 h 262392"/>
              <a:gd name="connsiteX2" fmla="*/ 332248 w 1696229"/>
              <a:gd name="connsiteY2" fmla="*/ 262375 h 262392"/>
              <a:gd name="connsiteX3" fmla="*/ 553922 w 1696229"/>
              <a:gd name="connsiteY3" fmla="*/ 17900 h 262392"/>
              <a:gd name="connsiteX4" fmla="*/ 782546 w 1696229"/>
              <a:gd name="connsiteY4" fmla="*/ 18535 h 262392"/>
              <a:gd name="connsiteX5" fmla="*/ 998564 w 1696229"/>
              <a:gd name="connsiteY5" fmla="*/ 17900 h 262392"/>
              <a:gd name="connsiteX6" fmla="*/ 1131465 w 1696229"/>
              <a:gd name="connsiteY6" fmla="*/ 245187 h 262392"/>
              <a:gd name="connsiteX7" fmla="*/ 1245368 w 1696229"/>
              <a:gd name="connsiteY7" fmla="*/ 31870 h 262392"/>
              <a:gd name="connsiteX8" fmla="*/ 1360091 w 1696229"/>
              <a:gd name="connsiteY8" fmla="*/ 251580 h 262392"/>
              <a:gd name="connsiteX9" fmla="*/ 1474403 w 1696229"/>
              <a:gd name="connsiteY9" fmla="*/ 17900 h 262392"/>
              <a:gd name="connsiteX10" fmla="*/ 1586374 w 1696229"/>
              <a:gd name="connsiteY10" fmla="*/ 251580 h 262392"/>
              <a:gd name="connsiteX11" fmla="*/ 1696229 w 1696229"/>
              <a:gd name="connsiteY11" fmla="*/ 18534 h 26239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131465 w 1696229"/>
              <a:gd name="connsiteY6" fmla="*/ 230721 h 247926"/>
              <a:gd name="connsiteX7" fmla="*/ 1245368 w 1696229"/>
              <a:gd name="connsiteY7" fmla="*/ 17404 h 247926"/>
              <a:gd name="connsiteX8" fmla="*/ 1360091 w 1696229"/>
              <a:gd name="connsiteY8" fmla="*/ 237114 h 247926"/>
              <a:gd name="connsiteX9" fmla="*/ 1474403 w 1696229"/>
              <a:gd name="connsiteY9" fmla="*/ 3434 h 247926"/>
              <a:gd name="connsiteX10" fmla="*/ 1586374 w 1696229"/>
              <a:gd name="connsiteY10" fmla="*/ 237114 h 247926"/>
              <a:gd name="connsiteX11" fmla="*/ 1696229 w 1696229"/>
              <a:gd name="connsiteY11" fmla="*/ 4068 h 247926"/>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360091 w 1696229"/>
              <a:gd name="connsiteY7" fmla="*/ 256600 h 267412"/>
              <a:gd name="connsiteX8" fmla="*/ 1474403 w 1696229"/>
              <a:gd name="connsiteY8" fmla="*/ 22920 h 267412"/>
              <a:gd name="connsiteX9" fmla="*/ 1586374 w 1696229"/>
              <a:gd name="connsiteY9" fmla="*/ 256600 h 267412"/>
              <a:gd name="connsiteX10" fmla="*/ 1696229 w 1696229"/>
              <a:gd name="connsiteY10" fmla="*/ 23554 h 267412"/>
              <a:gd name="connsiteX0" fmla="*/ 0 w 1696229"/>
              <a:gd name="connsiteY0" fmla="*/ 250190 h 267412"/>
              <a:gd name="connsiteX1" fmla="*/ 102647 w 1696229"/>
              <a:gd name="connsiteY1" fmla="*/ 36890 h 267412"/>
              <a:gd name="connsiteX2" fmla="*/ 332248 w 1696229"/>
              <a:gd name="connsiteY2" fmla="*/ 267395 h 267412"/>
              <a:gd name="connsiteX3" fmla="*/ 553922 w 1696229"/>
              <a:gd name="connsiteY3" fmla="*/ 22920 h 267412"/>
              <a:gd name="connsiteX4" fmla="*/ 800494 w 1696229"/>
              <a:gd name="connsiteY4" fmla="*/ 267412 h 267412"/>
              <a:gd name="connsiteX5" fmla="*/ 998564 w 1696229"/>
              <a:gd name="connsiteY5" fmla="*/ 22920 h 267412"/>
              <a:gd name="connsiteX6" fmla="*/ 1245368 w 1696229"/>
              <a:gd name="connsiteY6" fmla="*/ 36890 h 267412"/>
              <a:gd name="connsiteX7" fmla="*/ 1474403 w 1696229"/>
              <a:gd name="connsiteY7" fmla="*/ 22920 h 267412"/>
              <a:gd name="connsiteX8" fmla="*/ 1586374 w 1696229"/>
              <a:gd name="connsiteY8" fmla="*/ 256600 h 267412"/>
              <a:gd name="connsiteX9" fmla="*/ 1696229 w 1696229"/>
              <a:gd name="connsiteY9" fmla="*/ 23554 h 267412"/>
              <a:gd name="connsiteX0" fmla="*/ 0 w 1696229"/>
              <a:gd name="connsiteY0" fmla="*/ 230704 h 247926"/>
              <a:gd name="connsiteX1" fmla="*/ 102647 w 1696229"/>
              <a:gd name="connsiteY1" fmla="*/ 17404 h 247926"/>
              <a:gd name="connsiteX2" fmla="*/ 332248 w 1696229"/>
              <a:gd name="connsiteY2" fmla="*/ 247909 h 247926"/>
              <a:gd name="connsiteX3" fmla="*/ 553922 w 1696229"/>
              <a:gd name="connsiteY3" fmla="*/ 3434 h 247926"/>
              <a:gd name="connsiteX4" fmla="*/ 800494 w 1696229"/>
              <a:gd name="connsiteY4" fmla="*/ 247926 h 247926"/>
              <a:gd name="connsiteX5" fmla="*/ 998564 w 1696229"/>
              <a:gd name="connsiteY5" fmla="*/ 3434 h 247926"/>
              <a:gd name="connsiteX6" fmla="*/ 1210933 w 1696229"/>
              <a:gd name="connsiteY6" fmla="*/ 247926 h 247926"/>
              <a:gd name="connsiteX7" fmla="*/ 1474403 w 1696229"/>
              <a:gd name="connsiteY7" fmla="*/ 3434 h 247926"/>
              <a:gd name="connsiteX8" fmla="*/ 1586374 w 1696229"/>
              <a:gd name="connsiteY8" fmla="*/ 237114 h 247926"/>
              <a:gd name="connsiteX9" fmla="*/ 1696229 w 1696229"/>
              <a:gd name="connsiteY9" fmla="*/ 4068 h 247926"/>
              <a:gd name="connsiteX0" fmla="*/ 0 w 1808729"/>
              <a:gd name="connsiteY0" fmla="*/ 233114 h 250336"/>
              <a:gd name="connsiteX1" fmla="*/ 102647 w 1808729"/>
              <a:gd name="connsiteY1" fmla="*/ 19814 h 250336"/>
              <a:gd name="connsiteX2" fmla="*/ 332248 w 1808729"/>
              <a:gd name="connsiteY2" fmla="*/ 250319 h 250336"/>
              <a:gd name="connsiteX3" fmla="*/ 553922 w 1808729"/>
              <a:gd name="connsiteY3" fmla="*/ 5844 h 250336"/>
              <a:gd name="connsiteX4" fmla="*/ 800494 w 1808729"/>
              <a:gd name="connsiteY4" fmla="*/ 250336 h 250336"/>
              <a:gd name="connsiteX5" fmla="*/ 998564 w 1808729"/>
              <a:gd name="connsiteY5" fmla="*/ 5844 h 250336"/>
              <a:gd name="connsiteX6" fmla="*/ 1210933 w 1808729"/>
              <a:gd name="connsiteY6" fmla="*/ 250336 h 250336"/>
              <a:gd name="connsiteX7" fmla="*/ 1474403 w 1808729"/>
              <a:gd name="connsiteY7" fmla="*/ 5844 h 250336"/>
              <a:gd name="connsiteX8" fmla="*/ 1586374 w 1808729"/>
              <a:gd name="connsiteY8" fmla="*/ 239524 h 250336"/>
              <a:gd name="connsiteX9" fmla="*/ 1808729 w 1808729"/>
              <a:gd name="connsiteY9" fmla="*/ 4 h 250336"/>
              <a:gd name="connsiteX0" fmla="*/ 0 w 1808729"/>
              <a:gd name="connsiteY0" fmla="*/ 233114 h 253724"/>
              <a:gd name="connsiteX1" fmla="*/ 102647 w 1808729"/>
              <a:gd name="connsiteY1" fmla="*/ 19814 h 253724"/>
              <a:gd name="connsiteX2" fmla="*/ 332248 w 1808729"/>
              <a:gd name="connsiteY2" fmla="*/ 250319 h 253724"/>
              <a:gd name="connsiteX3" fmla="*/ 553922 w 1808729"/>
              <a:gd name="connsiteY3" fmla="*/ 5844 h 253724"/>
              <a:gd name="connsiteX4" fmla="*/ 800494 w 1808729"/>
              <a:gd name="connsiteY4" fmla="*/ 250336 h 253724"/>
              <a:gd name="connsiteX5" fmla="*/ 998564 w 1808729"/>
              <a:gd name="connsiteY5" fmla="*/ 5844 h 253724"/>
              <a:gd name="connsiteX6" fmla="*/ 1210933 w 1808729"/>
              <a:gd name="connsiteY6" fmla="*/ 250336 h 253724"/>
              <a:gd name="connsiteX7" fmla="*/ 1474403 w 1808729"/>
              <a:gd name="connsiteY7" fmla="*/ 5844 h 253724"/>
              <a:gd name="connsiteX8" fmla="*/ 1676014 w 1808729"/>
              <a:gd name="connsiteY8" fmla="*/ 250336 h 253724"/>
              <a:gd name="connsiteX9" fmla="*/ 1808729 w 1808729"/>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260215 w 1858011"/>
              <a:gd name="connsiteY6" fmla="*/ 250336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3724 h 253724"/>
              <a:gd name="connsiteX1" fmla="*/ 151929 w 1858011"/>
              <a:gd name="connsiteY1" fmla="*/ 19814 h 253724"/>
              <a:gd name="connsiteX2" fmla="*/ 381530 w 1858011"/>
              <a:gd name="connsiteY2" fmla="*/ 250319 h 253724"/>
              <a:gd name="connsiteX3" fmla="*/ 603204 w 1858011"/>
              <a:gd name="connsiteY3" fmla="*/ 5844 h 253724"/>
              <a:gd name="connsiteX4" fmla="*/ 849776 w 1858011"/>
              <a:gd name="connsiteY4" fmla="*/ 250336 h 253724"/>
              <a:gd name="connsiteX5" fmla="*/ 1047846 w 1858011"/>
              <a:gd name="connsiteY5" fmla="*/ 5844 h 253724"/>
              <a:gd name="connsiteX6" fmla="*/ 1304666 w 1858011"/>
              <a:gd name="connsiteY6" fmla="*/ 253724 h 253724"/>
              <a:gd name="connsiteX7" fmla="*/ 1523685 w 1858011"/>
              <a:gd name="connsiteY7" fmla="*/ 5844 h 253724"/>
              <a:gd name="connsiteX8" fmla="*/ 1725296 w 1858011"/>
              <a:gd name="connsiteY8" fmla="*/ 250336 h 253724"/>
              <a:gd name="connsiteX9" fmla="*/ 1858011 w 1858011"/>
              <a:gd name="connsiteY9" fmla="*/ 4 h 253724"/>
              <a:gd name="connsiteX0" fmla="*/ 0 w 1858011"/>
              <a:gd name="connsiteY0" fmla="*/ 256970 h 256970"/>
              <a:gd name="connsiteX1" fmla="*/ 151929 w 1858011"/>
              <a:gd name="connsiteY1" fmla="*/ 23060 h 256970"/>
              <a:gd name="connsiteX2" fmla="*/ 381530 w 1858011"/>
              <a:gd name="connsiteY2" fmla="*/ 253565 h 256970"/>
              <a:gd name="connsiteX3" fmla="*/ 603204 w 1858011"/>
              <a:gd name="connsiteY3" fmla="*/ 9090 h 256970"/>
              <a:gd name="connsiteX4" fmla="*/ 849776 w 1858011"/>
              <a:gd name="connsiteY4" fmla="*/ 253582 h 256970"/>
              <a:gd name="connsiteX5" fmla="*/ 1047846 w 1858011"/>
              <a:gd name="connsiteY5" fmla="*/ 9090 h 256970"/>
              <a:gd name="connsiteX6" fmla="*/ 1304666 w 1858011"/>
              <a:gd name="connsiteY6" fmla="*/ 256970 h 256970"/>
              <a:gd name="connsiteX7" fmla="*/ 1560048 w 1858011"/>
              <a:gd name="connsiteY7" fmla="*/ 3250 h 256970"/>
              <a:gd name="connsiteX8" fmla="*/ 1725296 w 1858011"/>
              <a:gd name="connsiteY8" fmla="*/ 253582 h 256970"/>
              <a:gd name="connsiteX9" fmla="*/ 1858011 w 1858011"/>
              <a:gd name="connsiteY9" fmla="*/ 3250 h 256970"/>
              <a:gd name="connsiteX0" fmla="*/ 0 w 1958616"/>
              <a:gd name="connsiteY0" fmla="*/ 256974 h 256974"/>
              <a:gd name="connsiteX1" fmla="*/ 151929 w 1958616"/>
              <a:gd name="connsiteY1" fmla="*/ 23064 h 256974"/>
              <a:gd name="connsiteX2" fmla="*/ 381530 w 1958616"/>
              <a:gd name="connsiteY2" fmla="*/ 253569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51929 w 1958616"/>
              <a:gd name="connsiteY1" fmla="*/ 2306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5697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28326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8500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340179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31800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187704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49776 w 1958616"/>
              <a:gd name="connsiteY4" fmla="*/ 253586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89426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03204 w 1958616"/>
              <a:gd name="connsiteY3" fmla="*/ 909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04666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047846 w 1958616"/>
              <a:gd name="connsiteY5" fmla="*/ 909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204 h 256974"/>
              <a:gd name="connsiteX1" fmla="*/ 254242 w 1958616"/>
              <a:gd name="connsiteY1" fmla="*/ 3254 h 256974"/>
              <a:gd name="connsiteX2" fmla="*/ 468494 w 1958616"/>
              <a:gd name="connsiteY2" fmla="*/ 238204 h 256974"/>
              <a:gd name="connsiteX3" fmla="*/ 698819 w 1958616"/>
              <a:gd name="connsiteY3" fmla="*/ 3254 h 256974"/>
              <a:gd name="connsiteX4" fmla="*/ 938710 w 1958616"/>
              <a:gd name="connsiteY4" fmla="*/ 238204 h 256974"/>
              <a:gd name="connsiteX5" fmla="*/ 1165000 w 1958616"/>
              <a:gd name="connsiteY5" fmla="*/ 3254 h 256974"/>
              <a:gd name="connsiteX6" fmla="*/ 1384042 w 1958616"/>
              <a:gd name="connsiteY6" fmla="*/ 256974 h 256974"/>
              <a:gd name="connsiteX7" fmla="*/ 1560048 w 1958616"/>
              <a:gd name="connsiteY7" fmla="*/ 3254 h 256974"/>
              <a:gd name="connsiteX8" fmla="*/ 1725296 w 1958616"/>
              <a:gd name="connsiteY8" fmla="*/ 253586 h 256974"/>
              <a:gd name="connsiteX9" fmla="*/ 1958616 w 1958616"/>
              <a:gd name="connsiteY9" fmla="*/ 4 h 256974"/>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560048 w 1958616"/>
              <a:gd name="connsiteY7" fmla="*/ 3419 h 257139"/>
              <a:gd name="connsiteX8" fmla="*/ 1798402 w 1958616"/>
              <a:gd name="connsiteY8" fmla="*/ 238369 h 257139"/>
              <a:gd name="connsiteX9" fmla="*/ 1958616 w 1958616"/>
              <a:gd name="connsiteY9" fmla="*/ 169 h 257139"/>
              <a:gd name="connsiteX0" fmla="*/ 0 w 1958616"/>
              <a:gd name="connsiteY0" fmla="*/ 238369 h 257139"/>
              <a:gd name="connsiteX1" fmla="*/ 254242 w 1958616"/>
              <a:gd name="connsiteY1" fmla="*/ 3419 h 257139"/>
              <a:gd name="connsiteX2" fmla="*/ 468494 w 1958616"/>
              <a:gd name="connsiteY2" fmla="*/ 238369 h 257139"/>
              <a:gd name="connsiteX3" fmla="*/ 698819 w 1958616"/>
              <a:gd name="connsiteY3" fmla="*/ 3419 h 257139"/>
              <a:gd name="connsiteX4" fmla="*/ 938710 w 1958616"/>
              <a:gd name="connsiteY4" fmla="*/ 238369 h 257139"/>
              <a:gd name="connsiteX5" fmla="*/ 1165000 w 1958616"/>
              <a:gd name="connsiteY5" fmla="*/ 3419 h 257139"/>
              <a:gd name="connsiteX6" fmla="*/ 1384042 w 1958616"/>
              <a:gd name="connsiteY6" fmla="*/ 257139 h 257139"/>
              <a:gd name="connsiteX7" fmla="*/ 1616750 w 1958616"/>
              <a:gd name="connsiteY7" fmla="*/ 3420 h 257139"/>
              <a:gd name="connsiteX8" fmla="*/ 1798402 w 1958616"/>
              <a:gd name="connsiteY8" fmla="*/ 238369 h 257139"/>
              <a:gd name="connsiteX9" fmla="*/ 1958616 w 1958616"/>
              <a:gd name="connsiteY9" fmla="*/ 169 h 257139"/>
              <a:gd name="connsiteX0" fmla="*/ 0 w 2070577"/>
              <a:gd name="connsiteY0" fmla="*/ 238369 h 257139"/>
              <a:gd name="connsiteX1" fmla="*/ 254242 w 2070577"/>
              <a:gd name="connsiteY1" fmla="*/ 3419 h 257139"/>
              <a:gd name="connsiteX2" fmla="*/ 468494 w 2070577"/>
              <a:gd name="connsiteY2" fmla="*/ 238369 h 257139"/>
              <a:gd name="connsiteX3" fmla="*/ 698819 w 2070577"/>
              <a:gd name="connsiteY3" fmla="*/ 3419 h 257139"/>
              <a:gd name="connsiteX4" fmla="*/ 938710 w 2070577"/>
              <a:gd name="connsiteY4" fmla="*/ 238369 h 257139"/>
              <a:gd name="connsiteX5" fmla="*/ 1165000 w 2070577"/>
              <a:gd name="connsiteY5" fmla="*/ 3419 h 257139"/>
              <a:gd name="connsiteX6" fmla="*/ 1384042 w 2070577"/>
              <a:gd name="connsiteY6" fmla="*/ 257139 h 257139"/>
              <a:gd name="connsiteX7" fmla="*/ 1616750 w 2070577"/>
              <a:gd name="connsiteY7" fmla="*/ 3420 h 257139"/>
              <a:gd name="connsiteX8" fmla="*/ 1798402 w 2070577"/>
              <a:gd name="connsiteY8" fmla="*/ 238369 h 257139"/>
              <a:gd name="connsiteX9" fmla="*/ 2070577 w 2070577"/>
              <a:gd name="connsiteY9" fmla="*/ 4429 h 257139"/>
              <a:gd name="connsiteX0" fmla="*/ 0 w 1804820"/>
              <a:gd name="connsiteY0" fmla="*/ 238369 h 257139"/>
              <a:gd name="connsiteX1" fmla="*/ 254242 w 1804820"/>
              <a:gd name="connsiteY1" fmla="*/ 3419 h 257139"/>
              <a:gd name="connsiteX2" fmla="*/ 468494 w 1804820"/>
              <a:gd name="connsiteY2" fmla="*/ 238369 h 257139"/>
              <a:gd name="connsiteX3" fmla="*/ 698819 w 1804820"/>
              <a:gd name="connsiteY3" fmla="*/ 3419 h 257139"/>
              <a:gd name="connsiteX4" fmla="*/ 938710 w 1804820"/>
              <a:gd name="connsiteY4" fmla="*/ 238369 h 257139"/>
              <a:gd name="connsiteX5" fmla="*/ 1165000 w 1804820"/>
              <a:gd name="connsiteY5" fmla="*/ 3419 h 257139"/>
              <a:gd name="connsiteX6" fmla="*/ 1384042 w 1804820"/>
              <a:gd name="connsiteY6" fmla="*/ 257139 h 257139"/>
              <a:gd name="connsiteX7" fmla="*/ 1616750 w 1804820"/>
              <a:gd name="connsiteY7" fmla="*/ 3420 h 257139"/>
              <a:gd name="connsiteX8" fmla="*/ 1798402 w 1804820"/>
              <a:gd name="connsiteY8" fmla="*/ 238369 h 257139"/>
              <a:gd name="connsiteX9" fmla="*/ 1788097 w 1804820"/>
              <a:gd name="connsiteY9" fmla="*/ 238370 h 257139"/>
              <a:gd name="connsiteX0" fmla="*/ 0 w 1798402"/>
              <a:gd name="connsiteY0" fmla="*/ 238369 h 257139"/>
              <a:gd name="connsiteX1" fmla="*/ 254242 w 1798402"/>
              <a:gd name="connsiteY1" fmla="*/ 3419 h 257139"/>
              <a:gd name="connsiteX2" fmla="*/ 468494 w 1798402"/>
              <a:gd name="connsiteY2" fmla="*/ 238369 h 257139"/>
              <a:gd name="connsiteX3" fmla="*/ 698819 w 1798402"/>
              <a:gd name="connsiteY3" fmla="*/ 3419 h 257139"/>
              <a:gd name="connsiteX4" fmla="*/ 938710 w 1798402"/>
              <a:gd name="connsiteY4" fmla="*/ 238369 h 257139"/>
              <a:gd name="connsiteX5" fmla="*/ 1165000 w 1798402"/>
              <a:gd name="connsiteY5" fmla="*/ 3419 h 257139"/>
              <a:gd name="connsiteX6" fmla="*/ 1384042 w 1798402"/>
              <a:gd name="connsiteY6" fmla="*/ 257139 h 257139"/>
              <a:gd name="connsiteX7" fmla="*/ 1616750 w 1798402"/>
              <a:gd name="connsiteY7" fmla="*/ 3420 h 257139"/>
              <a:gd name="connsiteX8" fmla="*/ 1798402 w 1798402"/>
              <a:gd name="connsiteY8" fmla="*/ 238369 h 257139"/>
              <a:gd name="connsiteX0" fmla="*/ 0 w 1841286"/>
              <a:gd name="connsiteY0" fmla="*/ 238165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56935"/>
              <a:gd name="connsiteX1" fmla="*/ 254242 w 1841286"/>
              <a:gd name="connsiteY1" fmla="*/ 3215 h 256935"/>
              <a:gd name="connsiteX2" fmla="*/ 468494 w 1841286"/>
              <a:gd name="connsiteY2" fmla="*/ 238165 h 256935"/>
              <a:gd name="connsiteX3" fmla="*/ 698819 w 1841286"/>
              <a:gd name="connsiteY3" fmla="*/ 3215 h 256935"/>
              <a:gd name="connsiteX4" fmla="*/ 938710 w 1841286"/>
              <a:gd name="connsiteY4" fmla="*/ 238165 h 256935"/>
              <a:gd name="connsiteX5" fmla="*/ 1165000 w 1841286"/>
              <a:gd name="connsiteY5" fmla="*/ 3215 h 256935"/>
              <a:gd name="connsiteX6" fmla="*/ 1384042 w 1841286"/>
              <a:gd name="connsiteY6" fmla="*/ 256935 h 256935"/>
              <a:gd name="connsiteX7" fmla="*/ 1616750 w 1841286"/>
              <a:gd name="connsiteY7" fmla="*/ 3216 h 256935"/>
              <a:gd name="connsiteX8" fmla="*/ 1841286 w 1841286"/>
              <a:gd name="connsiteY8" fmla="*/ 256935 h 256935"/>
              <a:gd name="connsiteX0" fmla="*/ 0 w 1841286"/>
              <a:gd name="connsiteY0" fmla="*/ 238166 h 267533"/>
              <a:gd name="connsiteX1" fmla="*/ 254242 w 1841286"/>
              <a:gd name="connsiteY1" fmla="*/ 3215 h 267533"/>
              <a:gd name="connsiteX2" fmla="*/ 468494 w 1841286"/>
              <a:gd name="connsiteY2" fmla="*/ 238165 h 267533"/>
              <a:gd name="connsiteX3" fmla="*/ 938710 w 1841286"/>
              <a:gd name="connsiteY3" fmla="*/ 238165 h 267533"/>
              <a:gd name="connsiteX4" fmla="*/ 1165000 w 1841286"/>
              <a:gd name="connsiteY4" fmla="*/ 3215 h 267533"/>
              <a:gd name="connsiteX5" fmla="*/ 1384042 w 1841286"/>
              <a:gd name="connsiteY5" fmla="*/ 256935 h 267533"/>
              <a:gd name="connsiteX6" fmla="*/ 1616750 w 1841286"/>
              <a:gd name="connsiteY6" fmla="*/ 3216 h 267533"/>
              <a:gd name="connsiteX7" fmla="*/ 1841286 w 1841286"/>
              <a:gd name="connsiteY7" fmla="*/ 256935 h 267533"/>
              <a:gd name="connsiteX0" fmla="*/ 0 w 1841286"/>
              <a:gd name="connsiteY0" fmla="*/ 238166 h 256935"/>
              <a:gd name="connsiteX1" fmla="*/ 468494 w 1841286"/>
              <a:gd name="connsiteY1" fmla="*/ 238165 h 256935"/>
              <a:gd name="connsiteX2" fmla="*/ 938710 w 1841286"/>
              <a:gd name="connsiteY2" fmla="*/ 238165 h 256935"/>
              <a:gd name="connsiteX3" fmla="*/ 1165000 w 1841286"/>
              <a:gd name="connsiteY3" fmla="*/ 3215 h 256935"/>
              <a:gd name="connsiteX4" fmla="*/ 1384042 w 1841286"/>
              <a:gd name="connsiteY4" fmla="*/ 256935 h 256935"/>
              <a:gd name="connsiteX5" fmla="*/ 1616750 w 1841286"/>
              <a:gd name="connsiteY5" fmla="*/ 3216 h 256935"/>
              <a:gd name="connsiteX6" fmla="*/ 1841286 w 1841286"/>
              <a:gd name="connsiteY6" fmla="*/ 256935 h 256935"/>
              <a:gd name="connsiteX0" fmla="*/ 0 w 1841286"/>
              <a:gd name="connsiteY0" fmla="*/ 234988 h 272551"/>
              <a:gd name="connsiteX1" fmla="*/ 468494 w 1841286"/>
              <a:gd name="connsiteY1" fmla="*/ 234987 h 272551"/>
              <a:gd name="connsiteX2" fmla="*/ 938710 w 1841286"/>
              <a:gd name="connsiteY2" fmla="*/ 234987 h 272551"/>
              <a:gd name="connsiteX3" fmla="*/ 1165000 w 1841286"/>
              <a:gd name="connsiteY3" fmla="*/ 37 h 272551"/>
              <a:gd name="connsiteX4" fmla="*/ 1384042 w 1841286"/>
              <a:gd name="connsiteY4" fmla="*/ 253757 h 272551"/>
              <a:gd name="connsiteX5" fmla="*/ 1841286 w 1841286"/>
              <a:gd name="connsiteY5" fmla="*/ 253757 h 272551"/>
              <a:gd name="connsiteX0" fmla="*/ 0 w 1841286"/>
              <a:gd name="connsiteY0" fmla="*/ 234987 h 272550"/>
              <a:gd name="connsiteX1" fmla="*/ 468494 w 1841286"/>
              <a:gd name="connsiteY1" fmla="*/ 234986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234987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2 h 272550"/>
              <a:gd name="connsiteX1" fmla="*/ 468494 w 1841286"/>
              <a:gd name="connsiteY1" fmla="*/ 199128 h 272550"/>
              <a:gd name="connsiteX2" fmla="*/ 863466 w 1841286"/>
              <a:gd name="connsiteY2" fmla="*/ 186316 h 272550"/>
              <a:gd name="connsiteX3" fmla="*/ 938710 w 1841286"/>
              <a:gd name="connsiteY3" fmla="*/ 234986 h 272550"/>
              <a:gd name="connsiteX4" fmla="*/ 1165000 w 1841286"/>
              <a:gd name="connsiteY4" fmla="*/ 36 h 272550"/>
              <a:gd name="connsiteX5" fmla="*/ 1384042 w 1841286"/>
              <a:gd name="connsiteY5" fmla="*/ 253756 h 272550"/>
              <a:gd name="connsiteX6" fmla="*/ 1841286 w 1841286"/>
              <a:gd name="connsiteY6" fmla="*/ 253756 h 272550"/>
              <a:gd name="connsiteX0" fmla="*/ 0 w 1841286"/>
              <a:gd name="connsiteY0" fmla="*/ 193150 h 272548"/>
              <a:gd name="connsiteX1" fmla="*/ 468494 w 1841286"/>
              <a:gd name="connsiteY1" fmla="*/ 199126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41286"/>
              <a:gd name="connsiteY0" fmla="*/ 193150 h 272548"/>
              <a:gd name="connsiteX1" fmla="*/ 468494 w 1841286"/>
              <a:gd name="connsiteY1" fmla="*/ 157291 h 272548"/>
              <a:gd name="connsiteX2" fmla="*/ 863466 w 1841286"/>
              <a:gd name="connsiteY2" fmla="*/ 138502 h 272548"/>
              <a:gd name="connsiteX3" fmla="*/ 938710 w 1841286"/>
              <a:gd name="connsiteY3" fmla="*/ 234984 h 272548"/>
              <a:gd name="connsiteX4" fmla="*/ 1165000 w 1841286"/>
              <a:gd name="connsiteY4" fmla="*/ 34 h 272548"/>
              <a:gd name="connsiteX5" fmla="*/ 1384042 w 1841286"/>
              <a:gd name="connsiteY5" fmla="*/ 253754 h 272548"/>
              <a:gd name="connsiteX6" fmla="*/ 1841286 w 1841286"/>
              <a:gd name="connsiteY6" fmla="*/ 253754 h 272548"/>
              <a:gd name="connsiteX0" fmla="*/ 0 w 1813346"/>
              <a:gd name="connsiteY0" fmla="*/ 157291 h 272548"/>
              <a:gd name="connsiteX1" fmla="*/ 440554 w 1813346"/>
              <a:gd name="connsiteY1" fmla="*/ 157291 h 272548"/>
              <a:gd name="connsiteX2" fmla="*/ 835526 w 1813346"/>
              <a:gd name="connsiteY2" fmla="*/ 138502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866320 w 1813346"/>
              <a:gd name="connsiteY2" fmla="*/ 168384 h 272548"/>
              <a:gd name="connsiteX3" fmla="*/ 910770 w 1813346"/>
              <a:gd name="connsiteY3" fmla="*/ 234984 h 272548"/>
              <a:gd name="connsiteX4" fmla="*/ 1137060 w 1813346"/>
              <a:gd name="connsiteY4" fmla="*/ 34 h 272548"/>
              <a:gd name="connsiteX5" fmla="*/ 1356102 w 1813346"/>
              <a:gd name="connsiteY5" fmla="*/ 253754 h 272548"/>
              <a:gd name="connsiteX6" fmla="*/ 1813346 w 1813346"/>
              <a:gd name="connsiteY6" fmla="*/ 253754 h 272548"/>
              <a:gd name="connsiteX0" fmla="*/ 0 w 1813346"/>
              <a:gd name="connsiteY0" fmla="*/ 157291 h 272548"/>
              <a:gd name="connsiteX1" fmla="*/ 835526 w 1813346"/>
              <a:gd name="connsiteY1" fmla="*/ 138502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32177 w 1813346"/>
              <a:gd name="connsiteY5" fmla="*/ 253753 h 274051"/>
              <a:gd name="connsiteX6" fmla="*/ 1813346 w 1813346"/>
              <a:gd name="connsiteY6" fmla="*/ 253754 h 274051"/>
              <a:gd name="connsiteX0" fmla="*/ 0 w 1813346"/>
              <a:gd name="connsiteY0" fmla="*/ 157291 h 272548"/>
              <a:gd name="connsiteX1" fmla="*/ 709239 w 1813346"/>
              <a:gd name="connsiteY1" fmla="*/ 144479 h 272548"/>
              <a:gd name="connsiteX2" fmla="*/ 910770 w 1813346"/>
              <a:gd name="connsiteY2" fmla="*/ 234984 h 272548"/>
              <a:gd name="connsiteX3" fmla="*/ 1137060 w 1813346"/>
              <a:gd name="connsiteY3" fmla="*/ 34 h 272548"/>
              <a:gd name="connsiteX4" fmla="*/ 1356102 w 1813346"/>
              <a:gd name="connsiteY4" fmla="*/ 253754 h 272548"/>
              <a:gd name="connsiteX5" fmla="*/ 1813346 w 1813346"/>
              <a:gd name="connsiteY5" fmla="*/ 253754 h 272548"/>
              <a:gd name="connsiteX0" fmla="*/ 0 w 1813346"/>
              <a:gd name="connsiteY0" fmla="*/ 157291 h 274051"/>
              <a:gd name="connsiteX1" fmla="*/ 709239 w 1813346"/>
              <a:gd name="connsiteY1" fmla="*/ 144479 h 274051"/>
              <a:gd name="connsiteX2" fmla="*/ 910770 w 1813346"/>
              <a:gd name="connsiteY2" fmla="*/ 234984 h 274051"/>
              <a:gd name="connsiteX3" fmla="*/ 1137060 w 1813346"/>
              <a:gd name="connsiteY3" fmla="*/ 34 h 274051"/>
              <a:gd name="connsiteX4" fmla="*/ 1356102 w 1813346"/>
              <a:gd name="connsiteY4" fmla="*/ 253754 h 274051"/>
              <a:gd name="connsiteX5" fmla="*/ 1555032 w 1813346"/>
              <a:gd name="connsiteY5" fmla="*/ 253754 h 274051"/>
              <a:gd name="connsiteX6" fmla="*/ 1813346 w 1813346"/>
              <a:gd name="connsiteY6" fmla="*/ 253754 h 274051"/>
              <a:gd name="connsiteX0" fmla="*/ 0 w 1813346"/>
              <a:gd name="connsiteY0" fmla="*/ 157257 h 261589"/>
              <a:gd name="connsiteX1" fmla="*/ 709239 w 1813346"/>
              <a:gd name="connsiteY1" fmla="*/ 144445 h 261589"/>
              <a:gd name="connsiteX2" fmla="*/ 910770 w 1813346"/>
              <a:gd name="connsiteY2" fmla="*/ 234950 h 261589"/>
              <a:gd name="connsiteX3" fmla="*/ 1137060 w 1813346"/>
              <a:gd name="connsiteY3" fmla="*/ 0 h 261589"/>
              <a:gd name="connsiteX4" fmla="*/ 1348009 w 1813346"/>
              <a:gd name="connsiteY4" fmla="*/ 234950 h 261589"/>
              <a:gd name="connsiteX5" fmla="*/ 1555032 w 1813346"/>
              <a:gd name="connsiteY5" fmla="*/ 253720 h 261589"/>
              <a:gd name="connsiteX6" fmla="*/ 1813346 w 1813346"/>
              <a:gd name="connsiteY6" fmla="*/ 253720 h 261589"/>
              <a:gd name="connsiteX0" fmla="*/ 0 w 1813346"/>
              <a:gd name="connsiteY0" fmla="*/ 157257 h 258894"/>
              <a:gd name="connsiteX1" fmla="*/ 709239 w 1813346"/>
              <a:gd name="connsiteY1" fmla="*/ 144445 h 258894"/>
              <a:gd name="connsiteX2" fmla="*/ 910770 w 1813346"/>
              <a:gd name="connsiteY2" fmla="*/ 234950 h 258894"/>
              <a:gd name="connsiteX3" fmla="*/ 1137060 w 1813346"/>
              <a:gd name="connsiteY3" fmla="*/ 0 h 258894"/>
              <a:gd name="connsiteX4" fmla="*/ 1348009 w 1813346"/>
              <a:gd name="connsiteY4" fmla="*/ 234950 h 258894"/>
              <a:gd name="connsiteX5" fmla="*/ 1813346 w 1813346"/>
              <a:gd name="connsiteY5" fmla="*/ 253720 h 258894"/>
              <a:gd name="connsiteX0" fmla="*/ 0 w 1829989"/>
              <a:gd name="connsiteY0" fmla="*/ 157257 h 244969"/>
              <a:gd name="connsiteX1" fmla="*/ 709239 w 1829989"/>
              <a:gd name="connsiteY1" fmla="*/ 144445 h 244969"/>
              <a:gd name="connsiteX2" fmla="*/ 910770 w 1829989"/>
              <a:gd name="connsiteY2" fmla="*/ 234950 h 244969"/>
              <a:gd name="connsiteX3" fmla="*/ 1137060 w 1829989"/>
              <a:gd name="connsiteY3" fmla="*/ 0 h 244969"/>
              <a:gd name="connsiteX4" fmla="*/ 1348009 w 1829989"/>
              <a:gd name="connsiteY4" fmla="*/ 234950 h 244969"/>
              <a:gd name="connsiteX5" fmla="*/ 1829989 w 1829989"/>
              <a:gd name="connsiteY5" fmla="*/ 175654 h 244969"/>
              <a:gd name="connsiteX0" fmla="*/ 0 w 1829989"/>
              <a:gd name="connsiteY0" fmla="*/ 157744 h 239110"/>
              <a:gd name="connsiteX1" fmla="*/ 709239 w 1829989"/>
              <a:gd name="connsiteY1" fmla="*/ 144932 h 239110"/>
              <a:gd name="connsiteX2" fmla="*/ 910770 w 1829989"/>
              <a:gd name="connsiteY2" fmla="*/ 235437 h 239110"/>
              <a:gd name="connsiteX3" fmla="*/ 1137060 w 1829989"/>
              <a:gd name="connsiteY3" fmla="*/ 487 h 239110"/>
              <a:gd name="connsiteX4" fmla="*/ 1281613 w 1829989"/>
              <a:gd name="connsiteY4" fmla="*/ 176142 h 239110"/>
              <a:gd name="connsiteX5" fmla="*/ 1829989 w 1829989"/>
              <a:gd name="connsiteY5" fmla="*/ 176141 h 239110"/>
              <a:gd name="connsiteX0" fmla="*/ 0 w 1829989"/>
              <a:gd name="connsiteY0" fmla="*/ 157717 h 239083"/>
              <a:gd name="connsiteX1" fmla="*/ 709239 w 1829989"/>
              <a:gd name="connsiteY1" fmla="*/ 144905 h 239083"/>
              <a:gd name="connsiteX2" fmla="*/ 910770 w 1829989"/>
              <a:gd name="connsiteY2" fmla="*/ 235410 h 239083"/>
              <a:gd name="connsiteX3" fmla="*/ 1137060 w 1829989"/>
              <a:gd name="connsiteY3" fmla="*/ 460 h 239083"/>
              <a:gd name="connsiteX4" fmla="*/ 1281613 w 1829989"/>
              <a:gd name="connsiteY4" fmla="*/ 176115 h 239083"/>
              <a:gd name="connsiteX5" fmla="*/ 1388300 w 1829989"/>
              <a:gd name="connsiteY5" fmla="*/ 176114 h 239083"/>
              <a:gd name="connsiteX6" fmla="*/ 1829989 w 1829989"/>
              <a:gd name="connsiteY6" fmla="*/ 176114 h 239083"/>
              <a:gd name="connsiteX0" fmla="*/ 0 w 1829989"/>
              <a:gd name="connsiteY0" fmla="*/ 159419 h 317482"/>
              <a:gd name="connsiteX1" fmla="*/ 709239 w 1829989"/>
              <a:gd name="connsiteY1" fmla="*/ 146607 h 317482"/>
              <a:gd name="connsiteX2" fmla="*/ 916997 w 1829989"/>
              <a:gd name="connsiteY2" fmla="*/ 315112 h 317482"/>
              <a:gd name="connsiteX3" fmla="*/ 1137060 w 1829989"/>
              <a:gd name="connsiteY3" fmla="*/ 2162 h 317482"/>
              <a:gd name="connsiteX4" fmla="*/ 1281613 w 1829989"/>
              <a:gd name="connsiteY4" fmla="*/ 177817 h 317482"/>
              <a:gd name="connsiteX5" fmla="*/ 1388300 w 1829989"/>
              <a:gd name="connsiteY5" fmla="*/ 177816 h 317482"/>
              <a:gd name="connsiteX6" fmla="*/ 1829989 w 1829989"/>
              <a:gd name="connsiteY6" fmla="*/ 177816 h 317482"/>
              <a:gd name="connsiteX0" fmla="*/ 0 w 1829989"/>
              <a:gd name="connsiteY0" fmla="*/ 159419 h 316205"/>
              <a:gd name="connsiteX1" fmla="*/ 704260 w 1829989"/>
              <a:gd name="connsiteY1" fmla="*/ 107484 h 316205"/>
              <a:gd name="connsiteX2" fmla="*/ 916997 w 1829989"/>
              <a:gd name="connsiteY2" fmla="*/ 315112 h 316205"/>
              <a:gd name="connsiteX3" fmla="*/ 1137060 w 1829989"/>
              <a:gd name="connsiteY3" fmla="*/ 2162 h 316205"/>
              <a:gd name="connsiteX4" fmla="*/ 1281613 w 1829989"/>
              <a:gd name="connsiteY4" fmla="*/ 177817 h 316205"/>
              <a:gd name="connsiteX5" fmla="*/ 1388300 w 1829989"/>
              <a:gd name="connsiteY5" fmla="*/ 177816 h 316205"/>
              <a:gd name="connsiteX6" fmla="*/ 1829989 w 1829989"/>
              <a:gd name="connsiteY6" fmla="*/ 177816 h 31620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829989"/>
              <a:gd name="connsiteY0" fmla="*/ 160305 h 346395"/>
              <a:gd name="connsiteX1" fmla="*/ 704260 w 1829989"/>
              <a:gd name="connsiteY1" fmla="*/ 108370 h 346395"/>
              <a:gd name="connsiteX2" fmla="*/ 916997 w 1829989"/>
              <a:gd name="connsiteY2" fmla="*/ 345416 h 346395"/>
              <a:gd name="connsiteX3" fmla="*/ 1137060 w 1829989"/>
              <a:gd name="connsiteY3" fmla="*/ 3048 h 346395"/>
              <a:gd name="connsiteX4" fmla="*/ 1281613 w 1829989"/>
              <a:gd name="connsiteY4" fmla="*/ 178703 h 346395"/>
              <a:gd name="connsiteX5" fmla="*/ 1388300 w 1829989"/>
              <a:gd name="connsiteY5" fmla="*/ 178702 h 346395"/>
              <a:gd name="connsiteX6" fmla="*/ 1829989 w 1829989"/>
              <a:gd name="connsiteY6" fmla="*/ 178702 h 346395"/>
              <a:gd name="connsiteX0" fmla="*/ 0 w 1125729"/>
              <a:gd name="connsiteY0" fmla="*/ 108370 h 346395"/>
              <a:gd name="connsiteX1" fmla="*/ 212737 w 1125729"/>
              <a:gd name="connsiteY1" fmla="*/ 345416 h 346395"/>
              <a:gd name="connsiteX2" fmla="*/ 432800 w 1125729"/>
              <a:gd name="connsiteY2" fmla="*/ 3048 h 346395"/>
              <a:gd name="connsiteX3" fmla="*/ 577353 w 1125729"/>
              <a:gd name="connsiteY3" fmla="*/ 178703 h 346395"/>
              <a:gd name="connsiteX4" fmla="*/ 684040 w 1125729"/>
              <a:gd name="connsiteY4" fmla="*/ 178702 h 346395"/>
              <a:gd name="connsiteX5" fmla="*/ 1125729 w 1125729"/>
              <a:gd name="connsiteY5" fmla="*/ 178702 h 346395"/>
              <a:gd name="connsiteX0" fmla="*/ 0 w 2311835"/>
              <a:gd name="connsiteY0" fmla="*/ 108370 h 346395"/>
              <a:gd name="connsiteX1" fmla="*/ 212737 w 2311835"/>
              <a:gd name="connsiteY1" fmla="*/ 345416 h 346395"/>
              <a:gd name="connsiteX2" fmla="*/ 432800 w 2311835"/>
              <a:gd name="connsiteY2" fmla="*/ 3048 h 346395"/>
              <a:gd name="connsiteX3" fmla="*/ 577353 w 2311835"/>
              <a:gd name="connsiteY3" fmla="*/ 178703 h 346395"/>
              <a:gd name="connsiteX4" fmla="*/ 684040 w 2311835"/>
              <a:gd name="connsiteY4" fmla="*/ 178702 h 346395"/>
              <a:gd name="connsiteX5" fmla="*/ 2311835 w 2311835"/>
              <a:gd name="connsiteY5" fmla="*/ 173506 h 346395"/>
              <a:gd name="connsiteX0" fmla="*/ 0 w 3040998"/>
              <a:gd name="connsiteY0" fmla="*/ 108370 h 346395"/>
              <a:gd name="connsiteX1" fmla="*/ 212737 w 3040998"/>
              <a:gd name="connsiteY1" fmla="*/ 345416 h 346395"/>
              <a:gd name="connsiteX2" fmla="*/ 432800 w 3040998"/>
              <a:gd name="connsiteY2" fmla="*/ 3048 h 346395"/>
              <a:gd name="connsiteX3" fmla="*/ 577353 w 3040998"/>
              <a:gd name="connsiteY3" fmla="*/ 178703 h 346395"/>
              <a:gd name="connsiteX4" fmla="*/ 684040 w 3040998"/>
              <a:gd name="connsiteY4" fmla="*/ 178702 h 346395"/>
              <a:gd name="connsiteX5" fmla="*/ 3040998 w 3040998"/>
              <a:gd name="connsiteY5" fmla="*/ 178702 h 346395"/>
              <a:gd name="connsiteX0" fmla="*/ 0 w 3575718"/>
              <a:gd name="connsiteY0" fmla="*/ 108370 h 346395"/>
              <a:gd name="connsiteX1" fmla="*/ 212737 w 3575718"/>
              <a:gd name="connsiteY1" fmla="*/ 345416 h 346395"/>
              <a:gd name="connsiteX2" fmla="*/ 432800 w 3575718"/>
              <a:gd name="connsiteY2" fmla="*/ 3048 h 346395"/>
              <a:gd name="connsiteX3" fmla="*/ 577353 w 3575718"/>
              <a:gd name="connsiteY3" fmla="*/ 178703 h 346395"/>
              <a:gd name="connsiteX4" fmla="*/ 684040 w 3575718"/>
              <a:gd name="connsiteY4" fmla="*/ 178702 h 346395"/>
              <a:gd name="connsiteX5" fmla="*/ 3575718 w 3575718"/>
              <a:gd name="connsiteY5" fmla="*/ 173506 h 346395"/>
              <a:gd name="connsiteX0" fmla="*/ 0 w 3877105"/>
              <a:gd name="connsiteY0" fmla="*/ 139545 h 347233"/>
              <a:gd name="connsiteX1" fmla="*/ 514124 w 3877105"/>
              <a:gd name="connsiteY1" fmla="*/ 345416 h 347233"/>
              <a:gd name="connsiteX2" fmla="*/ 734187 w 3877105"/>
              <a:gd name="connsiteY2" fmla="*/ 3048 h 347233"/>
              <a:gd name="connsiteX3" fmla="*/ 878740 w 3877105"/>
              <a:gd name="connsiteY3" fmla="*/ 178703 h 347233"/>
              <a:gd name="connsiteX4" fmla="*/ 985427 w 3877105"/>
              <a:gd name="connsiteY4" fmla="*/ 178702 h 347233"/>
              <a:gd name="connsiteX5" fmla="*/ 3877105 w 3877105"/>
              <a:gd name="connsiteY5" fmla="*/ 173506 h 347233"/>
              <a:gd name="connsiteX0" fmla="*/ 0 w 3877105"/>
              <a:gd name="connsiteY0" fmla="*/ 139545 h 348546"/>
              <a:gd name="connsiteX1" fmla="*/ 349164 w 3877105"/>
              <a:gd name="connsiteY1" fmla="*/ 171030 h 348546"/>
              <a:gd name="connsiteX2" fmla="*/ 514124 w 3877105"/>
              <a:gd name="connsiteY2" fmla="*/ 345416 h 348546"/>
              <a:gd name="connsiteX3" fmla="*/ 734187 w 3877105"/>
              <a:gd name="connsiteY3" fmla="*/ 3048 h 348546"/>
              <a:gd name="connsiteX4" fmla="*/ 878740 w 3877105"/>
              <a:gd name="connsiteY4" fmla="*/ 178703 h 348546"/>
              <a:gd name="connsiteX5" fmla="*/ 985427 w 3877105"/>
              <a:gd name="connsiteY5" fmla="*/ 178702 h 348546"/>
              <a:gd name="connsiteX6" fmla="*/ 3877105 w 3877105"/>
              <a:gd name="connsiteY6" fmla="*/ 173506 h 348546"/>
              <a:gd name="connsiteX0" fmla="*/ 0 w 3915993"/>
              <a:gd name="connsiteY0" fmla="*/ 160328 h 348546"/>
              <a:gd name="connsiteX1" fmla="*/ 388052 w 3915993"/>
              <a:gd name="connsiteY1" fmla="*/ 171030 h 348546"/>
              <a:gd name="connsiteX2" fmla="*/ 553012 w 3915993"/>
              <a:gd name="connsiteY2" fmla="*/ 345416 h 348546"/>
              <a:gd name="connsiteX3" fmla="*/ 773075 w 3915993"/>
              <a:gd name="connsiteY3" fmla="*/ 3048 h 348546"/>
              <a:gd name="connsiteX4" fmla="*/ 917628 w 3915993"/>
              <a:gd name="connsiteY4" fmla="*/ 178703 h 348546"/>
              <a:gd name="connsiteX5" fmla="*/ 1024315 w 3915993"/>
              <a:gd name="connsiteY5" fmla="*/ 178702 h 348546"/>
              <a:gd name="connsiteX6" fmla="*/ 3915993 w 3915993"/>
              <a:gd name="connsiteY6" fmla="*/ 173506 h 348546"/>
              <a:gd name="connsiteX0" fmla="*/ 0 w 3915993"/>
              <a:gd name="connsiteY0" fmla="*/ 160328 h 348546"/>
              <a:gd name="connsiteX1" fmla="*/ 339441 w 3915993"/>
              <a:gd name="connsiteY1" fmla="*/ 171030 h 348546"/>
              <a:gd name="connsiteX2" fmla="*/ 553012 w 3915993"/>
              <a:gd name="connsiteY2" fmla="*/ 345416 h 348546"/>
              <a:gd name="connsiteX3" fmla="*/ 773075 w 3915993"/>
              <a:gd name="connsiteY3" fmla="*/ 3048 h 348546"/>
              <a:gd name="connsiteX4" fmla="*/ 917628 w 3915993"/>
              <a:gd name="connsiteY4" fmla="*/ 178703 h 348546"/>
              <a:gd name="connsiteX5" fmla="*/ 1024315 w 3915993"/>
              <a:gd name="connsiteY5" fmla="*/ 178702 h 348546"/>
              <a:gd name="connsiteX6" fmla="*/ 3915993 w 3915993"/>
              <a:gd name="connsiteY6" fmla="*/ 173506 h 348546"/>
              <a:gd name="connsiteX0" fmla="*/ 0 w 3915993"/>
              <a:gd name="connsiteY0" fmla="*/ 160285 h 348503"/>
              <a:gd name="connsiteX1" fmla="*/ 339441 w 3915993"/>
              <a:gd name="connsiteY1" fmla="*/ 170987 h 348503"/>
              <a:gd name="connsiteX2" fmla="*/ 553012 w 3915993"/>
              <a:gd name="connsiteY2" fmla="*/ 345373 h 348503"/>
              <a:gd name="connsiteX3" fmla="*/ 773075 w 3915993"/>
              <a:gd name="connsiteY3" fmla="*/ 3005 h 348503"/>
              <a:gd name="connsiteX4" fmla="*/ 917628 w 3915993"/>
              <a:gd name="connsiteY4" fmla="*/ 178660 h 348503"/>
              <a:gd name="connsiteX5" fmla="*/ 1092371 w 3915993"/>
              <a:gd name="connsiteY5" fmla="*/ 183855 h 348503"/>
              <a:gd name="connsiteX6" fmla="*/ 3915993 w 3915993"/>
              <a:gd name="connsiteY6" fmla="*/ 173463 h 34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5993" h="348503">
                <a:moveTo>
                  <a:pt x="0" y="160285"/>
                </a:moveTo>
                <a:cubicBezTo>
                  <a:pt x="40370" y="176790"/>
                  <a:pt x="253754" y="136675"/>
                  <a:pt x="339441" y="170987"/>
                </a:cubicBezTo>
                <a:cubicBezTo>
                  <a:pt x="425128" y="205299"/>
                  <a:pt x="480740" y="373370"/>
                  <a:pt x="553012" y="345373"/>
                </a:cubicBezTo>
                <a:cubicBezTo>
                  <a:pt x="625284" y="317376"/>
                  <a:pt x="712306" y="30790"/>
                  <a:pt x="773075" y="3005"/>
                </a:cubicBezTo>
                <a:cubicBezTo>
                  <a:pt x="833844" y="-24780"/>
                  <a:pt x="864412" y="148518"/>
                  <a:pt x="917628" y="178660"/>
                </a:cubicBezTo>
                <a:cubicBezTo>
                  <a:pt x="970844" y="208802"/>
                  <a:pt x="1000975" y="183855"/>
                  <a:pt x="1092371" y="183855"/>
                </a:cubicBezTo>
                <a:lnTo>
                  <a:pt x="3915993" y="173463"/>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15000"/>
              </a:lnSpc>
              <a:spcAft>
                <a:spcPts val="1000"/>
              </a:spcAft>
            </a:pPr>
            <a:r>
              <a:rPr lang="en-US" sz="1100" dirty="0">
                <a:effectLst/>
                <a:ea typeface="Calibri" panose="020F0502020204030204" pitchFamily="34" charset="0"/>
                <a:cs typeface="Arial" panose="020B0604020202020204" pitchFamily="34" charset="0"/>
              </a:rPr>
              <a:t> </a:t>
            </a:r>
          </a:p>
        </p:txBody>
      </p:sp>
      <p:cxnSp>
        <p:nvCxnSpPr>
          <p:cNvPr id="184" name="رابط مستقيم 183">
            <a:extLst>
              <a:ext uri="{FF2B5EF4-FFF2-40B4-BE49-F238E27FC236}">
                <a16:creationId xmlns:a16="http://schemas.microsoft.com/office/drawing/2014/main" id="{FF4CFE36-AE13-4A2C-AD55-3B29A3544734}"/>
              </a:ext>
            </a:extLst>
          </p:cNvPr>
          <p:cNvCxnSpPr>
            <a:cxnSpLocks/>
          </p:cNvCxnSpPr>
          <p:nvPr/>
        </p:nvCxnSpPr>
        <p:spPr>
          <a:xfrm flipV="1">
            <a:off x="6617874" y="3560692"/>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188" name="رابط مستقيم 187">
            <a:extLst>
              <a:ext uri="{FF2B5EF4-FFF2-40B4-BE49-F238E27FC236}">
                <a16:creationId xmlns:a16="http://schemas.microsoft.com/office/drawing/2014/main" id="{5D570908-8687-4C83-85C3-A8784B16227A}"/>
              </a:ext>
            </a:extLst>
          </p:cNvPr>
          <p:cNvCxnSpPr>
            <a:cxnSpLocks/>
          </p:cNvCxnSpPr>
          <p:nvPr/>
        </p:nvCxnSpPr>
        <p:spPr>
          <a:xfrm flipV="1">
            <a:off x="6665770" y="4026604"/>
            <a:ext cx="475017" cy="5496"/>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166" name="مستطيل 165">
            <a:extLst>
              <a:ext uri="{FF2B5EF4-FFF2-40B4-BE49-F238E27FC236}">
                <a16:creationId xmlns:a16="http://schemas.microsoft.com/office/drawing/2014/main" id="{05E5059F-CB76-4E71-89E0-D04CF77AE43E}"/>
              </a:ext>
            </a:extLst>
          </p:cNvPr>
          <p:cNvSpPr/>
          <p:nvPr/>
        </p:nvSpPr>
        <p:spPr>
          <a:xfrm>
            <a:off x="9910429" y="1213247"/>
            <a:ext cx="2135029" cy="7603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00B0F0"/>
                </a:solidFill>
              </a:rPr>
              <a:t>The blue balls represent the negatively- charged intracellular elements</a:t>
            </a:r>
          </a:p>
        </p:txBody>
      </p:sp>
      <p:sp>
        <p:nvSpPr>
          <p:cNvPr id="167" name="مستطيل 166">
            <a:extLst>
              <a:ext uri="{FF2B5EF4-FFF2-40B4-BE49-F238E27FC236}">
                <a16:creationId xmlns:a16="http://schemas.microsoft.com/office/drawing/2014/main" id="{9CD60AA6-0236-4249-93AB-F5900CFCA895}"/>
              </a:ext>
            </a:extLst>
          </p:cNvPr>
          <p:cNvSpPr/>
          <p:nvPr/>
        </p:nvSpPr>
        <p:spPr>
          <a:xfrm>
            <a:off x="9925358" y="1993447"/>
            <a:ext cx="2135029" cy="762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100" b="1" dirty="0">
                <a:solidFill>
                  <a:srgbClr val="C00000"/>
                </a:solidFill>
              </a:rPr>
              <a:t>The red balls represent the positive sodium ions</a:t>
            </a:r>
          </a:p>
        </p:txBody>
      </p:sp>
    </p:spTree>
    <p:extLst>
      <p:ext uri="{BB962C8B-B14F-4D97-AF65-F5344CB8AC3E}">
        <p14:creationId xmlns:p14="http://schemas.microsoft.com/office/powerpoint/2010/main" val="3241239318"/>
      </p:ext>
    </p:extLst>
  </p:cSld>
  <p:clrMapOvr>
    <a:masterClrMapping/>
  </p:clrMapOvr>
</p:sld>
</file>

<file path=ppt/theme/theme1.xml><?xml version="1.0" encoding="utf-8"?>
<a:theme xmlns:a="http://schemas.openxmlformats.org/drawingml/2006/main" name="ربطة">
  <a:themeElements>
    <a:clrScheme name="ربطة">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ربطة">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ربطة">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docProps/app.xml><?xml version="1.0" encoding="utf-8"?>
<Properties xmlns="http://schemas.openxmlformats.org/officeDocument/2006/extended-properties" xmlns:vt="http://schemas.openxmlformats.org/officeDocument/2006/docPropsVTypes">
  <Template>Wisp</Template>
  <TotalTime>1432</TotalTime>
  <Words>2596</Words>
  <Application>Microsoft Office PowerPoint</Application>
  <PresentationFormat>شاشة عريضة</PresentationFormat>
  <Paragraphs>435</Paragraphs>
  <Slides>52</Slides>
  <Notes>0</Notes>
  <HiddenSlides>0</HiddenSlides>
  <MMClips>0</MMClips>
  <ScaleCrop>false</ScaleCrop>
  <HeadingPairs>
    <vt:vector size="6" baseType="variant">
      <vt:variant>
        <vt:lpstr>الخطوط المستخدمة</vt:lpstr>
      </vt:variant>
      <vt:variant>
        <vt:i4>6</vt:i4>
      </vt:variant>
      <vt:variant>
        <vt:lpstr>نسق</vt:lpstr>
      </vt:variant>
      <vt:variant>
        <vt:i4>1</vt:i4>
      </vt:variant>
      <vt:variant>
        <vt:lpstr>عناوين الشرائح</vt:lpstr>
      </vt:variant>
      <vt:variant>
        <vt:i4>52</vt:i4>
      </vt:variant>
    </vt:vector>
  </HeadingPairs>
  <TitlesOfParts>
    <vt:vector size="59" baseType="lpstr">
      <vt:lpstr>Arial</vt:lpstr>
      <vt:lpstr>Calibri</vt:lpstr>
      <vt:lpstr>Century Gothic</vt:lpstr>
      <vt:lpstr>Times New Roman</vt:lpstr>
      <vt:lpstr>Wingdings</vt:lpstr>
      <vt:lpstr>Wingdings 3</vt:lpstr>
      <vt:lpstr>ربطة</vt:lpstr>
      <vt:lpstr>Neural Conduction in Neural Fiber</vt:lpstr>
      <vt:lpstr>Neural Conduction Innovated View</vt:lpstr>
      <vt:lpstr>Neural Conduction Innovated View</vt:lpstr>
      <vt:lpstr>Neuron at Rest</vt:lpstr>
      <vt:lpstr>Naissance of Central Pressure Wave upon Reaching the Threshold</vt:lpstr>
      <vt:lpstr>Naissance of Central Pressure Wave upon Reaching the Threshold</vt:lpstr>
      <vt:lpstr>Naissance of Central Pressure Wave The rebound of Central Pressure Wave The Naissance of Preliminary Action Pressure Wave</vt:lpstr>
      <vt:lpstr>The Preliminary Action Pressure Wave Is of Nonstandard Parameters</vt:lpstr>
      <vt:lpstr>The Preliminary Action Pressure Wave Is of Nonstandard Parameters</vt:lpstr>
      <vt:lpstr>The Preliminary Action Pressure Wave Is of Nonstandard Parameters</vt:lpstr>
      <vt:lpstr>The Preliminary Action Pressure Wave Is of Nonstandard Parameters</vt:lpstr>
      <vt:lpstr>The Preliminary Action Pressure Wave At the First Node of Ranvier, Standard Action Pressure Wave is Born  </vt:lpstr>
      <vt:lpstr>The Standard Action Pressure Wave At the First Node of Ranvier, Standard Action Pressure Wave is Born  </vt:lpstr>
      <vt:lpstr>The Standard Action Pressure Wave At the First Node of Ranvier, Standard Action Pressure Wave is Born  </vt:lpstr>
      <vt:lpstr>The Standard Action Pressure Wave After its Passage through the 1st Node of Ranvier</vt:lpstr>
      <vt:lpstr>The Standard Action Pressure Wave Nodes of Ranvier, the Equalizers</vt:lpstr>
      <vt:lpstr>The Standard Action Pressure Wave Nodes of Ranvier, the Equalizers</vt:lpstr>
      <vt:lpstr>The Standard Action Pressure Wave Nodes of Ranvier, the Equalizers</vt:lpstr>
      <vt:lpstr>The Standard Action Pressure Wave Terminus of the Wave at Synaptic Knob</vt:lpstr>
      <vt:lpstr>The Electrical Neural Current The First Naissance, Upon Reaching the Threshold  </vt:lpstr>
      <vt:lpstr>The Electrical Neural Current The First Naissance, Upon Reaching the Threshold  </vt:lpstr>
      <vt:lpstr>The Standard Electrical Neural Current The New Naissance, At each node of Ranvier, there is a New Naissance </vt:lpstr>
      <vt:lpstr>The Electrical Neural Current Is not One Single Current, but is a Sum of many Subsequent Currents  </vt:lpstr>
      <vt:lpstr>The Electrical Neural Current Is not One Single Current, but is the Sum of many Subsequent Currents  </vt:lpstr>
      <vt:lpstr>The Electrical Neural Current Is not One Single Current, but, is Sum of many Subsequent Currents  </vt:lpstr>
      <vt:lpstr>The Electrical Neural Current Is not One Single Current, but, is Sum of many Subsequent Currents  </vt:lpstr>
      <vt:lpstr>The Electrical Neural Current The Functions, It Supports the Action Pressure Wave</vt:lpstr>
      <vt:lpstr>The Electrical Neural Current The Functions, It Increases the Density of the wave’s Trajectory, hence the Wave’s Velocity </vt:lpstr>
      <vt:lpstr>The Electrical Neural Current The Active Cytoplasm is the Actual pathway of Action Pressure Wave</vt:lpstr>
      <vt:lpstr>The Electrical Neural Current It Recruits a greater number of particles in the active cytoplasm, that forms the future pathway of the Action Pressure wave. </vt:lpstr>
      <vt:lpstr>The Electrical Neural Current It neutralizes the negatively charged elements, So that they could come closer to each other</vt:lpstr>
      <vt:lpstr>The Electrical Neural Current It breaks down the microtubules into constituent parts. </vt:lpstr>
      <vt:lpstr>The Electrical Neural Current Its Functions in Demyelinated Neural Fiber, It Prevents the Waste of Energy of Action Pressure Wave</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In Same Context One could read</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النقل العصبيّ في الليف العصبيّ Neural Conduction in Neural Fiber</dc:title>
  <dc:creator>DR.Ahmed Saker 2O14</dc:creator>
  <cp:lastModifiedBy>DR.Ahmed Saker 2O14</cp:lastModifiedBy>
  <cp:revision>195</cp:revision>
  <dcterms:created xsi:type="dcterms:W3CDTF">2018-11-27T10:51:32Z</dcterms:created>
  <dcterms:modified xsi:type="dcterms:W3CDTF">2018-12-07T14:32:56Z</dcterms:modified>
</cp:coreProperties>
</file>