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3" r:id="rId4"/>
    <p:sldId id="270" r:id="rId5"/>
    <p:sldId id="272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6" r:id="rId17"/>
    <p:sldId id="279" r:id="rId18"/>
    <p:sldId id="282" r:id="rId19"/>
    <p:sldId id="286" r:id="rId20"/>
    <p:sldId id="278" r:id="rId21"/>
    <p:sldId id="283" r:id="rId22"/>
    <p:sldId id="277" r:id="rId23"/>
    <p:sldId id="280" r:id="rId24"/>
    <p:sldId id="284" r:id="rId25"/>
    <p:sldId id="287" r:id="rId26"/>
    <p:sldId id="281" r:id="rId27"/>
    <p:sldId id="285" r:id="rId28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61029" autoAdjust="0"/>
  </p:normalViewPr>
  <p:slideViewPr>
    <p:cSldViewPr>
      <p:cViewPr varScale="1">
        <p:scale>
          <a:sx n="44" d="100"/>
          <a:sy n="44" d="100"/>
        </p:scale>
        <p:origin x="213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5A7911-6425-48AA-9DAE-C6C904363FA6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604C754-9B58-4A14-8B8F-ED25BE39235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54745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For better understanding, I advise you to follow these two methods of usage:</a:t>
            </a:r>
            <a:endParaRPr lang="ar-SY" dirty="0"/>
          </a:p>
          <a:p>
            <a:pPr algn="ctr"/>
            <a:endParaRPr lang="en-US" dirty="0"/>
          </a:p>
          <a:p>
            <a:pPr algn="ctr"/>
            <a:r>
              <a:rPr lang="en-US" b="1" dirty="0"/>
              <a:t>Firstly, see the slides one by one, and read the comments under each slide.</a:t>
            </a:r>
            <a:endParaRPr lang="ar-SY" b="1" dirty="0"/>
          </a:p>
          <a:p>
            <a:pPr algn="ctr"/>
            <a:endParaRPr lang="en-US" dirty="0"/>
          </a:p>
          <a:p>
            <a:pPr algn="ctr"/>
            <a:r>
              <a:rPr lang="en-US" b="1" dirty="0"/>
              <a:t>N.B.</a:t>
            </a:r>
            <a:r>
              <a:rPr lang="en-US" dirty="0"/>
              <a:t> Some slides are copies of the precedent ones, with just a little change. These copies help for the second usage of the presentation.</a:t>
            </a:r>
            <a:endParaRPr lang="ar-SY" dirty="0"/>
          </a:p>
          <a:p>
            <a:pPr algn="ctr"/>
            <a:endParaRPr lang="en-US" dirty="0"/>
          </a:p>
          <a:p>
            <a:pPr algn="ctr"/>
            <a:r>
              <a:rPr lang="en-US" b="1" dirty="0"/>
              <a:t>Secondly, play the presentation by one click. You will then see a very short animation (video) of the entire process.</a:t>
            </a:r>
            <a:endParaRPr lang="ar-SY" b="1" dirty="0"/>
          </a:p>
          <a:p>
            <a:pPr algn="ctr"/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629639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meiosis,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sexual chromosomes XX is divided between the two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famous stolen rib (yellow segment) rests integrated within one chromosome X marking the future female Oocyte.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While, the other chromosome X will be in the male Oocyte.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10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95246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meiosis,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sexual chromosomes XX is divided between the two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famous stolen rib (yellow segment) rests integrated within one chromosome X marking the future female Oocyte.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While, the other chromosome X will be in the male Oocyte.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11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0350699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meiosis,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sexual chromosomes XX is divided between the two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famous stolen rib (yellow segment) rests integrated within one chromosome X marking the future female Oocyte.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While, the other chromosome X will be in the male Oocyte.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12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709920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meiosis,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sexual chromosomes XX is divided between the two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famous stolen rib (yellow segment) rests integrated within one chromosome X marking the future female Oocyte.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While, the other chromosome X will be in the male Oocyte.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13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447558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meiosis,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sexual chromosomes XX is divided between the two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famous stolen rib (yellow segment) rests integrated within one chromosome X marking the future female Oocyte.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While, the other chromosome X will be in the male Oocyte.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14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3466604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meiosis,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sexual chromosomes XX is divided between the two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famous stolen rib (yellow segment) rests integrated within one chromosome X marking the future female Oocyte.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While, the other chromosome X will be in the male Oocyte.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15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6557523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male Oocyte, It cannot give but a 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it is fecundated by a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compatible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spermatozoid (i.e. spermatozoid Y),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goes on. 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Provided, it is fertilized by an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incompatible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spermatozoid (i.e. the spermatozoid X),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is eventually aborted.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16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8768877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male Oocyte, It cannot give but a 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it is fecundated by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compatible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spermatozoid (i.e. spermatozoid Y),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goes on. 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17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049878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male Oocyte, It cannot give but a 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it is fecundated by a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compatible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spermatozoid (i.e. spermatozoid Y),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goes on. 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18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2123933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male Oocyte, It cannot give but a 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it is fecundated by a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compatible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spermatozoid (i.e. spermatozoid Y),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goes on. 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19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69339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Oogoniums reside in the ovaries and are the origin of the woman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Oogonium contains 46 chromosomes of which two form the sexual chromosomes XX.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two partners of the sexual chromosomes XX are not identical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(as illustrated before, in another presentation titled “ Yes, Woman was Born from Man’s Rib”)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the two X chromosome is heavier because of its relationship with the stolen rib (the yellow segment).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109766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male Oocyte, It cannot give but a 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Provided, it is fertilized by an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incompatible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spermatozoid (i.e. the spermatozoid X),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is eventually aborted.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20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231241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male Oocyte, It cannot give but a 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Provided, it is fertilized by an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incompatible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spermatozoid (i.e. the spermatozoid X),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is eventually aborted.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21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047462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female Oocyte,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cannot give but a female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Its chromosome X is of a higher molecular weight than the chromosome X found in the male Oocyte.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dissimilarity is due to the famous stolen rib (yellow segment), which is integrated in (shown here),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is attached to, or just lies beside it (not presented here)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22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4718169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female Oocyte,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cannot give but a female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it is fecundated by a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compatible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spermatozoid (i.e. spermatozoid X),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goes on. 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23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8709579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female Oocyte,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cannot give but a female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it is fecundated by a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compatible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spermatozoid (i.e. spermatozoid X),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goes on. 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24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886692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female Oocyte,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cannot give but a female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it is fecundated by a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compatible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spermatozoid (i.e. spermatozoid X),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goes on. 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25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532194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female Oocyte,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cannot give but a female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Provided, it is fertilized by an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incompatible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spermatozoid (i.e. the spermatozoid Y),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is eventually aborted.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26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5072451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female Oocyte,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cannot give but a female embryo.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Provided, it is fertilized by an </a:t>
            </a:r>
            <a:r>
              <a:rPr lang="en-US" sz="1200" b="1" i="1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+mn-cs"/>
              </a:rPr>
              <a:t>incompatible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spermatozoid (i.e. the spermatozoid Y),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process of creation is eventually aborted.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27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750323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Oogoniums reside in the ovaries and are the origin of the woman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Oogonium contains 46 chromosomes of which two form the sexual chromosomes XX.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two partners of the sexual chromosomes XX are not identical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(as illustrated before, in another presentation titled “ Yes, Woman was Born from Man’s Rib”)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the two X chromosome is heavier because of its relationship with the stolen rib (the yellow segment).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3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02186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Oogoniums reside in the ovaries and are the origin of the woman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Oogonium contains 46 chromosomes of which two form the sexual chromosomes XX.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two partners of the sexual chromosomes XX are not identical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(as illustrated before, in another presentation titled “ Yes, Woman was Born from Man’s Rib”)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the two X chromosome is heavier because of its relationship with the stolen rib (the yellow segment).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4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066712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Oogoniums reside in the ovaries and are the origin of the woman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Oogonium contains 46 chromosomes of which two form the sexual chromosomes XX.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two partners of the sexual chromosomes XX are not identical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(as illustrated before, in another presentation titled “ Yes, Woman was Born from Man’s Rib”)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the two X chromosome is heavier because of its relationship with the stolen rib (the yellow segment).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5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03466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Oogoniums reside in the ovaries and are the origin of the woman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Oogonium contains 46 chromosomes of which two form the sexual chromosomes XX.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two partners of the sexual chromosomes XX are not identical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(as illustrated before, in another presentation titled “ Yes, Woman was Born from Man’s Rib”)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the two X chromosome is heavier because of its relationship with the stolen rib (the yellow segment).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6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445602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meiosis,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sexual chromosomes XX is divided between the two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famous stolen rib (yellow segment) rests integrated within one chromosome X marking the future female Oocyte.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While, the other chromosome X will be in the male Oocyte.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7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85003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meiosis,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sexual chromosomes XX is divided between the two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famous stolen rib (yellow segment) rests integrated within one chromosome X marking the future female Oocyte.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While, the other chromosome X will be in the male Oocyte.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8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72113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meiosis,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sexual chromosomes XX is divided between the two Oocytes.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famous stolen rib (yellow segment) rests integrated within one chromosome X marking the future female Oocyte.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While, the other chromosome X will be in the male Oocyte.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9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497275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09621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05991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058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53485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0564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5746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7637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06022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28519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9636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18437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76B87-076A-4EA7-A18B-D8D56BC369E5}" type="datetimeFigureOut">
              <a:rPr lang="ar-SY" smtClean="0"/>
              <a:t>08/04/1440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501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3" name="click.wav"/>
          </p:stSnd>
        </p:sndAc>
      </p:transition>
    </mc:Choice>
    <mc:Fallback xmlns="">
      <p:transition spd="slow" advClick="0" advTm="1000">
        <p:fade/>
        <p:sndAc>
          <p:stSnd>
            <p:snd r:embed="rId14" name="click.wav"/>
          </p:stSnd>
        </p:sndAc>
      </p:transition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12777"/>
            <a:ext cx="8136904" cy="324036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As the Sperm,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00B0F0"/>
                </a:solidFill>
              </a:rPr>
              <a:t>The Oocyte has two types;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 Male Oocyte and Female Oocyte</a:t>
            </a:r>
            <a:endParaRPr lang="ar-SY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512168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AMMAR YASEEN MANSOUR</a:t>
            </a:r>
          </a:p>
          <a:p>
            <a:endParaRPr lang="en-US" b="1" dirty="0">
              <a:solidFill>
                <a:srgbClr val="00B0F0"/>
              </a:solidFill>
            </a:endParaRPr>
          </a:p>
          <a:p>
            <a:pPr algn="l"/>
            <a:r>
              <a:rPr lang="en-US" b="1" dirty="0">
                <a:solidFill>
                  <a:srgbClr val="00B050"/>
                </a:solidFill>
              </a:rPr>
              <a:t>N.B. Read the comments under the slides</a:t>
            </a:r>
            <a:endParaRPr lang="ar-SY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05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4" name="click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036" y="332657"/>
            <a:ext cx="9682069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3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1" y="548680"/>
            <a:ext cx="9407233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78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680" y="476672"/>
            <a:ext cx="9571358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7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200" y="692696"/>
            <a:ext cx="9841281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55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664"/>
            <a:ext cx="9239962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6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650" y="-6966"/>
            <a:ext cx="9718820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08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501" y="0"/>
            <a:ext cx="4591456" cy="617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4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105" y="-243408"/>
            <a:ext cx="5645287" cy="710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3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6821"/>
            <a:ext cx="7488831" cy="672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0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88" y="-150"/>
            <a:ext cx="3312295" cy="685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4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خطط انسيابي: رابط 2"/>
          <p:cNvSpPr/>
          <p:nvPr/>
        </p:nvSpPr>
        <p:spPr>
          <a:xfrm>
            <a:off x="2469145" y="932782"/>
            <a:ext cx="3816424" cy="5184576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924944"/>
            <a:ext cx="906858" cy="1200253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209" y="2924944"/>
            <a:ext cx="126268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69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-283799"/>
            <a:ext cx="5473156" cy="714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3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404665"/>
            <a:ext cx="6624735" cy="632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28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044" y="617516"/>
            <a:ext cx="4104456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8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050" y="0"/>
            <a:ext cx="5599578" cy="670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98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97" y="188640"/>
            <a:ext cx="7138815" cy="640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58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87474"/>
            <a:ext cx="3672408" cy="681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84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-229471"/>
            <a:ext cx="5579977" cy="7087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8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260648"/>
            <a:ext cx="6703601" cy="639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2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543" y="2297332"/>
            <a:ext cx="1882521" cy="225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05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124745"/>
            <a:ext cx="3312368" cy="391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4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622431"/>
            <a:ext cx="4566922" cy="546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7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133" y="1196752"/>
            <a:ext cx="7589643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5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7211" y="260649"/>
            <a:ext cx="10053982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50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5884" y="620688"/>
            <a:ext cx="10075767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08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260648"/>
            <a:ext cx="10801200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78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338</Words>
  <Application>Microsoft Office PowerPoint</Application>
  <PresentationFormat>عرض على الشاشة (4:3)</PresentationFormat>
  <Paragraphs>64</Paragraphs>
  <Slides>27</Slides>
  <Notes>27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30" baseType="lpstr">
      <vt:lpstr>Arial</vt:lpstr>
      <vt:lpstr>Calibri</vt:lpstr>
      <vt:lpstr>نسق Office</vt:lpstr>
      <vt:lpstr>As the Sperm, The Oocyte has two types;  Male Oocyte and Female Oocyte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Shaam</dc:creator>
  <cp:lastModifiedBy>DR.Ahmed Saker 2O14</cp:lastModifiedBy>
  <cp:revision>68</cp:revision>
  <dcterms:created xsi:type="dcterms:W3CDTF">2018-05-28T07:10:39Z</dcterms:created>
  <dcterms:modified xsi:type="dcterms:W3CDTF">2018-12-16T08:25:38Z</dcterms:modified>
</cp:coreProperties>
</file>